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56" r:id="rId3"/>
    <p:sldId id="261" r:id="rId4"/>
    <p:sldId id="260" r:id="rId5"/>
    <p:sldId id="257" r:id="rId6"/>
    <p:sldId id="281" r:id="rId7"/>
    <p:sldId id="278" r:id="rId8"/>
    <p:sldId id="270" r:id="rId9"/>
    <p:sldId id="290" r:id="rId10"/>
    <p:sldId id="283" r:id="rId11"/>
    <p:sldId id="284" r:id="rId12"/>
    <p:sldId id="291" r:id="rId13"/>
    <p:sldId id="273" r:id="rId14"/>
    <p:sldId id="272" r:id="rId15"/>
    <p:sldId id="279" r:id="rId16"/>
    <p:sldId id="285" r:id="rId17"/>
    <p:sldId id="286" r:id="rId18"/>
    <p:sldId id="287" r:id="rId19"/>
    <p:sldId id="288" r:id="rId20"/>
    <p:sldId id="289" r:id="rId21"/>
    <p:sldId id="292" r:id="rId22"/>
    <p:sldId id="293" r:id="rId23"/>
    <p:sldId id="294" r:id="rId24"/>
    <p:sldId id="295" r:id="rId2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950" autoAdjust="0"/>
  </p:normalViewPr>
  <p:slideViewPr>
    <p:cSldViewPr>
      <p:cViewPr varScale="1">
        <p:scale>
          <a:sx n="63" d="100"/>
          <a:sy n="63" d="100"/>
        </p:scale>
        <p:origin x="159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9CA9-6660-4F58-BB11-55C7A9F5A40A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t>13.10.2023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5D168-6665-4D8A-B4DB-11CF9DF34DB2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9CA9-6660-4F58-BB11-55C7A9F5A40A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t>13.10.2023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5D168-6665-4D8A-B4DB-11CF9DF34DB2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025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9CA9-6660-4F58-BB11-55C7A9F5A40A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t>13.10.2023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AB5D168-6665-4D8A-B4DB-11CF9DF34DB2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9CA9-6660-4F58-BB11-55C7A9F5A40A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t>13.10.2023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5D168-6665-4D8A-B4DB-11CF9DF34DB2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9CA9-6660-4F58-BB11-55C7A9F5A40A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t>13.10.2023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5D168-6665-4D8A-B4DB-11CF9DF34DB2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9CA9-6660-4F58-BB11-55C7A9F5A40A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t>13.10.2023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5D168-6665-4D8A-B4DB-11CF9DF34DB2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9CA9-6660-4F58-BB11-55C7A9F5A40A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t>13.10.2023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5D168-6665-4D8A-B4DB-11CF9DF34DB2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9CA9-6660-4F58-BB11-55C7A9F5A40A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t>13.10.2023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5D168-6665-4D8A-B4DB-11CF9DF34DB2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9CA9-6660-4F58-BB11-55C7A9F5A40A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t>13.10.2023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5D168-6665-4D8A-B4DB-11CF9DF34DB2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9CA9-6660-4F58-BB11-55C7A9F5A40A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t>13.10.2023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5D168-6665-4D8A-B4DB-11CF9DF34DB2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9CA9-6660-4F58-BB11-55C7A9F5A40A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t>13.10.2023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5D168-6665-4D8A-B4DB-11CF9DF34DB2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6429CA9-6660-4F58-BB11-55C7A9F5A40A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t>13.10.2023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AB5D168-6665-4D8A-B4DB-11CF9DF34DB2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dissolve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 panose="05020102010507070707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210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 panose="05020102010507070707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110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 panose="05000000000000000000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185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 panose="05040102010807070707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590" indent="-182880" algn="l" rtl="0" eaLnBrk="1" latinLnBrk="0" hangingPunct="1">
        <a:spcBef>
          <a:spcPct val="20000"/>
        </a:spcBef>
        <a:buClr>
          <a:schemeClr val="tx1"/>
        </a:buClr>
        <a:buFont typeface="Wingdings 2" panose="05020102010507070707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665" indent="-182880" algn="l" rtl="0" eaLnBrk="1" latinLnBrk="0" hangingPunct="1">
        <a:spcBef>
          <a:spcPct val="20000"/>
        </a:spcBef>
        <a:buClr>
          <a:schemeClr val="tx1"/>
        </a:buClr>
        <a:buFont typeface="Wingdings 3" panose="05040102010807070707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 panose="05020102010507070707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255" indent="-182880" algn="l" rtl="0" eaLnBrk="1" latinLnBrk="0" hangingPunct="1">
        <a:spcBef>
          <a:spcPct val="20000"/>
        </a:spcBef>
        <a:buClr>
          <a:schemeClr val="tx1"/>
        </a:buClr>
        <a:buFont typeface="Wingdings 2" panose="05020102010507070707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550" indent="-182880" algn="l" rtl="0" eaLnBrk="1" latinLnBrk="0" hangingPunct="1">
        <a:spcBef>
          <a:spcPct val="20000"/>
        </a:spcBef>
        <a:buClr>
          <a:schemeClr val="tx1"/>
        </a:buClr>
        <a:buFont typeface="Wingdings 2" panose="05020102010507070707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hyperlink" Target="http://ru.wikipedia.org/wiki/%D0%9E%D1%80%D0%B4%D0%B5%D0%BD_%D0%9E%D1%82%D0%B5%D1%87%D0%B5%D1%81%D1%82%D0%B2%D0%B5%D0%BD%D0%BD%D0%BE%D0%B9_%D0%B2%D0%BE%D0%B9%D0%BD%D1%8B_I_%D1%81%D1%82%D0%B5%D0%BF%D0%B5%D0%BD%D0%B8" TargetMode="External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9" Type="http://schemas.openxmlformats.org/officeDocument/2006/relationships/hyperlink" Target="http://ru.wikipedia.org/wiki/%D0%AE%D0%B1%D0%B8%D0%BB%D0%B5%D0%B9%D0%BD%D0%B0%D1%8F_%D0%BC%D0%B5%D0%B4%D0%B0%D0%BB%D1%8C_%C2%AB30_%D0%BB%D0%B5%D1%82_%D0%A1%D0%BE%D0%B2%D0%B5%D1%82%D1%81%D0%BA%D0%BE%D0%B9_%D0%90%D1%80%D0%BC%D0%B8%D0%B8_%D0%B8_%D0%A4%D0%BB%D0%BE%D1%82%D0%B0%C2%BB" TargetMode="External"/><Relationship Id="rId21" Type="http://schemas.openxmlformats.org/officeDocument/2006/relationships/hyperlink" Target="http://ru.wikipedia.org/wiki/%D0%9C%D0%B5%D0%B4%D0%B0%D0%BB%D1%8C_%C2%AB%D0%92_%D0%BE%D0%B7%D0%BD%D0%B0%D0%BC%D0%B5%D0%BD%D0%BE%D0%B2%D0%B0%D0%BD%D0%B8%D0%B5_100-%D0%BB%D0%B5%D1%82%D0%B8%D1%8F_%D1%81%D0%BE_%D0%B4%D0%BD%D1%8F_%D1%80%D0%BE%D0%B6%D0%B4%D0%B5%D0%BD%D0%B8%D1%8F_%D0%92%D0%BB%D0%B0%D0%B4%D0%B8%D0%BC%D0%B8%D1%80%D0%B0_%D0%98%D0%BB%D1%8C%D0%B8%D1%87%D0%B0_%D0%9B%D0%B5%D0%BD%D0%B8%D0%BD%D0%B0%C2%BB" TargetMode="External"/><Relationship Id="rId34" Type="http://schemas.openxmlformats.org/officeDocument/2006/relationships/image" Target="../media/image26.png"/><Relationship Id="rId42" Type="http://schemas.openxmlformats.org/officeDocument/2006/relationships/image" Target="../media/image30.png"/><Relationship Id="rId47" Type="http://schemas.openxmlformats.org/officeDocument/2006/relationships/hyperlink" Target="http://ru.wikipedia.org/wiki/%D0%AE%D0%B1%D0%B8%D0%BB%D0%B5%D0%B9%D0%BD%D0%B0%D1%8F_%D0%BC%D0%B5%D0%B4%D0%B0%D0%BB%D1%8C_%C2%AB70_%D0%BB%D0%B5%D1%82_%D0%92%D0%BE%D0%BE%D1%80%D1%83%D0%B6%D1%91%D0%BD%D0%BD%D1%8B%D1%85_%D0%A1%D0%B8%D0%BB_%D0%A1%D0%A1%D0%A1%D0%A0%C2%BB" TargetMode="External"/><Relationship Id="rId50" Type="http://schemas.openxmlformats.org/officeDocument/2006/relationships/image" Target="../media/image34.GIF"/><Relationship Id="rId7" Type="http://schemas.openxmlformats.org/officeDocument/2006/relationships/hyperlink" Target="http://ru.wikipedia.org/wiki/%D0%9E%D1%80%D0%B4%D0%B5%D0%BD_%D0%9A%D1%80%D0%B0%D1%81%D0%BD%D0%BE%D0%B3%D0%BE_%D0%97%D0%BD%D0%B0%D0%BC%D0%B5%D0%BD%D0%B8" TargetMode="External"/><Relationship Id="rId2" Type="http://schemas.openxmlformats.org/officeDocument/2006/relationships/image" Target="../media/image9.jpeg"/><Relationship Id="rId16" Type="http://schemas.openxmlformats.org/officeDocument/2006/relationships/image" Target="../media/image17.png"/><Relationship Id="rId29" Type="http://schemas.openxmlformats.org/officeDocument/2006/relationships/hyperlink" Target="http://ru.wikipedia.org/wiki/%D0%9C%D0%B5%D0%B4%D0%B0%D0%BB%D1%8C_%C2%AB%D0%94%D0%B2%D0%B0%D0%B4%D1%86%D0%B0%D1%82%D1%8C_%D0%BB%D0%B5%D1%82_%D0%BF%D0%BE%D0%B1%D0%B5%D0%B4%D1%8B_%D0%B2_%D0%92%D0%B5%D0%BB%D0%B8%D0%BA%D0%BE%D0%B9_%D0%9E%D1%82%D0%B5%D1%87%D0%B5%D1%81%D1%82%D0%B2%D0%B5%D0%BD%D0%BD%D0%BE%D0%B9_%D0%B2%D0%BE%D0%B9%D0%BD%D0%B5_1941-1945_%D0%B3%D0%B3.%C2%BB" TargetMode="External"/><Relationship Id="rId11" Type="http://schemas.openxmlformats.org/officeDocument/2006/relationships/hyperlink" Target="http://ru.wikipedia.org/wiki/%D0%9E%D1%80%D0%B4%D0%B5%D0%BD_%D0%A3%D1%88%D0%B0%D0%BA%D0%BE%D0%B2%D0%B0" TargetMode="External"/><Relationship Id="rId24" Type="http://schemas.openxmlformats.org/officeDocument/2006/relationships/image" Target="../media/image21.png"/><Relationship Id="rId32" Type="http://schemas.openxmlformats.org/officeDocument/2006/relationships/image" Target="../media/image25.png"/><Relationship Id="rId37" Type="http://schemas.openxmlformats.org/officeDocument/2006/relationships/hyperlink" Target="http://ru.wikipedia.org/wiki/%D0%9C%D0%B5%D0%B4%D0%B0%D0%BB%D1%8C_%C2%AB%D0%92%D0%B5%D1%82%D0%B5%D1%80%D0%B0%D0%BD_%D0%92%D0%BE%D0%BE%D1%80%D1%83%D0%B6%D1%91%D0%BD%D0%BD%D1%8B%D1%85_%D0%A1%D0%B8%D0%BB_%D0%A1%D0%A1%D0%A1%D0%A0%C2%BB" TargetMode="External"/><Relationship Id="rId40" Type="http://schemas.openxmlformats.org/officeDocument/2006/relationships/image" Target="../media/image29.png"/><Relationship Id="rId45" Type="http://schemas.openxmlformats.org/officeDocument/2006/relationships/hyperlink" Target="http://ru.wikipedia.org/wiki/%D0%9C%D0%B5%D0%B4%D0%B0%D0%BB%D1%8C_%C2%AB60_%D0%BB%D0%B5%D1%82_%D0%92%D0%BE%D0%BE%D1%80%D1%83%D0%B6%D1%91%D0%BD%D0%BD%D1%8B%D1%85_%D0%A1%D0%B8%D0%BB_%D0%A1%D0%A1%D0%A1%D0%A0%C2%BB" TargetMode="External"/><Relationship Id="rId5" Type="http://schemas.openxmlformats.org/officeDocument/2006/relationships/hyperlink" Target="http://ru.wikipedia.org/wiki/%D0%9E%D1%80%D0%B4%D0%B5%D0%BD_%D0%9B%D0%B5%D0%BD%D0%B8%D0%BD%D0%B0" TargetMode="External"/><Relationship Id="rId15" Type="http://schemas.openxmlformats.org/officeDocument/2006/relationships/hyperlink" Target="http://ru.wikipedia.org/wiki/%D0%9E%D1%80%D0%B4%D0%B5%D0%BD_%D0%9A%D1%80%D0%B0%D1%81%D0%BD%D0%BE%D0%B9_%D0%97%D0%B2%D0%B5%D0%B7%D0%B4%D1%8B" TargetMode="External"/><Relationship Id="rId23" Type="http://schemas.openxmlformats.org/officeDocument/2006/relationships/hyperlink" Target="http://ru.wikipedia.org/wiki/%D0%9C%D0%B5%D0%B4%D0%B0%D0%BB%D1%8C_%C2%AB%D0%97%D0%B0_%D0%BE%D0%B1%D0%BE%D1%80%D0%BE%D0%BD%D1%83_%D0%A1%D0%B5%D0%B2%D0%B0%D1%81%D1%82%D0%BE%D0%BF%D0%BE%D0%BB%D1%8F%C2%BB" TargetMode="External"/><Relationship Id="rId28" Type="http://schemas.openxmlformats.org/officeDocument/2006/relationships/image" Target="../media/image23.png"/><Relationship Id="rId36" Type="http://schemas.openxmlformats.org/officeDocument/2006/relationships/image" Target="../media/image27.png"/><Relationship Id="rId49" Type="http://schemas.openxmlformats.org/officeDocument/2006/relationships/hyperlink" Target="http://ru.wikipedia.org/wiki/%D0%9C%D0%B5%D0%B4%D0%B0%D0%BB%D1%8C_%C2%AB%D0%92_%D0%BF%D0%B0%D0%BC%D1%8F%D1%82%D1%8C_800-%D0%BB%D0%B5%D1%82%D0%B8%D1%8F_%D0%9C%D0%BE%D1%81%D0%BA%D0%B2%D1%8B%C2%BB" TargetMode="External"/><Relationship Id="rId10" Type="http://schemas.openxmlformats.org/officeDocument/2006/relationships/image" Target="../media/image14.png"/><Relationship Id="rId19" Type="http://schemas.openxmlformats.org/officeDocument/2006/relationships/hyperlink" Target="http://ru.wikipedia.org/wiki/%D0%9C%D0%B5%D0%B4%D0%B0%D0%BB%D1%8C_%C2%AB%D0%97%D0%B0_%D0%B1%D0%BE%D0%B5%D0%B2%D1%8B%D0%B5_%D0%B7%D0%B0%D1%81%D0%BB%D1%83%D0%B3%D0%B8%C2%BB" TargetMode="External"/><Relationship Id="rId31" Type="http://schemas.openxmlformats.org/officeDocument/2006/relationships/hyperlink" Target="http://ru.wikipedia.org/wiki/%D0%AE%D0%B1%D0%B8%D0%BB%D0%B5%D0%B9%D0%BD%D0%B0%D1%8F_%D0%BC%D0%B5%D0%B4%D0%B0%D0%BB%D1%8C_%C2%AB%D0%A2%D1%80%D0%B8%D0%B4%D1%86%D0%B0%D1%82%D1%8C_%D0%BB%D0%B5%D1%82_%D0%9F%D0%BE%D0%B1%D0%B5%D0%B4%D1%8B_%D0%B2_%D0%92%D0%B5%D0%BB%D0%B8%D0%BA%D0%BE%D0%B9_%D0%9E%D1%82%D0%B5%D1%87%D0%B5%D1%81%D1%82%D0%B2%D0%B5%D0%BD%D0%BD%D0%BE%D0%B9_%D0%B2%D0%BE%D0%B9%D0%BD%D0%B5_1941%E2%80%941945_%D0%B3%D0%B3.%C2%BB" TargetMode="External"/><Relationship Id="rId44" Type="http://schemas.openxmlformats.org/officeDocument/2006/relationships/image" Target="../media/image31.png"/><Relationship Id="rId4" Type="http://schemas.openxmlformats.org/officeDocument/2006/relationships/image" Target="../media/image11.jpeg"/><Relationship Id="rId9" Type="http://schemas.openxmlformats.org/officeDocument/2006/relationships/hyperlink" Target="http://ru.wikipedia.org/wiki/%D0%9E%D1%80%D0%B4%D0%B5%D0%BD_%D0%A1%D1%83%D0%B2%D0%BE%D1%80%D0%BE%D0%B2%D0%B0_III_%D1%81%D1%82%D0%B5%D0%BF%D0%B5%D0%BD%D0%B8" TargetMode="External"/><Relationship Id="rId14" Type="http://schemas.openxmlformats.org/officeDocument/2006/relationships/image" Target="../media/image16.png"/><Relationship Id="rId22" Type="http://schemas.openxmlformats.org/officeDocument/2006/relationships/image" Target="../media/image20.png"/><Relationship Id="rId27" Type="http://schemas.openxmlformats.org/officeDocument/2006/relationships/hyperlink" Target="http://ru.wikipedia.org/wiki/%D0%9C%D0%B5%D0%B4%D0%B0%D0%BB%D1%8C_%C2%AB%D0%97%D0%B0_%D0%BF%D0%BE%D0%B1%D0%B5%D0%B4%D1%83_%D0%BD%D0%B0%D0%B4_%D0%93%D0%B5%D1%80%D0%BC%D0%B0%D0%BD%D0%B8%D0%B5%D0%B9_%D0%B2_%D0%92%D0%B5%D0%BB%D0%B8%D0%BA%D0%BE%D0%B9_%D0%9E%D1%82%D0%B5%D1%87%D0%B5%D1%81%D1%82%D0%B2%D0%B5%D0%BD%D0%BD%D0%BE%D0%B9_%D0%B2%D0%BE%D0%B9%D0%BD%D0%B5_1941%E2%80%941945_%D0%B3%D0%B3.%C2%BB" TargetMode="External"/><Relationship Id="rId30" Type="http://schemas.openxmlformats.org/officeDocument/2006/relationships/image" Target="../media/image24.png"/><Relationship Id="rId35" Type="http://schemas.openxmlformats.org/officeDocument/2006/relationships/hyperlink" Target="http://ru.wikipedia.org/wiki/%D0%9C%D0%B5%D0%B4%D0%B0%D0%BB%D1%8C_%C2%AB%D0%97%D0%B0_%D0%BF%D0%BE%D0%B1%D0%B5%D0%B4%D1%83_%D0%BD%D0%B0%D0%B4_%D0%AF%D0%BF%D0%BE%D0%BD%D0%B8%D0%B5%D0%B9%C2%BB" TargetMode="External"/><Relationship Id="rId43" Type="http://schemas.openxmlformats.org/officeDocument/2006/relationships/hyperlink" Target="http://ru.wikipedia.org/wiki/%D0%9C%D0%B5%D0%B4%D0%B0%D0%BB%D1%8C_%C2%AB50_%D0%BB%D0%B5%D1%82_%D0%92%D0%BE%D0%BE%D1%80%D1%83%D0%B6%D1%91%D0%BD%D0%BD%D1%8B%D1%85_%D0%A1%D0%B8%D0%BB_%D0%A1%D0%A1%D0%A1%D0%A0%C2%BB" TargetMode="External"/><Relationship Id="rId48" Type="http://schemas.openxmlformats.org/officeDocument/2006/relationships/image" Target="../media/image33.png"/><Relationship Id="rId8" Type="http://schemas.openxmlformats.org/officeDocument/2006/relationships/image" Target="../media/image13.png"/><Relationship Id="rId51" Type="http://schemas.openxmlformats.org/officeDocument/2006/relationships/image" Target="../media/image35.jpeg"/><Relationship Id="rId3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hyperlink" Target="http://ru.wikipedia.org/wiki/%D0%9E%D1%80%D0%B4%D0%B5%D0%BD_%C2%AB%D0%97%D0%B0_%D1%81%D0%BB%D1%83%D0%B6%D0%B1%D1%83_%D0%A0%D0%BE%D0%B4%D0%B8%D0%BD%D0%B5_%D0%B2_%D0%92%D0%BE%D0%BE%D1%80%D1%83%D0%B6%D1%91%D0%BD%D0%BD%D1%8B%D1%85_%D0%A1%D0%B8%D0%BB%D0%B0%D1%85_%D0%A1%D0%A1%D0%A1%D0%A0%C2%BB" TargetMode="External"/><Relationship Id="rId25" Type="http://schemas.openxmlformats.org/officeDocument/2006/relationships/hyperlink" Target="http://ru.wikipedia.org/wiki/%D0%9C%D0%B5%D0%B4%D0%B0%D0%BB%D1%8C_%C2%AB%D0%97%D0%B0_%D0%BE%D0%B1%D0%BE%D1%80%D0%BE%D0%BD%D1%83_%D0%9A%D0%B0%D0%B2%D0%BA%D0%B0%D0%B7%D0%B0%C2%BB" TargetMode="External"/><Relationship Id="rId33" Type="http://schemas.openxmlformats.org/officeDocument/2006/relationships/hyperlink" Target="http://ru.wikipedia.org/wiki/%D0%AE%D0%B1%D0%B8%D0%BB%D0%B5%D0%B9%D0%BD%D0%B0%D1%8F_%D0%BC%D0%B5%D0%B4%D0%B0%D0%BB%D1%8C_%C2%AB%D0%A1%D0%BE%D1%80%D0%BE%D0%BA_%D0%BB%D0%B5%D1%82_%D0%BF%D0%BE%D0%B1%D0%B5%D0%B4%D1%8B_%D0%B2_%D0%92%D0%B5%D0%BB%D0%B8%D0%BA%D0%BE%D0%B9_%D0%9E%D1%82%D0%B5%D1%87%D0%B5%D1%81%D1%82%D0%B2%D0%B5%D0%BD%D0%BD%D0%BE%D0%B9_%D0%B2%D0%BE%D0%B9%D0%BD%D0%B5_1941%E2%80%941945_%D0%B3%D0%B3.%C2%BB" TargetMode="External"/><Relationship Id="rId38" Type="http://schemas.openxmlformats.org/officeDocument/2006/relationships/image" Target="../media/image28.png"/><Relationship Id="rId46" Type="http://schemas.openxmlformats.org/officeDocument/2006/relationships/image" Target="../media/image32.png"/><Relationship Id="rId20" Type="http://schemas.openxmlformats.org/officeDocument/2006/relationships/image" Target="../media/image19.png"/><Relationship Id="rId41" Type="http://schemas.openxmlformats.org/officeDocument/2006/relationships/hyperlink" Target="http://ru.wikipedia.org/wiki/%D0%9C%D0%B5%D0%B4%D0%B0%D0%BB%D1%8C_%C2%AB40_%D0%BB%D0%B5%D1%82_%D0%92%D0%BE%D0%BE%D1%80%D1%83%D0%B6%D1%91%D0%BD%D0%BD%D1%8B%D1%85_%D0%A1%D0%B8%D0%BB_%D0%A1%D0%A1%D0%A1%D0%A0%C2%BB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4267200"/>
            <a:ext cx="6781800" cy="1383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МБОУ «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Денисовская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 школа»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Симферопольского  района 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   Республики Крым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Picture 2" descr="C:\Users\V\Desktop\фотки для\P5030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0"/>
            <a:ext cx="4953000" cy="4260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60"/>
            <a:ext cx="9144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169319"/>
            <a:ext cx="6317380" cy="46886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000"/>
            <a:ext cx="51435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7860"/>
            <a:ext cx="6172200" cy="4629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9" y="533400"/>
            <a:ext cx="350288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2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79"/>
            <a:ext cx="9144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1600" cy="4145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039" y="2698426"/>
            <a:ext cx="6045299" cy="406466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1447800"/>
            <a:ext cx="6086366" cy="41478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5647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\Desktop\фотки для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\Desktop\фотки дл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ocuments\sZt-4RYfS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" y="0"/>
            <a:ext cx="4470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льга\Documents\МО ПО ФИЗИКЕ\IMAG04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277" y="3657600"/>
            <a:ext cx="445416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фото\фото с планшета и телефона\5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90292"/>
            <a:ext cx="4114800" cy="336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фото\фото с планшета и телефона\4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4335281" cy="349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264"/>
            <a:ext cx="9144000" cy="68540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-152400"/>
            <a:ext cx="6261651" cy="423582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656" y="2789440"/>
            <a:ext cx="5624264" cy="409904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609600"/>
            <a:ext cx="8534400" cy="550661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49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950" y="0"/>
            <a:ext cx="4972050" cy="6629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630" y="0"/>
            <a:ext cx="464058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5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" y="106681"/>
            <a:ext cx="4632960" cy="32118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3394710"/>
            <a:ext cx="4617720" cy="34632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8107"/>
            <a:ext cx="4511040" cy="32118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3324225"/>
            <a:ext cx="4572000" cy="36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10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3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79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2400" y="381000"/>
            <a:ext cx="8686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0" dirty="0">
                <a:solidFill>
                  <a:srgbClr val="FFC000"/>
                </a:solidFill>
                <a:latin typeface="Georgia-Bold"/>
              </a:rPr>
              <a:t>Участие в акции « Всероссийский тест на знание </a:t>
            </a:r>
            <a:endParaRPr lang="ru-RU" sz="2800" dirty="0">
              <a:solidFill>
                <a:srgbClr val="FFC000"/>
              </a:solidFill>
            </a:endParaRPr>
          </a:p>
          <a:p>
            <a:pPr algn="ctr"/>
            <a:r>
              <a:rPr lang="ru-RU" sz="2800" b="1" kern="0" dirty="0">
                <a:solidFill>
                  <a:srgbClr val="FFC000"/>
                </a:solidFill>
                <a:latin typeface="Georgia-Bold"/>
              </a:rPr>
              <a:t>Конституции РФ»</a:t>
            </a: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5552"/>
            <a:ext cx="5392598" cy="29288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3733800"/>
            <a:ext cx="5052524" cy="296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1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b="13142"/>
          <a:stretch>
            <a:fillRect/>
          </a:stretch>
        </p:blipFill>
        <p:spPr bwMode="auto">
          <a:xfrm>
            <a:off x="152400" y="990600"/>
            <a:ext cx="8667750" cy="533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219200" y="152400"/>
            <a:ext cx="80772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+mj-lt"/>
              </a:rPr>
              <a:t>Открытие школы, 1973</a:t>
            </a:r>
            <a:endParaRPr lang="ru-RU" sz="48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79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2400" y="381000"/>
            <a:ext cx="868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0" dirty="0">
                <a:solidFill>
                  <a:srgbClr val="FFC000"/>
                </a:solidFill>
                <a:latin typeface="Georgia-Bold"/>
              </a:rPr>
              <a:t>Участие в </a:t>
            </a:r>
            <a:r>
              <a:rPr lang="ru-RU" sz="2800" b="1" kern="0" dirty="0" smtClean="0">
                <a:solidFill>
                  <a:srgbClr val="FFC000"/>
                </a:solidFill>
                <a:latin typeface="Georgia-Bold"/>
              </a:rPr>
              <a:t>международной просветительской акции «Большой этнографический диктант»</a:t>
            </a: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335107"/>
            <a:ext cx="8153400" cy="511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1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79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2400" y="381000"/>
            <a:ext cx="868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0" dirty="0">
                <a:solidFill>
                  <a:srgbClr val="FFC000"/>
                </a:solidFill>
                <a:latin typeface="Georgia-Bold"/>
              </a:rPr>
              <a:t>Участие в </a:t>
            </a:r>
            <a:r>
              <a:rPr lang="ru-RU" sz="2800" b="1" kern="0" dirty="0" err="1" smtClean="0">
                <a:solidFill>
                  <a:srgbClr val="FFC000"/>
                </a:solidFill>
                <a:latin typeface="Georgia-Bold"/>
              </a:rPr>
              <a:t>квесте</a:t>
            </a:r>
            <a:r>
              <a:rPr lang="ru-RU" sz="2800" b="1" kern="0" dirty="0" smtClean="0">
                <a:solidFill>
                  <a:srgbClr val="FFC000"/>
                </a:solidFill>
                <a:latin typeface="Georgia-Bold"/>
              </a:rPr>
              <a:t> Русского географического общества</a:t>
            </a: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" y="1335107"/>
            <a:ext cx="4267200" cy="369409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1172780"/>
            <a:ext cx="4343400" cy="401874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081" y="4409239"/>
            <a:ext cx="3223838" cy="221414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067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79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2400" y="381000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0" dirty="0">
                <a:solidFill>
                  <a:srgbClr val="FFC000"/>
                </a:solidFill>
                <a:latin typeface="Georgia-Bold"/>
              </a:rPr>
              <a:t>Участие </a:t>
            </a:r>
            <a:r>
              <a:rPr lang="ru-RU" sz="2800" b="1" kern="0" dirty="0" smtClean="0">
                <a:solidFill>
                  <a:srgbClr val="FFC000"/>
                </a:solidFill>
                <a:latin typeface="Georgia-Bold"/>
              </a:rPr>
              <a:t>в проекте «Открытая археология»</a:t>
            </a: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49" y="1143442"/>
            <a:ext cx="4012902" cy="272242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100" y="3865870"/>
            <a:ext cx="6781800" cy="28657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095" y="1143442"/>
            <a:ext cx="4481105" cy="272242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2121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159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2400" y="381000"/>
            <a:ext cx="86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</a:rPr>
              <a:t>Экспедиции к истокам Малого </a:t>
            </a:r>
            <a:r>
              <a:rPr lang="ru-RU" sz="3200" b="1" dirty="0" err="1" smtClean="0">
                <a:solidFill>
                  <a:srgbClr val="FFC000"/>
                </a:solidFill>
              </a:rPr>
              <a:t>Салгира</a:t>
            </a:r>
            <a:endParaRPr lang="ru-RU" sz="3200" b="1" dirty="0">
              <a:solidFill>
                <a:srgbClr val="FFC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33" y="1219200"/>
            <a:ext cx="4379967" cy="35814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1" y="1219200"/>
            <a:ext cx="4663439" cy="35814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33400" y="5114388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kern="0" dirty="0">
                <a:solidFill>
                  <a:srgbClr val="FFFF00"/>
                </a:solidFill>
                <a:latin typeface="Georgia-Bold"/>
              </a:rPr>
              <a:t>Урочище </a:t>
            </a:r>
            <a:r>
              <a:rPr lang="ru-RU" sz="2400" b="1" kern="0" dirty="0" err="1">
                <a:solidFill>
                  <a:srgbClr val="FFFF00"/>
                </a:solidFill>
                <a:latin typeface="Georgia-Bold"/>
              </a:rPr>
              <a:t>Джафар</a:t>
            </a:r>
            <a:r>
              <a:rPr lang="ru-RU" sz="2400" b="1" kern="0" dirty="0">
                <a:solidFill>
                  <a:srgbClr val="FFFF00"/>
                </a:solidFill>
                <a:latin typeface="Georgia-Bold"/>
              </a:rPr>
              <a:t>-</a:t>
            </a:r>
            <a:r>
              <a:rPr lang="ru-RU" sz="2400" b="1" kern="0" dirty="0">
                <a:solidFill>
                  <a:srgbClr val="FFFF00"/>
                </a:solidFill>
                <a:latin typeface="Georgia-Bold,Bold"/>
              </a:rPr>
              <a:t> </a:t>
            </a:r>
            <a:r>
              <a:rPr lang="ru-RU" sz="2400" b="1" kern="0" dirty="0" err="1">
                <a:solidFill>
                  <a:srgbClr val="FFFF00"/>
                </a:solidFill>
                <a:latin typeface="Georgia-Bold"/>
              </a:rPr>
              <a:t>Берды</a:t>
            </a:r>
            <a:r>
              <a:rPr lang="ru-RU" sz="2400" b="1" kern="0" dirty="0">
                <a:solidFill>
                  <a:srgbClr val="FFFF00"/>
                </a:solidFill>
                <a:latin typeface="Georgia-Bold"/>
              </a:rPr>
              <a:t>, пещера </a:t>
            </a:r>
            <a:r>
              <a:rPr lang="ru-RU" sz="2400" b="1" kern="0" dirty="0" err="1" smtClean="0">
                <a:solidFill>
                  <a:srgbClr val="FFFF00"/>
                </a:solidFill>
                <a:latin typeface="Georgia-Bold"/>
              </a:rPr>
              <a:t>Биштель</a:t>
            </a:r>
            <a:r>
              <a:rPr lang="ru-RU" sz="2400" b="1" kern="0" dirty="0" smtClean="0">
                <a:solidFill>
                  <a:srgbClr val="FFFF00"/>
                </a:solidFill>
                <a:latin typeface="Georgia-Bold"/>
              </a:rPr>
              <a:t>-</a:t>
            </a:r>
            <a:r>
              <a:rPr lang="ru-RU" sz="2400" b="1" kern="0" dirty="0" smtClean="0">
                <a:solidFill>
                  <a:srgbClr val="FFFF00"/>
                </a:solidFill>
                <a:latin typeface="Georgia-Bold,Bold"/>
              </a:rPr>
              <a:t> </a:t>
            </a:r>
            <a:r>
              <a:rPr lang="ru-RU" sz="2400" b="1" kern="0" dirty="0" err="1">
                <a:solidFill>
                  <a:srgbClr val="FFFF00"/>
                </a:solidFill>
                <a:latin typeface="Georgia-Bold"/>
              </a:rPr>
              <a:t>Коба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47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b="11576"/>
          <a:stretch>
            <a:fillRect/>
          </a:stretch>
        </p:blipFill>
        <p:spPr bwMode="auto">
          <a:xfrm>
            <a:off x="0" y="304800"/>
            <a:ext cx="5334000" cy="3457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 b="6385"/>
          <a:stretch>
            <a:fillRect/>
          </a:stretch>
        </p:blipFill>
        <p:spPr bwMode="auto">
          <a:xfrm>
            <a:off x="3810000" y="3581400"/>
            <a:ext cx="5173054" cy="3127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990600" y="228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класс  , 1973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400" y="2667000"/>
            <a:ext cx="3496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выпуск  , 1974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2628900" cy="4114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К. Д. Денисов у своей машины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4389120"/>
            <a:ext cx="3710940" cy="2468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3048000" y="457200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Константин Дмитриевич Денисов</a:t>
            </a:r>
            <a:endParaRPr lang="ru-RU" sz="32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2076" name="Рисунок 4" descr="Орден Ленина">
            <a:hlinkClick r:id="rId5" tooltip="&quot;Орден Ленина&quot;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2895600"/>
            <a:ext cx="381000" cy="160338"/>
          </a:xfrm>
          <a:prstGeom prst="rect">
            <a:avLst/>
          </a:prstGeom>
          <a:noFill/>
        </p:spPr>
      </p:pic>
      <p:pic>
        <p:nvPicPr>
          <p:cNvPr id="2075" name="Рисунок 5" descr="Орден Красного Знамени">
            <a:hlinkClick r:id="rId7" tooltip="&quot;Орден Красного Знамени&quot;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7000" y="3200400"/>
            <a:ext cx="381000" cy="160338"/>
          </a:xfrm>
          <a:prstGeom prst="rect">
            <a:avLst/>
          </a:prstGeom>
          <a:noFill/>
        </p:spPr>
      </p:pic>
      <p:pic>
        <p:nvPicPr>
          <p:cNvPr id="2074" name="Рисунок 6" descr="Орден Красного Знамени">
            <a:hlinkClick r:id="rId7" tooltip="&quot;Орден Красного Знамени&quot;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2000" y="4038600"/>
            <a:ext cx="381000" cy="160338"/>
          </a:xfrm>
          <a:prstGeom prst="rect">
            <a:avLst/>
          </a:prstGeom>
          <a:noFill/>
        </p:spPr>
      </p:pic>
      <p:pic>
        <p:nvPicPr>
          <p:cNvPr id="2073" name="Рисунок 7" descr="Орден Красного Знамени">
            <a:hlinkClick r:id="rId7" tooltip="&quot;Орден Красного Знамени&quot;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4038600"/>
            <a:ext cx="381000" cy="160338"/>
          </a:xfrm>
          <a:prstGeom prst="rect">
            <a:avLst/>
          </a:prstGeom>
          <a:noFill/>
        </p:spPr>
      </p:pic>
      <p:pic>
        <p:nvPicPr>
          <p:cNvPr id="2072" name="Рисунок 8" descr="Орден Красного Знамени">
            <a:hlinkClick r:id="rId7" tooltip="&quot;Орден Красного Знамени&quot;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3657600"/>
            <a:ext cx="381000" cy="160338"/>
          </a:xfrm>
          <a:prstGeom prst="rect">
            <a:avLst/>
          </a:prstGeom>
          <a:noFill/>
        </p:spPr>
      </p:pic>
      <p:pic>
        <p:nvPicPr>
          <p:cNvPr id="2071" name="Рисунок 9" descr="Орден Суворова III степени">
            <a:hlinkClick r:id="rId9" tooltip="&quot;Орден Суворова III степени&quot;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2800" y="4038600"/>
            <a:ext cx="381000" cy="160338"/>
          </a:xfrm>
          <a:prstGeom prst="rect">
            <a:avLst/>
          </a:prstGeom>
          <a:noFill/>
        </p:spPr>
      </p:pic>
      <p:pic>
        <p:nvPicPr>
          <p:cNvPr id="2070" name="Рисунок 10" descr="Орден Ушакова II степени">
            <a:hlinkClick r:id="rId11" tooltip="&quot;Орден Ушакова II степени&quot;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62800" y="3657600"/>
            <a:ext cx="381000" cy="160338"/>
          </a:xfrm>
          <a:prstGeom prst="rect">
            <a:avLst/>
          </a:prstGeom>
          <a:noFill/>
        </p:spPr>
      </p:pic>
      <p:pic>
        <p:nvPicPr>
          <p:cNvPr id="2069" name="Рисунок 11" descr="Орден Отечественной войны I степени">
            <a:hlinkClick r:id="rId13" tooltip="&quot;Орден Отечественной войны I степени&quot;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53200" y="4038600"/>
            <a:ext cx="381000" cy="160338"/>
          </a:xfrm>
          <a:prstGeom prst="rect">
            <a:avLst/>
          </a:prstGeom>
          <a:noFill/>
        </p:spPr>
      </p:pic>
      <p:pic>
        <p:nvPicPr>
          <p:cNvPr id="2068" name="Рисунок 12" descr="Орден Красной Звезды">
            <a:hlinkClick r:id="rId15" tooltip="&quot;Орден Красной Звезды&quot;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53200" y="3657600"/>
            <a:ext cx="381000" cy="160338"/>
          </a:xfrm>
          <a:prstGeom prst="rect">
            <a:avLst/>
          </a:prstGeom>
          <a:noFill/>
        </p:spPr>
      </p:pic>
      <p:pic>
        <p:nvPicPr>
          <p:cNvPr id="2067" name="Рисунок 13" descr="Орден «За службу Родине в Вооружённых Силах СССР» III степени">
            <a:hlinkClick r:id="rId17" tooltip="&quot;Орден «За службу Родине в Вооружённых Силах СССР» III степени&quot;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019800" y="4038600"/>
            <a:ext cx="381000" cy="160338"/>
          </a:xfrm>
          <a:prstGeom prst="rect">
            <a:avLst/>
          </a:prstGeom>
          <a:noFill/>
        </p:spPr>
      </p:pic>
      <p:pic>
        <p:nvPicPr>
          <p:cNvPr id="2066" name="Рисунок 14" descr="Медаль «За боевые заслуги»">
            <a:hlinkClick r:id="rId19" tooltip="&quot;Медаль «За боевые заслуги»&quot;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019800" y="3657600"/>
            <a:ext cx="381000" cy="160338"/>
          </a:xfrm>
          <a:prstGeom prst="rect">
            <a:avLst/>
          </a:prstGeom>
          <a:noFill/>
        </p:spPr>
      </p:pic>
      <p:pic>
        <p:nvPicPr>
          <p:cNvPr id="2065" name="Рисунок 15" descr="Юбилейная медаль «За доблестный труд (За воинскую доблесть). В ознаменование 100-летия со дня рождения Владимира Ильича Ленина»">
            <a:hlinkClick r:id="rId21" tooltip="&quot;Медаль «В ознаменование 100-летия со дня рождения Владимира Ильича Ленина»&quot;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562600" y="4038600"/>
            <a:ext cx="381000" cy="160338"/>
          </a:xfrm>
          <a:prstGeom prst="rect">
            <a:avLst/>
          </a:prstGeom>
          <a:noFill/>
        </p:spPr>
      </p:pic>
      <p:pic>
        <p:nvPicPr>
          <p:cNvPr id="2064" name="Рисунок 16" descr="Медаль «За оборону Севастополя»">
            <a:hlinkClick r:id="rId23" tooltip="&quot;Медаль «За оборону Севастополя»&quot;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486400" y="3657600"/>
            <a:ext cx="381000" cy="160338"/>
          </a:xfrm>
          <a:prstGeom prst="rect">
            <a:avLst/>
          </a:prstGeom>
          <a:noFill/>
        </p:spPr>
      </p:pic>
      <p:pic>
        <p:nvPicPr>
          <p:cNvPr id="2063" name="Рисунок 17" descr="Медаль «За оборону Кавказа»">
            <a:hlinkClick r:id="rId25" tooltip="&quot;Медаль «За оборону Кавказа»&quot;"/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5029200" y="4038600"/>
            <a:ext cx="381000" cy="160338"/>
          </a:xfrm>
          <a:prstGeom prst="rect">
            <a:avLst/>
          </a:prstGeom>
          <a:noFill/>
        </p:spPr>
      </p:pic>
      <p:pic>
        <p:nvPicPr>
          <p:cNvPr id="2062" name="Рисунок 18" descr="Медаль «За победу над Германией в Великой Отечественной войне 1941—1945 гг.»">
            <a:hlinkClick r:id="rId27" tooltip="&quot;Медаль «За победу над Германией в Великой Отечественной войне 1941—1945 гг.»&quot;"/>
          </p:cNvPr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495800" y="4038600"/>
            <a:ext cx="381000" cy="160338"/>
          </a:xfrm>
          <a:prstGeom prst="rect">
            <a:avLst/>
          </a:prstGeom>
          <a:noFill/>
        </p:spPr>
      </p:pic>
      <p:pic>
        <p:nvPicPr>
          <p:cNvPr id="2061" name="Рисунок 19" descr="20 years of victory rib.png">
            <a:hlinkClick r:id="rId29" tooltip="&quot;Медаль «Двадцать лет победы в Великой Отечественной войне 1941-1945 гг.»&quot;"/>
          </p:cNvPr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3962400" y="4038600"/>
            <a:ext cx="381000" cy="160338"/>
          </a:xfrm>
          <a:prstGeom prst="rect">
            <a:avLst/>
          </a:prstGeom>
          <a:noFill/>
        </p:spPr>
      </p:pic>
      <p:pic>
        <p:nvPicPr>
          <p:cNvPr id="2060" name="Рисунок 20" descr="30 years of victory rib.png">
            <a:hlinkClick r:id="rId31" tooltip="&quot;Юбилейная медаль «Тридцать лет Победы в Великой Отечественной войне 1941—1945 гг.»&quot;"/>
          </p:cNvPr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3429000" y="4038600"/>
            <a:ext cx="381000" cy="160338"/>
          </a:xfrm>
          <a:prstGeom prst="rect">
            <a:avLst/>
          </a:prstGeom>
          <a:noFill/>
        </p:spPr>
      </p:pic>
      <p:pic>
        <p:nvPicPr>
          <p:cNvPr id="2059" name="Рисунок 21" descr="Юбилейная медаль «Сорок лет победы в Великой Отечественной войне 1941—1945 гг.»">
            <a:hlinkClick r:id="rId33" tooltip="&quot;Юбилейная медаль «Сорок лет победы в Великой Отечественной войне 1941—1945 гг.»&quot;"/>
          </p:cNvPr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2667000" y="4038600"/>
            <a:ext cx="381000" cy="160338"/>
          </a:xfrm>
          <a:prstGeom prst="rect">
            <a:avLst/>
          </a:prstGeom>
          <a:noFill/>
        </p:spPr>
      </p:pic>
      <p:pic>
        <p:nvPicPr>
          <p:cNvPr id="2058" name="Рисунок 22" descr="Медаль «За победу над Японией»">
            <a:hlinkClick r:id="rId35" tooltip="&quot;Медаль «За победу над Японией»&quot;"/>
          </p:cNvPr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4953000" y="3657600"/>
            <a:ext cx="381000" cy="160338"/>
          </a:xfrm>
          <a:prstGeom prst="rect">
            <a:avLst/>
          </a:prstGeom>
          <a:noFill/>
        </p:spPr>
      </p:pic>
      <p:pic>
        <p:nvPicPr>
          <p:cNvPr id="2057" name="Рисунок 23" descr="Медаль «Ветеран Вооружённых Сил СССР»">
            <a:hlinkClick r:id="rId37" tooltip="&quot;Медаль «Ветеран Вооружённых Сил СССР»&quot;"/>
          </p:cNvPr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4495800" y="3657600"/>
            <a:ext cx="381000" cy="160338"/>
          </a:xfrm>
          <a:prstGeom prst="rect">
            <a:avLst/>
          </a:prstGeom>
          <a:noFill/>
        </p:spPr>
      </p:pic>
      <p:pic>
        <p:nvPicPr>
          <p:cNvPr id="2056" name="Рисунок 24" descr="Юбилейная медаль «30 лет Советской Армии и Флота»">
            <a:hlinkClick r:id="rId39" tooltip="&quot;Юбилейная медаль «30 лет Советской Армии и Флота»&quot;"/>
          </p:cNvPr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2667000" y="1981200"/>
            <a:ext cx="381000" cy="160338"/>
          </a:xfrm>
          <a:prstGeom prst="rect">
            <a:avLst/>
          </a:prstGeom>
          <a:noFill/>
        </p:spPr>
      </p:pic>
      <p:pic>
        <p:nvPicPr>
          <p:cNvPr id="2055" name="Рисунок 25" descr="Медаль «40 лет Вооружённых Сил СССР»">
            <a:hlinkClick r:id="rId41" tooltip="&quot;Медаль «40 лет Вооружённых Сил СССР»&quot;"/>
          </p:cNvPr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2667000" y="2438400"/>
            <a:ext cx="381000" cy="160338"/>
          </a:xfrm>
          <a:prstGeom prst="rect">
            <a:avLst/>
          </a:prstGeom>
          <a:noFill/>
        </p:spPr>
      </p:pic>
      <p:pic>
        <p:nvPicPr>
          <p:cNvPr id="2054" name="Рисунок 26" descr="Медаль «50 лет Вооружённых Сил СССР»">
            <a:hlinkClick r:id="rId43" tooltip="&quot;Медаль «50 лет Вооружённых Сил СССР»&quot;"/>
          </p:cNvPr>
          <p:cNvPicPr>
            <a:picLocks noChangeAspect="1" noChangeArrowheads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3429000" y="3657600"/>
            <a:ext cx="381000" cy="160338"/>
          </a:xfrm>
          <a:prstGeom prst="rect">
            <a:avLst/>
          </a:prstGeom>
          <a:noFill/>
        </p:spPr>
      </p:pic>
      <p:pic>
        <p:nvPicPr>
          <p:cNvPr id="2053" name="Рисунок 27" descr="Медаль «60 лет Вооружённых Сил СССР»">
            <a:hlinkClick r:id="rId45" tooltip="&quot;Медаль «60 лет Вооружённых Сил СССР»&quot;"/>
          </p:cNvPr>
          <p:cNvPicPr>
            <a:picLocks noChangeAspect="1" noChangeArrowheads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2667000" y="3657600"/>
            <a:ext cx="381000" cy="160338"/>
          </a:xfrm>
          <a:prstGeom prst="rect">
            <a:avLst/>
          </a:prstGeom>
          <a:noFill/>
        </p:spPr>
      </p:pic>
      <p:pic>
        <p:nvPicPr>
          <p:cNvPr id="2052" name="Рисунок 28" descr="Юбилейная медаль «70 лет Вооружённых Сил СССР»">
            <a:hlinkClick r:id="rId47" tooltip="&quot;Юбилейная медаль «70 лет Вооружённых Сил СССР»&quot;"/>
          </p:cNvPr>
          <p:cNvPicPr>
            <a:picLocks noChangeAspect="1" noChangeArrowheads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3966908" y="3668995"/>
            <a:ext cx="381000" cy="160338"/>
          </a:xfrm>
          <a:prstGeom prst="rect">
            <a:avLst/>
          </a:prstGeom>
          <a:noFill/>
        </p:spPr>
      </p:pic>
      <p:pic>
        <p:nvPicPr>
          <p:cNvPr id="2051" name="Рисунок 29" descr="Медаль «В память 800-летия Москвы»">
            <a:hlinkClick r:id="rId49" tooltip="&quot;Медаль «В память 800-летия Москвы»&quot;"/>
          </p:cNvPr>
          <p:cNvPicPr>
            <a:picLocks noChangeAspect="1" noChangeArrowheads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8305800" y="3657600"/>
            <a:ext cx="381000" cy="160338"/>
          </a:xfrm>
          <a:prstGeom prst="rect">
            <a:avLst/>
          </a:prstGeom>
          <a:noFill/>
        </p:spPr>
      </p:pic>
      <p:sp>
        <p:nvSpPr>
          <p:cNvPr id="2077" name="Rectangle 29"/>
          <p:cNvSpPr>
            <a:spLocks noChangeArrowheads="1"/>
          </p:cNvSpPr>
          <p:nvPr/>
        </p:nvSpPr>
        <p:spPr bwMode="auto">
          <a:xfrm>
            <a:off x="3048000" y="1524000"/>
            <a:ext cx="5791200" cy="2031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Награждён орденом Ленина, четырьмя орденами Красного Знамени, орденами Суворова 3-й степени, Ушакова 2-й степени (№ 234), Отечественной войны 1-й степени, Красной Звезды, «За службу Родине в Вооружённых Силах СССР» 3-й степени, медалями.</a:t>
            </a: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Имя Героя носит наше  село. Решением 8-й сессии Можайского городского Совета народных депутатов 17-го созыва от 20 октября 1981 года Денисову К.Д. присвоено звание «Почётный гражданин города Можайска».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4097" name="Picture 1" descr="C:\Users\V\Pictures\2013-11-12\005.jpg"/>
          <p:cNvPicPr>
            <a:picLocks noChangeAspect="1" noChangeArrowheads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5029200" y="3886200"/>
            <a:ext cx="3429000" cy="2765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3200400"/>
            <a:ext cx="4108704" cy="33040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" y="210312"/>
            <a:ext cx="3944112" cy="2962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112" y="2877312"/>
            <a:ext cx="4632960" cy="3627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752" y="210312"/>
            <a:ext cx="4529328" cy="281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6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V\Desktop\20 ноября семинар\фотки для\3.jpg"/>
          <p:cNvPicPr>
            <a:picLocks noChangeAspect="1" noChangeArrowheads="1"/>
          </p:cNvPicPr>
          <p:nvPr/>
        </p:nvPicPr>
        <p:blipFill>
          <a:blip r:embed="rId2" cstate="print"/>
          <a:srcRect t="6625" r="55257" b="23809"/>
          <a:stretch>
            <a:fillRect/>
          </a:stretch>
        </p:blipFill>
        <p:spPr bwMode="auto">
          <a:xfrm>
            <a:off x="5715008" y="285728"/>
            <a:ext cx="2786082" cy="4143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5515012" y="4876800"/>
            <a:ext cx="3476588" cy="923330"/>
          </a:xfrm>
          <a:prstGeom prst="rect">
            <a:avLst/>
          </a:prstGeom>
          <a:gradFill rotWithShape="1">
            <a:gsLst>
              <a:gs pos="0">
                <a:srgbClr val="297FD5"/>
              </a:gs>
              <a:gs pos="100000">
                <a:srgbClr val="297FD5">
                  <a:shade val="48000"/>
                  <a:satMod val="180000"/>
                  <a:lumMod val="94000"/>
                </a:srgbClr>
              </a:gs>
              <a:gs pos="100000">
                <a:srgbClr val="297FD5">
                  <a:shade val="48000"/>
                  <a:satMod val="180000"/>
                  <a:lumMod val="94000"/>
                </a:srgbClr>
              </a:gs>
            </a:gsLst>
            <a:lin ang="4140000" scaled="1"/>
          </a:gradFill>
          <a:ln>
            <a:noFill/>
          </a:ln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kern="0" dirty="0" smtClean="0">
                <a:solidFill>
                  <a:sysClr val="window" lastClr="FFFFFF"/>
                </a:solidFill>
                <a:latin typeface="Palatino Linotype" panose="02040502050505030304"/>
              </a:rPr>
              <a:t>Иванушкина </a:t>
            </a:r>
            <a:br>
              <a:rPr lang="ru-RU" kern="0" dirty="0" smtClean="0">
                <a:solidFill>
                  <a:sysClr val="window" lastClr="FFFFFF"/>
                </a:solidFill>
                <a:latin typeface="Palatino Linotype" panose="02040502050505030304"/>
              </a:rPr>
            </a:br>
            <a:r>
              <a:rPr lang="ru-RU" kern="0" dirty="0" smtClean="0">
                <a:solidFill>
                  <a:sysClr val="window" lastClr="FFFFFF"/>
                </a:solidFill>
                <a:latin typeface="Palatino Linotype" panose="02040502050505030304"/>
              </a:rPr>
              <a:t>Алла Александровна,</a:t>
            </a:r>
          </a:p>
          <a:p>
            <a:pPr algn="ctr">
              <a:defRPr/>
            </a:pPr>
            <a:r>
              <a:rPr lang="ru-RU" kern="0" dirty="0" smtClean="0">
                <a:solidFill>
                  <a:sysClr val="window" lastClr="FFFFFF"/>
                </a:solidFill>
                <a:latin typeface="Palatino Linotype" panose="02040502050505030304"/>
              </a:rPr>
              <a:t> директор</a:t>
            </a:r>
            <a:endParaRPr lang="ru-RU" kern="0" dirty="0">
              <a:solidFill>
                <a:sysClr val="window" lastClr="FFFFFF"/>
              </a:solidFill>
              <a:latin typeface="Palatino Linotype" panose="02040502050505030304"/>
            </a:endParaRPr>
          </a:p>
        </p:txBody>
      </p:sp>
      <p:pic>
        <p:nvPicPr>
          <p:cNvPr id="21506" name="Picture 2" descr="http://cs627729.vk.me/v627729123/227e8/5rAvPtkyCb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4267200"/>
            <a:ext cx="350520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Аблаева</a:t>
            </a:r>
            <a:r>
              <a:rPr lang="ru-RU" dirty="0" smtClean="0"/>
              <a:t> </a:t>
            </a:r>
            <a:r>
              <a:rPr lang="ru-RU" dirty="0" err="1" smtClean="0"/>
              <a:t>Эльзара</a:t>
            </a:r>
            <a:r>
              <a:rPr lang="ru-RU" dirty="0" smtClean="0"/>
              <a:t> </a:t>
            </a:r>
            <a:r>
              <a:rPr lang="ru-RU" dirty="0" err="1" smtClean="0"/>
              <a:t>Сулеймановна</a:t>
            </a:r>
            <a:r>
              <a:rPr lang="ru-RU" dirty="0" smtClean="0"/>
              <a:t>, ЗДУВР</a:t>
            </a:r>
            <a:endParaRPr lang="ru-RU" dirty="0"/>
          </a:p>
        </p:txBody>
      </p:sp>
      <p:pic>
        <p:nvPicPr>
          <p:cNvPr id="25604" name="Picture 4" descr="C:\Users\V\Desktop\20 ноября семинар\фотки для\4.1.jpg"/>
          <p:cNvPicPr>
            <a:picLocks noChangeAspect="1" noChangeArrowheads="1"/>
          </p:cNvPicPr>
          <p:nvPr/>
        </p:nvPicPr>
        <p:blipFill>
          <a:blip r:embed="rId3" cstate="print"/>
          <a:srcRect l="48234" t="8922" r="23513" b="21933"/>
          <a:stretch>
            <a:fillRect/>
          </a:stretch>
        </p:blipFill>
        <p:spPr bwMode="auto">
          <a:xfrm>
            <a:off x="1493520" y="-9855"/>
            <a:ext cx="2270760" cy="3476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448287" y="5342831"/>
            <a:ext cx="350520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Найдин</a:t>
            </a:r>
            <a:r>
              <a:rPr lang="ru-RU" dirty="0" smtClean="0"/>
              <a:t> Юрий Викторович,</a:t>
            </a:r>
          </a:p>
          <a:p>
            <a:pPr algn="ctr"/>
            <a:r>
              <a:rPr lang="ru-RU" dirty="0" smtClean="0"/>
              <a:t> руководитель ШМО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58616" y="3147153"/>
            <a:ext cx="381000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Люлика</a:t>
            </a:r>
            <a:r>
              <a:rPr lang="ru-RU" dirty="0" smtClean="0"/>
              <a:t> Инна Васильевна, ЗДУВР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6211669"/>
            <a:ext cx="495300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            </a:t>
            </a:r>
            <a:r>
              <a:rPr lang="ru-RU" dirty="0" err="1" smtClean="0"/>
              <a:t>Сборцева</a:t>
            </a:r>
            <a:r>
              <a:rPr lang="ru-RU" dirty="0" smtClean="0"/>
              <a:t> Елена Геннадьевна, ЗДВР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59" y="1276350"/>
            <a:ext cx="184785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91742"/>
            <a:ext cx="23622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298031"/>
            <a:ext cx="2019287" cy="1938337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5629807"/>
            <a:ext cx="396240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Мишелёва</a:t>
            </a:r>
            <a:r>
              <a:rPr lang="ru-RU" dirty="0" smtClean="0"/>
              <a:t> Татьяна Ивановна, учитель истории и обществознания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105400" y="5629806"/>
            <a:ext cx="377190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Аппазова</a:t>
            </a:r>
            <a:r>
              <a:rPr lang="ru-RU" dirty="0" smtClean="0"/>
              <a:t> Татьяна Александровна, </a:t>
            </a:r>
          </a:p>
          <a:p>
            <a:pPr algn="ctr"/>
            <a:r>
              <a:rPr lang="ru-RU" dirty="0"/>
              <a:t>у</a:t>
            </a:r>
            <a:r>
              <a:rPr lang="ru-RU" dirty="0" smtClean="0"/>
              <a:t>читель истории и обществознания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5037"/>
            <a:ext cx="3962400" cy="4989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609600"/>
            <a:ext cx="3717092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590895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3" y="0"/>
            <a:ext cx="9144000" cy="68580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199"/>
            <a:ext cx="6170463" cy="41181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146" y="2743764"/>
            <a:ext cx="5599853" cy="37332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3" y="74328"/>
            <a:ext cx="3000644" cy="53388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460" y="609600"/>
            <a:ext cx="295507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2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186</Words>
  <Application>Microsoft Office PowerPoint</Application>
  <PresentationFormat>Экран (4:3)</PresentationFormat>
  <Paragraphs>26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7" baseType="lpstr">
      <vt:lpstr>Arial</vt:lpstr>
      <vt:lpstr>Book Antiqua</vt:lpstr>
      <vt:lpstr>Calibri</vt:lpstr>
      <vt:lpstr>Georgia</vt:lpstr>
      <vt:lpstr>Georgia-Bold</vt:lpstr>
      <vt:lpstr>Georgia-Bold,Bold</vt:lpstr>
      <vt:lpstr>Lucida Sans</vt:lpstr>
      <vt:lpstr>Palatino Linotype</vt:lpstr>
      <vt:lpstr>Times New Roman</vt:lpstr>
      <vt:lpstr>Wingdings</vt:lpstr>
      <vt:lpstr>Wingdings 2</vt:lpstr>
      <vt:lpstr>Wingdings 3</vt:lpstr>
      <vt:lpstr>Office Theme</vt:lpstr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</dc:creator>
  <cp:lastModifiedBy>Пользователь</cp:lastModifiedBy>
  <cp:revision>66</cp:revision>
  <dcterms:created xsi:type="dcterms:W3CDTF">2013-11-02T16:51:00Z</dcterms:created>
  <dcterms:modified xsi:type="dcterms:W3CDTF">2023-10-13T04:41:22Z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1049-10.2.0.7646</vt:lpwstr>
  </property>
</Properties>
</file>