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2" r:id="rId4"/>
    <p:sldId id="270" r:id="rId5"/>
    <p:sldId id="264" r:id="rId6"/>
    <p:sldId id="269" r:id="rId7"/>
    <p:sldId id="266" r:id="rId8"/>
    <p:sldId id="256" r:id="rId9"/>
    <p:sldId id="258" r:id="rId10"/>
    <p:sldId id="261" r:id="rId11"/>
    <p:sldId id="260" r:id="rId12"/>
    <p:sldId id="259" r:id="rId13"/>
    <p:sldId id="265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/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/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/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ИСПОЛЬЗОВАНИЕ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МУЛЬТИМЕДИЙНЫХ ТЕХНОЛОГИЙ НА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УРОКАХ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КАК СРЕДСТВА ПОВЫШЕНИЯ ЭФФЕКТИВНОСТИ ОБУЧЕНИЯ СОГЛАСНО ФГОС ТРЕТЬЕГО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ПОКОЛЕНИЯ</a:t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учитель обществознания 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МБОУ «Лицей Крымской весны»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Зинченко Ольга Витальевна</a:t>
            </a:r>
            <a:r>
              <a:rPr lang="ru-RU" sz="3200" b="1" i="1" dirty="0">
                <a:solidFill>
                  <a:srgbClr val="FF0000"/>
                </a:solidFill>
              </a:rPr>
              <a:t/>
            </a:r>
            <a:br>
              <a:rPr lang="ru-RU" sz="3200" b="1" i="1" dirty="0">
                <a:solidFill>
                  <a:srgbClr val="FF0000"/>
                </a:solidFill>
              </a:rPr>
            </a:b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2829464" cy="282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9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8114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1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799190" cy="494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2" y="1556792"/>
            <a:ext cx="8115510" cy="432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8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5306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6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20231212_093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389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6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" y="1124744"/>
            <a:ext cx="9090248" cy="454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8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Мультимедиа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-это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многофункциональная компьютерная система, включающая совокупность компьютерных продуктов в нескольких видах: изображение, звук, анимацию, текст и т.п.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96739"/>
            <a:ext cx="3326879" cy="266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8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«I </a:t>
            </a:r>
            <a:r>
              <a:rPr lang="ru-RU" sz="4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ru-RU" sz="4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forget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I </a:t>
            </a:r>
            <a:r>
              <a:rPr lang="ru-RU" sz="4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ru-RU" sz="4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что в переводе – </a:t>
            </a:r>
            <a:endParaRPr lang="ru-RU" sz="40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слышу и я забываю; я вижу и я запоминаю». </a:t>
            </a:r>
            <a:endParaRPr lang="ru-RU" sz="40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данной пословицы есть продолжение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«I </a:t>
            </a:r>
            <a:r>
              <a:rPr lang="ru-RU" sz="4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ru-RU" sz="40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делаю и понимаю».</a:t>
            </a:r>
          </a:p>
        </p:txBody>
      </p:sp>
    </p:spTree>
    <p:extLst>
      <p:ext uri="{BB962C8B-B14F-4D97-AF65-F5344CB8AC3E}">
        <p14:creationId xmlns:p14="http://schemas.microsoft.com/office/powerpoint/2010/main" val="12230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Этапы формирования политических партий</a:t>
            </a:r>
            <a:br>
              <a:rPr lang="ru-RU" sz="2800" b="1" dirty="0" smtClean="0"/>
            </a:br>
            <a:r>
              <a:rPr lang="ru-RU" sz="2800" b="1" dirty="0" smtClean="0"/>
              <a:t>аристократическое общество, которое собиралось у Анны Павловны </a:t>
            </a:r>
            <a:r>
              <a:rPr lang="ru-RU" sz="2800" b="1" dirty="0" err="1" smtClean="0"/>
              <a:t>Шерер</a:t>
            </a:r>
            <a:r>
              <a:rPr lang="ru-RU" sz="2800" b="1" dirty="0"/>
              <a:t> </a:t>
            </a:r>
            <a:r>
              <a:rPr lang="ru-RU" sz="2800" b="1" dirty="0" smtClean="0"/>
              <a:t> (героиня романа </a:t>
            </a:r>
            <a:r>
              <a:rPr lang="ru-RU" sz="2800" b="1" dirty="0" err="1" smtClean="0"/>
              <a:t>Л.Н.Толстого</a:t>
            </a:r>
            <a:r>
              <a:rPr lang="ru-RU" sz="2800" b="1" dirty="0" smtClean="0"/>
              <a:t> «Война и мир»)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6" y="1824047"/>
            <a:ext cx="8926704" cy="501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3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/>
              <a:t>Чарли Чаплин - Современность - На фабрике - На заводе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550729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5673076" cy="31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6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Интеллект-карта «Культура»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96752"/>
            <a:ext cx="973383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0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568952" cy="481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265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Пример домашнего задания на образовательной платформе «</a:t>
            </a:r>
            <a:r>
              <a:rPr lang="en-US" sz="3200" b="1" i="1" dirty="0" err="1" smtClean="0"/>
              <a:t>Skysmart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546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4530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8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107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 ИСПОЛЬЗОВАНИЕ МУЛЬТИМЕДИЙНЫХ ТЕХНОЛОГИЙ НА УРОКАХ КАК СРЕДСТВА ПОВЫШЕНИЯ ЭФФЕКТИВНОСТИ ОБУЧЕНИЯ СОГЛАСНО ФГОС ТРЕТЬЕГО ПОКОЛЕНИЯ  учитель обществознания  МБОУ «Лицей Крымской весны» Зинченко Ольга Витальевна </vt:lpstr>
      <vt:lpstr>Презентация PowerPoint</vt:lpstr>
      <vt:lpstr>Мультимедиа </vt:lpstr>
      <vt:lpstr>Презентация PowerPoint</vt:lpstr>
      <vt:lpstr>Этапы формирования политических партий аристократическое общество, которое собиралось у Анны Павловны Шерер  (героиня романа Л.Н.Толстого «Война и мир»)</vt:lpstr>
      <vt:lpstr>Чарли Чаплин - Современность - На фабрике - На заводе</vt:lpstr>
      <vt:lpstr>Интеллект-карта «Культура»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2023-12-14T15:08:33Z</dcterms:created>
  <dcterms:modified xsi:type="dcterms:W3CDTF">2023-12-14T17:39:49Z</dcterms:modified>
</cp:coreProperties>
</file>