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sldIdLst>
    <p:sldId id="261" r:id="rId2"/>
    <p:sldId id="27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2" r:id="rId13"/>
    <p:sldId id="313" r:id="rId14"/>
    <p:sldId id="314" r:id="rId15"/>
    <p:sldId id="316" r:id="rId16"/>
    <p:sldId id="317" r:id="rId17"/>
    <p:sldId id="319" r:id="rId18"/>
    <p:sldId id="318" r:id="rId19"/>
    <p:sldId id="320" r:id="rId20"/>
    <p:sldId id="315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14.04.2022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3811012"/>
            <a:ext cx="925252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Задание-задача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(задание №22)</a:t>
            </a: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4067" y="1700808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rgbClr val="9F2936">
                      <a:satMod val="155000"/>
                    </a:srgbClr>
                  </a:gs>
                  <a:gs pos="100000">
                    <a:srgbClr val="9F293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32861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659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Вопрос №3: Какую тенденцию развития образования иллюстрируют приведённые данные?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Z основные процессы производства и управления компьютеризированы, активно развиваются наукоёмкие производства и средства коммуникации. В структуре экономики высока доля сферы услуг.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Основой экономики являются частная собственность и частная хозяйственная инициатива.  Доля  государственного сектора в экономике страны незначительна.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период с 2013  по 2018 г. наметился рост популярности дистанционного обучения,  в школах страны Z  на 25%  увеличилось количество занятий с использованием интернет- технологий.  В среднем доля учеников,  имеющих доступ 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видеоурокам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методическим материалам,  выросла в 2,5  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Социологические опросы позволили установить,   что в Z  преобладают семьи демократического типа.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492919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№3: Компьютеризация </a:t>
            </a:r>
            <a:endParaRPr lang="ru-RU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</a:rPr>
              <a:t>Вопрос №4: </a:t>
            </a:r>
            <a:r>
              <a:rPr lang="ru-RU" b="1" dirty="0" smtClean="0">
                <a:solidFill>
                  <a:srgbClr val="FF0000"/>
                </a:solidFill>
              </a:rPr>
              <a:t>Какие черты характеризуют семью демократического типа?(Приведите любые две характеристики.)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86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получился такой ответ:</a:t>
            </a:r>
          </a:p>
          <a:p>
            <a:pPr algn="just"/>
            <a:endParaRPr lang="ru-RU" sz="2400" b="1" dirty="0" smtClean="0"/>
          </a:p>
          <a:p>
            <a:pPr marL="342900" indent="-342900" algn="just">
              <a:buAutoNum type="arabicPeriod"/>
            </a:pPr>
            <a:r>
              <a:rPr lang="ru-RU" sz="2400" b="1" dirty="0" smtClean="0"/>
              <a:t>Постиндустриальное (информационное); </a:t>
            </a:r>
          </a:p>
          <a:p>
            <a:pPr marL="342900" indent="-342900" algn="just">
              <a:buAutoNum type="arabicPeriod"/>
            </a:pPr>
            <a:endParaRPr lang="ru-RU" sz="2400" b="1" dirty="0" smtClean="0"/>
          </a:p>
          <a:p>
            <a:pPr marL="342900" indent="-342900" algn="just">
              <a:buAutoNum type="arabicPeriod"/>
            </a:pPr>
            <a:r>
              <a:rPr lang="ru-RU" sz="2400" b="1" dirty="0" smtClean="0"/>
              <a:t>Рыночная; </a:t>
            </a:r>
          </a:p>
          <a:p>
            <a:pPr marL="342900" indent="-342900" algn="just">
              <a:buAutoNum type="arabicPeriod"/>
            </a:pPr>
            <a:endParaRPr lang="ru-RU" sz="2400" b="1" dirty="0" smtClean="0"/>
          </a:p>
          <a:p>
            <a:pPr marL="342900" indent="-342900" algn="just">
              <a:buAutoNum type="arabicPeriod"/>
            </a:pPr>
            <a:r>
              <a:rPr lang="ru-RU" sz="2400" b="1" dirty="0" smtClean="0"/>
              <a:t> Компьютеризация</a:t>
            </a:r>
          </a:p>
          <a:p>
            <a:pPr marL="342900" indent="-342900" algn="just">
              <a:buAutoNum type="arabicPeriod"/>
            </a:pPr>
            <a:endParaRPr lang="ru-RU" sz="2400" b="1" dirty="0" smtClean="0"/>
          </a:p>
          <a:p>
            <a:pPr marL="342900" indent="-342900" algn="just">
              <a:buAutoNum type="arabicPeriod"/>
            </a:pPr>
            <a:r>
              <a:rPr lang="ru-RU" sz="2400" b="1" dirty="0" smtClean="0"/>
              <a:t> а) равноправие супругов</a:t>
            </a:r>
          </a:p>
          <a:p>
            <a:pPr marL="342900" indent="-342900" algn="just"/>
            <a:r>
              <a:rPr lang="ru-RU" sz="2400" b="1" dirty="0" smtClean="0"/>
              <a:t>    б) </a:t>
            </a:r>
            <a:r>
              <a:rPr lang="ru-RU" sz="2400" b="1" dirty="0" err="1" smtClean="0"/>
              <a:t>малодетная</a:t>
            </a:r>
            <a:r>
              <a:rPr lang="ru-RU" sz="2400" b="1" dirty="0" smtClean="0"/>
              <a:t> семья.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00042"/>
          <a:ext cx="8358246" cy="5840172"/>
        </p:xfrm>
        <a:graphic>
          <a:graphicData uri="http://schemas.openxmlformats.org/drawingml/2006/table">
            <a:tbl>
              <a:tblPr/>
              <a:tblGrid>
                <a:gridCol w="835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Содержание верного ответа и указания по оцениванию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(допускаются иные формулировки ответа, не искажающие его смысла)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0782" marR="20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Правильный ответ должен содержать следующие элементы: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1)    ответ    на    первый    вопрос:    Z    относится    к    обществу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постиндустриального/информационного типа;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2)    ответ на второй вопрос: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рыночная;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3)    ответ  на  третий  вопрос: 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информатизация/компьютеризация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образования;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(Ответ  на  каждый  из  вопросов  1-3  засчитывается  только  при  наличии правильного однозначного указания типа общества, типа  экономической  системы  и  тенденции  развития  образования.  Если  в ответе на вопрос указано несколько различных типов, тенденций,  то такой ответ на конкретный вопрос не засчитывается.)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4)    ответ на четвёртый вопрос (две характеристики), например: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–      муж  и  жена  обладают  в  семье  равными  статусами  (являются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равноправными партнёрами);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–      все     виды     домашних     работ     выполняются     супругами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взаимозаменяемо      (нет      чёткого      распределения      домашних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обязанностей по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гендерному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признаку);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–      решения по семейным вопросам принимаются совместно.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(Могут быть приведены другие характеристики.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Ответ    на    четвёртый    вопрос    засчитывается    только    при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правильном  указании  двух  или  более  верных  характеристик  при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отсутствии неверных характеристик.)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Ответы  на  вопросы  могут  быть  даны  в  других  формулировках,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не искажающих смысла соответствующих элементов ответа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0782" marR="20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№2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стране Z происходят значительные перемены: развивается обрабатывающая промышленность, растут города и численность городского населения, промышленное производство стало ведущей отраслью экономики.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стране действует прогрессивная система налогообложения. В соответствии с законодательством государства Z каждый гражданин по достижении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восемнадцатилетия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право избирать и быть избранным в законодательное собрание, заниматься предпринимательской деятельностью, создать семью. В семье граждан государства Z растёт дочь. Родители приучают её к ведению домашнего хозяйства, хотят, чтобы она, окончив школу, как можно скорее вышла замуж и посвятила себя заботе о муже и будущих детях.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тип общества утверждается в стране Z? Что характерно для прогрессивной системы налогообложения (укажите один любой признак)?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 политическое право граждан названо в ситуации? Какой тип семьи является идеалом родителей, о которых говорится в задании?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50099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№1.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Какой тип общества утверждается в стране Z?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1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общество индустриального типа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724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81439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ставка налогообложения возрастает при росте доходов гражданина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№2.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Что характерно для прогрессивной системы налогообложения (укажите один любой признак)?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№3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Какое политическое право граждан названо в ситуации?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например:избирать и быть избранным в орган государственной власти.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52149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№4.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патриархальная семья 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традиционного типа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№4.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тип семьи является идеалом родителей, о которых говорится в задании?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424936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u="sng" dirty="0" smtClean="0"/>
          </a:p>
          <a:p>
            <a:pPr algn="just"/>
            <a:endParaRPr lang="ru-RU" b="1" u="sng" dirty="0" smtClean="0"/>
          </a:p>
          <a:p>
            <a:pPr algn="just"/>
            <a:endParaRPr lang="ru-RU" b="1" u="sng" dirty="0" smtClean="0"/>
          </a:p>
          <a:p>
            <a:pPr algn="just"/>
            <a:endParaRPr lang="ru-RU" b="1" u="sng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Задание-задача с порядковым номером 22 требует анализа представленной информации, в том числе статистической и графической, объяснения связи социальных объектов, процессов, формулирования и аргументации самостоятельных оценочных, прогностических и иных суждений, объяснений, выводов. При выполнении этого задания проверяется умение применять обществоведческие знания в решении познавательных задач по актуальным социальным проблемам.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 smtClean="0"/>
          </a:p>
        </p:txBody>
      </p:sp>
      <p:pic>
        <p:nvPicPr>
          <p:cNvPr id="3" name="Picture 2" descr="https://im2-tub-ru.yandex.net/i?id=bd0dd86132c0b0ae2bb3ed934e6f9fd4&amp;n=33&amp;h=100&amp;w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1285884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2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643048"/>
          <a:ext cx="8358246" cy="3214711"/>
        </p:xfrm>
        <a:graphic>
          <a:graphicData uri="http://schemas.openxmlformats.org/drawingml/2006/table">
            <a:tbl>
              <a:tblPr/>
              <a:tblGrid>
                <a:gridCol w="753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Правильно даны ответы на четыре вопроса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Правильно даны ответы на три любых вопроса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Правильно даны ответы на два любых вопроса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Правильно дан ответ только на один любой вопрос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Приведены  рассуждения  общего  характера,  не  соответствующие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требованию задания. ИЛИ Ответ неправильный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0004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600" b="1" dirty="0" smtClean="0">
                <a:solidFill>
                  <a:srgbClr val="FF0000"/>
                </a:solidFill>
              </a:rPr>
              <a:t>Критерии оценивания: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1613"/>
            <a:ext cx="70929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7736" y="5838701"/>
            <a:ext cx="89085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Желаем успеха на экзамене!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85794"/>
            <a:ext cx="750099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Изменения в КИМ ЕГЭ 2022 года в сравнении с КИМ 2021 года:</a:t>
            </a:r>
          </a:p>
          <a:p>
            <a:r>
              <a:rPr lang="ru-RU" sz="3200" dirty="0" smtClean="0"/>
              <a:t>Максимальный балл за выполнение задания-задачи 22 (по нумерации 2022 года) увеличен с </a:t>
            </a:r>
            <a:r>
              <a:rPr lang="ru-RU" sz="3200" dirty="0" smtClean="0">
                <a:solidFill>
                  <a:srgbClr val="FF0000"/>
                </a:solidFill>
              </a:rPr>
              <a:t>3 </a:t>
            </a:r>
            <a:r>
              <a:rPr lang="ru-RU" sz="3200" dirty="0" smtClean="0"/>
              <a:t>до </a:t>
            </a:r>
            <a:r>
              <a:rPr lang="ru-RU" sz="3200" dirty="0" smtClean="0">
                <a:solidFill>
                  <a:srgbClr val="FF0000"/>
                </a:solidFill>
              </a:rPr>
              <a:t>4 </a:t>
            </a:r>
            <a:r>
              <a:rPr lang="ru-RU" sz="3200" dirty="0" smtClean="0"/>
              <a:t>баллов!!</a:t>
            </a:r>
          </a:p>
          <a:p>
            <a:endParaRPr lang="ru-RU" sz="3200" dirty="0" smtClean="0"/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9296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№22 (демоверсия ЕГЭ по обществознанию 2022г.)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стране Z основные процессы производства и управления компьютеризированы, активно развиваются наукоёмкие производства и средства коммуникации. В структуре экономики высока доля сферы услуг. Основой экономики являются</a:t>
            </a:r>
          </a:p>
          <a:p>
            <a:pPr algn="just"/>
            <a:r>
              <a:rPr lang="ru-RU" dirty="0" smtClean="0"/>
              <a:t>частная собственность и частная хозяйственная инициатива.  Доля  государственного сектора в экономике страны незначительна.  В период с 2013  по 2018 г. наметился рост популярности дистанционного обучения,  в школах страны Z  на 25%  увеличилось количество занятий с использованием интернет- технологий.  В среднем доля учеников,  имеющих доступ к </a:t>
            </a:r>
            <a:r>
              <a:rPr lang="ru-RU" dirty="0" err="1" smtClean="0"/>
              <a:t>видеоурокам</a:t>
            </a:r>
            <a:r>
              <a:rPr lang="ru-RU" dirty="0" smtClean="0"/>
              <a:t>,  методическим материалам,  выросла в 2,5  раза.  Социологические опросы позволили установить,   что в Z  преобладают семьи демократического типа.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 какому типу относится общество страны Z? Каков тип экономической системы страны Z?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Какую тенденцию развития образования иллюстрируют приведённые данные?  Какие черты характеризуют семью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демократического типа?(Приведите любые две характеристики.)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Структура ответа: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К какому типу относится общество страны Z? Каков тип экономической системы страны Z?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Какую тенденцию развития образования иллюстрируют приведённые данные?  Какие черты характеризуют семью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демократического типа?(Приведите любые две характеристики.)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а)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б)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Вопрос 1. К какому типу относится общество страны Z?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стране Z основные процессы производства и управления компьютеризированы, активно развиваются наукоёмкие производства и средства коммуникации. В структуре экономики высока доля сферы услуг.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Основой экономики являются частная собственность и частная хозяйственная инициатива.  Доля  государственного сектора в экономике страны незначительна.  В период с 2013  по 2018 г. наметился рост популярности дистанционного обучения,  в школах страны Z  на 25%  увеличилось количество занятий с использованием интернет- технологий.  В среднем доля учеников,  имеющих доступ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видеоурокам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методическим материалам,  выросла в 2,5  раза.  Социологические опросы позволили установить,   что в Z  преобладают семьи демократического типа.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/>
              <a:t>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214950"/>
            <a:ext cx="8929719" cy="1231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1 : постиндустриальное (информационное)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500042"/>
            <a:ext cx="8072494" cy="9787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Вопрос №2. Каков тип экономической системы страны Z?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Z основные процессы производства и управления компьютеризированы, активно развиваются наукоёмкие производства и средства коммуникации. В структуре экономики высока доля сферы услуг.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Основой экономики являются частная собственность и частная хозяйственная инициатива.  Доля  государственного сектора в экономике страны незначительна.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с 2013  по 2018 г. наметился рост популярности дистанционного обучения,  в школах страны Z  на 25%  увеличилось количество занятий с использованием интернет- технологий.  В среднем доля учеников,  имеющих доступ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видеоурокам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методическим материалам,  выросла в 2,5  раза.  Социологические опросы позволили установить,   что в Z  преобладают семьи демократического типа.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5429264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№2: Рыночная 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1195</Words>
  <Application>Microsoft Office PowerPoint</Application>
  <PresentationFormat>Экран (4:3)</PresentationFormat>
  <Paragraphs>193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Guest</cp:lastModifiedBy>
  <cp:revision>45</cp:revision>
  <dcterms:created xsi:type="dcterms:W3CDTF">2016-04-21T07:09:56Z</dcterms:created>
  <dcterms:modified xsi:type="dcterms:W3CDTF">2022-04-14T18:35:02Z</dcterms:modified>
</cp:coreProperties>
</file>