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5" r:id="rId3"/>
    <p:sldId id="276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71" r:id="rId12"/>
    <p:sldId id="272" r:id="rId13"/>
    <p:sldId id="273" r:id="rId14"/>
    <p:sldId id="27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307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B77BE65D-3ABD-4ABE-929B-37B37036F2D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18B90F-B4ED-4193-82E3-84C5908D3659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6762DB-DD77-4CD3-8BC5-5CA77F91D43D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8BE92917-5ED0-4002-B82E-5B1854AE0056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01DA22-147A-4C78-9EB0-DF450D641DE7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A4289D-8F7D-4DF6-BB4C-96AE124E7C8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359DDDB5-044F-4271-B807-7E862F53E91B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586964-1783-42B9-AE66-28265B0692FB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AAAB70-1E26-4AF5-B4D6-CFC4426A654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85DDCD-C4AF-4F76-8627-EDF72020B74A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151884-C09F-4C8E-B8E4-97CECE58446F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0A22E">
                  <a:shade val="75000"/>
                </a:srgbClr>
              </a:solidFill>
              <a:latin typeface="Arial" charset="0"/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0A22E">
                  <a:shade val="75000"/>
                </a:srgbClr>
              </a:solidFill>
              <a:latin typeface="Arial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FC54ABE-CACA-4572-8873-D2337BDE2ABD}" type="slidenum">
              <a:rPr lang="ru-RU" smtClean="0">
                <a:solidFill>
                  <a:srgbClr val="F0A22E">
                    <a:shade val="75000"/>
                  </a:srgb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  <a:latin typeface="Arial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5720" y="142852"/>
            <a:ext cx="8143932" cy="1285884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4000" b="1" dirty="0" smtClean="0">
                <a:solidFill>
                  <a:schemeClr val="tx1"/>
                </a:solidFill>
              </a:rPr>
              <a:t/>
            </a:r>
            <a:br>
              <a:rPr lang="ru-RU" sz="4000" b="1" dirty="0" smtClean="0">
                <a:solidFill>
                  <a:schemeClr val="tx1"/>
                </a:solidFill>
              </a:rPr>
            </a:br>
            <a:r>
              <a:rPr lang="ru-RU" sz="8000" b="1" dirty="0" smtClean="0">
                <a:solidFill>
                  <a:schemeClr val="tx1"/>
                </a:solidFill>
              </a:rPr>
              <a:t>ОФОРМЛЕНИЕ ПОЯСНИТЕЛЬНОЙ ЗАПИСКИ </a:t>
            </a:r>
            <a:br>
              <a:rPr lang="ru-RU" sz="8000" b="1" dirty="0" smtClean="0">
                <a:solidFill>
                  <a:schemeClr val="tx1"/>
                </a:solidFill>
              </a:rPr>
            </a:br>
            <a:r>
              <a:rPr lang="ru-RU" sz="8000" b="1" dirty="0" smtClean="0">
                <a:solidFill>
                  <a:schemeClr val="tx1"/>
                </a:solidFill>
              </a:rPr>
              <a:t>ПРОЕКТА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26966" t="15670" r="28738" b="5704"/>
          <a:stretch>
            <a:fillRect/>
          </a:stretch>
        </p:blipFill>
        <p:spPr bwMode="auto">
          <a:xfrm>
            <a:off x="2195736" y="0"/>
            <a:ext cx="482957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8640"/>
            <a:ext cx="9144000" cy="6536987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8640"/>
            <a:ext cx="9144000" cy="6536987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8640"/>
            <a:ext cx="9144000" cy="6487101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8640"/>
            <a:ext cx="9144000" cy="644769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980728"/>
            <a:ext cx="8784976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pPr algn="ctr"/>
            <a:r>
              <a:rPr lang="ru-RU" dirty="0"/>
              <a:t> </a:t>
            </a:r>
            <a:r>
              <a:rPr lang="ru-RU" sz="4400" b="1" dirty="0"/>
              <a:t>Методические рекомендации по проведению школьного и муниципального этапов всероссийской олимпиады школьников по технологии </a:t>
            </a:r>
          </a:p>
          <a:p>
            <a:pPr algn="ctr"/>
            <a:r>
              <a:rPr lang="ru-RU" sz="4400" b="1" dirty="0"/>
              <a:t>в 2024/25 учебном году</a:t>
            </a:r>
            <a:endParaRPr lang="ru-RU" sz="4400" dirty="0"/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988840"/>
            <a:ext cx="749256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ГОСТ 7.32-2017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80112" y="260648"/>
            <a:ext cx="338437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Технология</a:t>
            </a:r>
            <a:r>
              <a:rPr lang="ru-RU" sz="3200" dirty="0" smtClean="0"/>
              <a:t>: Технический труд. 5 класс : учебник  / под ред. В. М. Казакевича, </a:t>
            </a:r>
          </a:p>
          <a:p>
            <a:r>
              <a:rPr lang="ru-RU" sz="3200" dirty="0" smtClean="0"/>
              <a:t>Г. А. Молевой. – 4-е изд., стереотип. – М. : Дрофа, 2016. – 192 с. : ил.</a:t>
            </a:r>
            <a:endParaRPr lang="ru-RU" sz="3200" dirty="0"/>
          </a:p>
        </p:txBody>
      </p:sp>
      <p:pic>
        <p:nvPicPr>
          <p:cNvPr id="3" name="Рисунок 2" descr="1.Титул 5 кл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5256584" cy="6435098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92080" y="260648"/>
            <a:ext cx="36724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Технология</a:t>
            </a:r>
            <a:r>
              <a:rPr lang="ru-RU" sz="3200" dirty="0"/>
              <a:t>: Технический труд. 6 класс : учебник  / под ред. В. М. Казакевича, Г. А. Молевой. – 2-е изд., стереотип. – М. : Дрофа, 2014. – 192 с. : ил.</a:t>
            </a:r>
          </a:p>
        </p:txBody>
      </p:sp>
      <p:pic>
        <p:nvPicPr>
          <p:cNvPr id="4" name="Рисунок 3" descr="1. Титул 6 кл.JPG"/>
          <p:cNvPicPr>
            <a:picLocks noChangeAspect="1"/>
          </p:cNvPicPr>
          <p:nvPr/>
        </p:nvPicPr>
        <p:blipFill>
          <a:blip r:embed="rId2" cstate="print"/>
          <a:srcRect l="1690" t="1701"/>
          <a:stretch>
            <a:fillRect/>
          </a:stretch>
        </p:blipFill>
        <p:spPr>
          <a:xfrm>
            <a:off x="107504" y="116632"/>
            <a:ext cx="4984693" cy="6552068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80112" y="260648"/>
            <a:ext cx="338437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Технология</a:t>
            </a:r>
            <a:r>
              <a:rPr lang="ru-RU" sz="3200" dirty="0"/>
              <a:t>: Технический труд. 7 класс : учебник  / И. В, </a:t>
            </a:r>
            <a:r>
              <a:rPr lang="ru-RU" sz="3200" dirty="0" err="1"/>
              <a:t>Афонин</a:t>
            </a:r>
            <a:r>
              <a:rPr lang="ru-RU" sz="3200" dirty="0"/>
              <a:t>, В. А. Блинов, А. А. Володин и др. : под ред. В. М. Казакевича, Г. А. Молевой. – М. : Дрофа, 2014. – 205 с. : ил.</a:t>
            </a:r>
          </a:p>
        </p:txBody>
      </p:sp>
      <p:pic>
        <p:nvPicPr>
          <p:cNvPr id="4" name="Рисунок 3" descr="1. Титул 7 кл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5073279" cy="6453336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92080" y="260648"/>
            <a:ext cx="367240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Технология</a:t>
            </a:r>
            <a:r>
              <a:rPr lang="ru-RU" sz="3200" dirty="0"/>
              <a:t>: Технический труд. 8 класс : учебник  / И. В, </a:t>
            </a:r>
            <a:r>
              <a:rPr lang="ru-RU" sz="3200" dirty="0" err="1"/>
              <a:t>Афонин</a:t>
            </a:r>
            <a:r>
              <a:rPr lang="ru-RU" sz="3200" dirty="0"/>
              <a:t>, В. А. Блинов, А. А. Володин и др. : под ред. В. М. Казакевича, Г. А. Молевой. – М. : Дрофа, 2014. – 174 с. : ил.</a:t>
            </a:r>
          </a:p>
        </p:txBody>
      </p:sp>
      <p:pic>
        <p:nvPicPr>
          <p:cNvPr id="4" name="Рисунок 3" descr="1. Титул 8 кл.JPG"/>
          <p:cNvPicPr>
            <a:picLocks noChangeAspect="1"/>
          </p:cNvPicPr>
          <p:nvPr/>
        </p:nvPicPr>
        <p:blipFill>
          <a:blip r:embed="rId2" cstate="print"/>
          <a:srcRect l="9899" t="13251" r="12869" b="12200"/>
          <a:stretch>
            <a:fillRect/>
          </a:stretch>
        </p:blipFill>
        <p:spPr>
          <a:xfrm>
            <a:off x="179512" y="188639"/>
            <a:ext cx="4752528" cy="6489029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6765" t="15670" r="28738" b="5704"/>
          <a:stretch>
            <a:fillRect/>
          </a:stretch>
        </p:blipFill>
        <p:spPr bwMode="auto">
          <a:xfrm>
            <a:off x="2168742" y="0"/>
            <a:ext cx="48515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26966" t="15670" r="28512" b="5704"/>
          <a:stretch>
            <a:fillRect/>
          </a:stretch>
        </p:blipFill>
        <p:spPr bwMode="auto">
          <a:xfrm>
            <a:off x="1763688" y="0"/>
            <a:ext cx="485416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234</Words>
  <Application>Microsoft Office PowerPoint</Application>
  <PresentationFormat>Экран (4:3)</PresentationFormat>
  <Paragraphs>10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Трек</vt:lpstr>
      <vt:lpstr> ОФОРМЛЕНИЕ ПОЯСНИТЕЛЬНОЙ ЗАПИСКИ  ПРОЕКТА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ОФОРМЛЕНИЕ ПОЯСНИТЕЛЬНОЙ ЗАПИСКИ  ПРОЕКТА</dc:title>
  <dc:creator>Пётр Николаевич</dc:creator>
  <cp:lastModifiedBy>Пётр Николаевич</cp:lastModifiedBy>
  <cp:revision>8</cp:revision>
  <dcterms:created xsi:type="dcterms:W3CDTF">2024-10-07T11:22:51Z</dcterms:created>
  <dcterms:modified xsi:type="dcterms:W3CDTF">2024-10-08T09:35:17Z</dcterms:modified>
</cp:coreProperties>
</file>