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4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5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805/37366204.57d/0_124e8d_d34c38c4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92954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mae.pl/news/big/1345702090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3322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96952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98" y="264840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95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1815" y="5343599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Автор : </a:t>
            </a:r>
            <a:r>
              <a:rPr lang="ru-RU" sz="1600" i="1" dirty="0">
                <a:solidFill>
                  <a:srgbClr val="002060"/>
                </a:solidFill>
                <a:cs typeface="Arial" charset="0"/>
              </a:rPr>
              <a:t>К</a:t>
            </a: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ондратюк Елена Анатольевна</a:t>
            </a: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, </a:t>
            </a:r>
            <a:endParaRPr lang="ru-RU" sz="1600" i="1" dirty="0" smtClean="0">
              <a:solidFill>
                <a:srgbClr val="002060"/>
              </a:solidFill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учитель </a:t>
            </a: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биологии МБОУ «Гвардейская школа-гимназия №3»</a:t>
            </a: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2022 год</a:t>
            </a:r>
            <a:endParaRPr lang="ru-RU" sz="1600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04800" y="2287031"/>
            <a:ext cx="8458200" cy="28007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руководство учебно-исследовательскими проектами учащихся по предмету «Биология»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представления результатов исследовательской работы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экскурсии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работы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работы учащихся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исследования личного опыта учащихся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наблюдений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12" y="1393121"/>
            <a:ext cx="3508249" cy="40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на лето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685800"/>
            <a:ext cx="7924800" cy="544036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рыхления или поливки на рост, развитие и урожай культурного растения;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Пронаблюдать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развитием и вредным воздействием колорадского жука на картофель;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гербарий лекарственных растений нашей местности;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комнатное растение для кабинета биологии и т.д.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67100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6343"/>
            <a:ext cx="2895600" cy="382465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28" y="368993"/>
            <a:ext cx="2810768" cy="382200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68" y="366343"/>
            <a:ext cx="2754217" cy="38246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4191000"/>
            <a:ext cx="2195513" cy="24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2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08721"/>
            <a:ext cx="5760640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85850" y="314096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19202"/>
            <a:ext cx="838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-устойчивый познавательный интерес учащихся к предмету;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положительную динамику уровня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(учащиеся  школы ежегодно выбирают биологию в качестве предмета для сдачи ОГЭ, ЕГЭ ) ;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-качественную динамику мотивации учебной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-прочные навыки проектной деятельности.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Растёт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учащихся принимающих участие в школьных олимпиадах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 работы с учениками с использованием исследовательского метода помогает ребятам в выборе будущей профессии. Выпускники нашей школы поступают на факультеты разных вузов, где приоритетной является наука биология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57600"/>
            <a:ext cx="4524375" cy="3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внимание!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1905000"/>
            <a:ext cx="5095875" cy="44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2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проектной деятельности:</a:t>
            </a:r>
          </a:p>
          <a:p>
            <a:pPr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легко вписывается в учебный процесс в условиях классно урочной системы и позволяет достигать цели образования по любому учебному предмету;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 проектирования обеспечивает не только успешное усвоение учебного материала, но и интеллектуальное и нравственное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самостоятельность, доброжелательность по отношению к учителю и друг к другу;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сплачивает детей, развивает коммуникабельность, желание помочь другим, умение работать в команде и ответственность за совместную работу;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реализует идею профессиональной ориентации на всех уровнях обучения;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71" y="43434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457200"/>
            <a:ext cx="7315200" cy="334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проектную исследовательскую деятельность у детей формируются следующие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1.Рефлексивные умения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2.Поисковые (исследовательские)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Навыки оценочной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4.Умения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навыки работы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5.Коммуникативные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6.Презентационные умения и навыки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33800"/>
            <a:ext cx="5181600" cy="27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57201"/>
            <a:ext cx="8077200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формирования навыков исследовательской деятельности.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Мини-проекты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могут укладываться в урок или часть урока.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Краткосрочные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требуют 4-6 уроков для координации деятельности участников проектных групп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Недельные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выполняются в группах в ходе проектной недели, их реализация занимает примерно 30-40 часов и целиком проходит с участием руководителя проекта.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Долгосрочные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(годичные) проекты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выполняются и в группах  и индивидуально. 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79620"/>
            <a:ext cx="5105400" cy="32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4191000" cy="31410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24" y="304800"/>
            <a:ext cx="4286324" cy="31410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3" y="3445866"/>
            <a:ext cx="4152477" cy="3112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23" y="3476028"/>
            <a:ext cx="4286324" cy="30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21" y="685800"/>
            <a:ext cx="2286000" cy="50800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" y="675861"/>
            <a:ext cx="2571750" cy="4572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69" y="685800"/>
            <a:ext cx="2895600" cy="289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814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5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7958"/>
            <a:ext cx="3124200" cy="4165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72" y="397958"/>
            <a:ext cx="3505200" cy="46736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38600"/>
            <a:ext cx="3283889" cy="2461206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891628"/>
              </p:ext>
            </p:extLst>
          </p:nvPr>
        </p:nvGraphicFramePr>
        <p:xfrm>
          <a:off x="98425" y="98425"/>
          <a:ext cx="9271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Объект упаковщика для оболочки" showAsIcon="1" r:id="rId6" imgW="927360" imgH="464400" progId="Package">
                  <p:embed/>
                </p:oleObj>
              </mc:Choice>
              <mc:Fallback>
                <p:oleObj name="Объект упаковщика для оболочки" showAsIcon="1" r:id="rId6" imgW="927360" imgH="464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92710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38549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9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6" y="349196"/>
            <a:ext cx="2971800" cy="396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47" y="375038"/>
            <a:ext cx="3013472" cy="39365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3690289"/>
            <a:ext cx="2202159" cy="2844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1000"/>
            <a:ext cx="2362200" cy="3429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" y="3817290"/>
            <a:ext cx="3131841" cy="2590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47" y="4311596"/>
            <a:ext cx="3022751" cy="20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5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9" y="370275"/>
            <a:ext cx="4086970" cy="30630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73" y="370275"/>
            <a:ext cx="4038600" cy="30268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9" y="3486824"/>
            <a:ext cx="4086970" cy="3005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73" y="3433373"/>
            <a:ext cx="4153408" cy="31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5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383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Alexandra Zeferino One</vt:lpstr>
      <vt:lpstr>Arial</vt:lpstr>
      <vt:lpstr>Calibri</vt:lpstr>
      <vt:lpstr>Times New Roman</vt:lpstr>
      <vt:lpstr>Тема Office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поисково – исследовательской деятельности </vt:lpstr>
      <vt:lpstr>Презентация PowerPoint</vt:lpstr>
      <vt:lpstr>Презентация PowerPoint</vt:lpstr>
      <vt:lpstr>Презентация PowerPoint</vt:lpstr>
      <vt:lpstr>Формы представления результатов исследовательской работы </vt:lpstr>
      <vt:lpstr>Задания по биологии на лето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Экологический-4</dc:title>
  <dc:creator>Фокина Лидия Петровна</dc:creator>
  <cp:keywords>Шаблон презентации</cp:keywords>
  <cp:lastModifiedBy>КУМА</cp:lastModifiedBy>
  <cp:revision>34</cp:revision>
  <dcterms:created xsi:type="dcterms:W3CDTF">2017-02-23T13:11:39Z</dcterms:created>
  <dcterms:modified xsi:type="dcterms:W3CDTF">2022-11-29T22:48:08Z</dcterms:modified>
</cp:coreProperties>
</file>