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6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00" autoAdjust="0"/>
    <p:restoredTop sz="95878" autoAdjust="0"/>
  </p:normalViewPr>
  <p:slideViewPr>
    <p:cSldViewPr snapToGrid="0">
      <p:cViewPr varScale="1">
        <p:scale>
          <a:sx n="70" d="100"/>
          <a:sy n="70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412B0D0-1510-4F22-A904-70AA4072FF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6049" y="1132764"/>
            <a:ext cx="5683439" cy="26613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175D63B9-6580-41DD-BFE8-69D87763DF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6049" y="3956884"/>
            <a:ext cx="5683439" cy="117467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C4CB9E9-D031-422A-8570-F25931E7D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3D60E54A-5BE0-41C3-BD61-AE0D2B7F4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5378DBB-6308-4BCA-BBD7-FD47C617A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96988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BF9A1DB-CDF9-4109-99FD-7AE664705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45704A1-B8ED-4617-A520-22AACD4987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60127DE-0898-4AE3-A47F-14AF97B79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0F97A54-2897-466C-9FD0-44533B581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53CBF21-D89B-4AF1-A034-77A031512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82275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BCBEA7C-EBAA-42F7-BA20-30B6E3E41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3070" y="986407"/>
            <a:ext cx="5724880" cy="273943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5C1CA290-D737-4C87-A6F8-88468AC1B5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3070" y="3866132"/>
            <a:ext cx="5724880" cy="1251778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56F5611-2E05-4CEC-94A0-899B9D518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78797AD-899A-4648-AAC4-CF2D938B2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ED56D1D-D3AA-4545-ABC5-E174CC79E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47652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B4436AF-00CC-46A9-BFE2-924E02BB1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B5B7EF7-0335-4A73-9876-680E5C219D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9433" y="1825625"/>
            <a:ext cx="4105417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B1C6696B-3F1B-40D4-8BC4-B7DC04F53D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4105416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2070E06-343D-4433-B803-DBCFC551A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854A5F62-FF2A-4CE2-ABDF-F0C1955AC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C89B9BC7-675C-4042-A3E0-6ED26086C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23956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D6F6F92-AB6D-4461-83D2-2301F338B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72DC435D-46B7-49CC-ACEE-E6A9E4A0B1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D28F7E01-2CFE-468D-B201-8AA3EA5380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A64C7871-C4F6-4728-814F-AE77133FD5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1DF3AE94-1541-4D7E-8922-2E4175C9B7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F7619945-70A5-44A2-94A6-401030FDB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4C4BD649-04D4-4559-A9C2-8F2D7598C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ABE41CDA-4BCD-411C-9417-F517CA630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02942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B605A93-7E0F-488E-925A-331B242A4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16C430F7-F6AD-4631-8B17-D4D38A70B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52DFF65E-236F-4495-9DF3-2A8DB590E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E67F48D3-2E51-4125-A38A-7365AF7455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03906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A9DB1A23-1735-4B12-8538-310754D04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D5B745DE-8764-4BF5-AE88-B8E2EC485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C3900891-BFE7-476A-A9E3-9A45BE0C9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0203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4A04542-2AA2-4D98-8803-23A6674A8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40C10C2-232D-4F15-9A0E-21F28CFBBF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B8F979B6-5A2B-45A6-BEFB-B9C642CE1C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DB28669B-9B1D-4ECF-B104-8515D6606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FA36AB7D-049F-48CE-BFB8-E1AF17869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6940F4B8-E4B4-4305-9B2C-948277D6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43064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5A93FAC-B98E-49CC-B7FC-6DFA82906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DFA1B370-B43A-4471-AB10-4F0F7FF919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ABC39C2D-3D2F-4F33-888D-DE2EE62736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94CBC320-BD3D-44E8-BA19-D0E719FE3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05BEE05F-E331-4415-A7E0-72F1256CB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53B09FD6-397E-48EE-AD4B-E3098835A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41950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5B310D8-B8C9-4479-82E1-7285DA658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A7BFA1C7-D3A5-4E05-91E9-A621F971D8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7DBDC38-EF94-4432-88AF-EBAA87C37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CDC1B2E-B003-4B08-BF6C-2A806074B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00CD8CF-DCA1-4633-8966-D84007EE8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09613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B046B05D-2FE2-4205-93F7-85EAA98BE4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5E2CB31A-BF4A-4651-BA76-B5226B030A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1AC376F-4701-42D4-939D-19575D067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2D95CEE-28A1-41C4-BA72-009D6C7CC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D0A8EA6-B956-485A-B6FF-56129EE9A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0829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062AC9B-FA73-4DFF-BBDF-0D316D055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433" y="504967"/>
            <a:ext cx="8325133" cy="1185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sunrise" dir="t"/>
            </a:scene3d>
            <a:sp3d extrusionH="57150" prstMaterial="matte">
              <a:bevelT w="38100" h="38100"/>
            </a:sp3d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983E684-0BD0-4835-AD7A-5566782D3D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9433" y="1825625"/>
            <a:ext cx="832513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33250FE-A877-48C1-8049-FEBCBCF345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575A9-F7C3-4CB7-BCA3-710980AC6BC5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96B7F63-1083-4FE3-9DA2-3C4DE2A040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2973A60-0C9A-49C8-915E-D4C8CD87FA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32794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3300" b="1" kern="1200">
          <a:solidFill>
            <a:srgbClr val="817E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Intro " panose="02000000000000000000" pitchFamily="50" charset="0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994B225-C55B-46F4-9333-95D9E2E12C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12571" y="1720593"/>
            <a:ext cx="5848358" cy="2054573"/>
          </a:xfrm>
        </p:spPr>
        <p:txBody>
          <a:bodyPr>
            <a:normAutofit fontScale="90000"/>
          </a:bodyPr>
          <a:lstStyle/>
          <a:p>
            <a:r>
              <a:rPr lang="ru-RU" sz="5400" dirty="0" err="1" smtClean="0"/>
              <a:t>Февральнинъ</a:t>
            </a:r>
            <a:r>
              <a:rPr lang="ru-RU" sz="5400" dirty="0" smtClean="0"/>
              <a:t> </a:t>
            </a:r>
            <a:r>
              <a:rPr lang="ru-RU" sz="5400" dirty="0" err="1" smtClean="0"/>
              <a:t>ону</a:t>
            </a: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err="1" smtClean="0"/>
              <a:t>Сыныф</a:t>
            </a:r>
            <a:r>
              <a:rPr lang="ru-RU" sz="5400" dirty="0" smtClean="0"/>
              <a:t> </a:t>
            </a:r>
            <a:r>
              <a:rPr lang="ru-RU" sz="5400" dirty="0" err="1" smtClean="0"/>
              <a:t>иши</a:t>
            </a:r>
            <a:endParaRPr lang="ru-RU" sz="54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0966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dirty="0" err="1" smtClean="0">
                <a:latin typeface="Times New Roman" pitchFamily="18" charset="0"/>
                <a:cs typeface="Times New Roman" pitchFamily="18" charset="0"/>
              </a:rPr>
              <a:t>Алма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kisspng-clip-art-image-illustration-apple-vector-graphics-5bee4fff011042.3578927215423447030044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906542" y="2505075"/>
            <a:ext cx="3316129" cy="36845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dirty="0" err="1" smtClean="0">
                <a:latin typeface="Times New Roman" pitchFamily="18" charset="0"/>
                <a:cs typeface="Times New Roman" pitchFamily="18" charset="0"/>
              </a:rPr>
              <a:t>Алма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122-1227047_alumnaes-directory-sign-clipart.pn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629150" y="2521132"/>
            <a:ext cx="3887788" cy="36967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2" name="Прямая соединительная линия 11"/>
          <p:cNvCxnSpPr/>
          <p:nvPr/>
        </p:nvCxnSpPr>
        <p:spPr>
          <a:xfrm rot="5400000" flipH="1" flipV="1">
            <a:off x="3200400" y="1515293"/>
            <a:ext cx="404950" cy="300444"/>
          </a:xfrm>
          <a:prstGeom prst="line">
            <a:avLst/>
          </a:prstGeom>
          <a:ln w="25400" cmpd="sng">
            <a:solidFill>
              <a:schemeClr val="tx1"/>
            </a:solidFill>
            <a:headEnd w="lg" len="lg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5400000">
            <a:off x="5930538" y="1345475"/>
            <a:ext cx="431074" cy="326571"/>
          </a:xfrm>
          <a:prstGeom prst="line">
            <a:avLst/>
          </a:prstGeom>
          <a:ln w="25400">
            <a:solidFill>
              <a:schemeClr val="tx1"/>
            </a:solidFill>
            <a:headEnd w="lg" len="lg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3715" y="339000"/>
            <a:ext cx="7886700" cy="13255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Бурма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EKJ36zvWsAABmsc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30238" y="2833725"/>
            <a:ext cx="3868737" cy="3027287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Бурма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illyustraciya-devochki-s-korzinkoj-i-mishki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29150" y="2808514"/>
            <a:ext cx="3887788" cy="3082835"/>
          </a:xfrm>
        </p:spPr>
      </p:pic>
      <p:cxnSp>
        <p:nvCxnSpPr>
          <p:cNvPr id="10" name="Прямая соединительная линия 9"/>
          <p:cNvCxnSpPr/>
          <p:nvPr/>
        </p:nvCxnSpPr>
        <p:spPr>
          <a:xfrm rot="5400000">
            <a:off x="3324499" y="1613263"/>
            <a:ext cx="300445" cy="28738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5400000">
            <a:off x="6224457" y="1665520"/>
            <a:ext cx="313507" cy="27431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5400000">
            <a:off x="3324499" y="1613264"/>
            <a:ext cx="300445" cy="28738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dirty="0" err="1" smtClean="0">
                <a:latin typeface="Times New Roman" pitchFamily="18" charset="0"/>
                <a:cs typeface="Times New Roman" pitchFamily="18" charset="0"/>
              </a:rPr>
              <a:t>Язма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l.a49700748462f2c43d44321e1341f0c5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30862" y="2690949"/>
            <a:ext cx="4110442" cy="325265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dirty="0" err="1" smtClean="0">
                <a:latin typeface="Times New Roman" pitchFamily="18" charset="0"/>
                <a:cs typeface="Times New Roman" pitchFamily="18" charset="0"/>
              </a:rPr>
              <a:t>Язма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1605313387_243497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846320" y="2514491"/>
            <a:ext cx="3462318" cy="3675172"/>
          </a:xfrm>
        </p:spPr>
      </p:pic>
      <p:cxnSp>
        <p:nvCxnSpPr>
          <p:cNvPr id="10" name="Прямая соединительная линия 9"/>
          <p:cNvCxnSpPr/>
          <p:nvPr/>
        </p:nvCxnSpPr>
        <p:spPr>
          <a:xfrm rot="10800000" flipV="1">
            <a:off x="3239590" y="1645919"/>
            <a:ext cx="235131" cy="22206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V="1">
            <a:off x="6048103" y="1528354"/>
            <a:ext cx="274320" cy="20900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err="1" smtClean="0"/>
              <a:t>Эджаларнынъ</a:t>
            </a:r>
            <a:r>
              <a:rPr lang="ru-RU" sz="4800" dirty="0" smtClean="0"/>
              <a:t> </a:t>
            </a:r>
            <a:r>
              <a:rPr lang="ru-RU" sz="4800" dirty="0" err="1" smtClean="0"/>
              <a:t>чешитлери</a:t>
            </a:r>
            <a:endParaRPr lang="ru-RU" sz="4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09575" y="1825625"/>
          <a:ext cx="8324850" cy="390896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162425"/>
                <a:gridCol w="4162425"/>
              </a:tblGrid>
              <a:tr h="1502960">
                <a:tc>
                  <a:txBody>
                    <a:bodyPr/>
                    <a:lstStyle/>
                    <a:p>
                      <a:pPr algn="ctr"/>
                      <a:r>
                        <a:rPr lang="ru-RU" sz="4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Ачыкъ</a:t>
                      </a:r>
                      <a:r>
                        <a:rPr lang="ru-RU" sz="4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4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эджа</a:t>
                      </a:r>
                      <a:endParaRPr lang="ru-RU" sz="4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Япыкъ</a:t>
                      </a:r>
                      <a:r>
                        <a:rPr lang="ru-RU" sz="4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4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эджа</a:t>
                      </a:r>
                      <a:endParaRPr lang="ru-RU" sz="4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406009">
                <a:tc>
                  <a:txBody>
                    <a:bodyPr/>
                    <a:lstStyle/>
                    <a:p>
                      <a:pPr algn="l"/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Созукъ</a:t>
                      </a:r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сеснен</a:t>
                      </a:r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бите: </a:t>
                      </a:r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и-не</a:t>
                      </a:r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а-та</a:t>
                      </a:r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е-ди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Тутукъ</a:t>
                      </a:r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сеснен</a:t>
                      </a:r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бите: </a:t>
                      </a:r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деф-тер</a:t>
                      </a:r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ru-RU" sz="3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яз-дым, </a:t>
                      </a:r>
                      <a:r>
                        <a:rPr lang="ru-RU" sz="3600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алт-мыш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09575" y="705391"/>
          <a:ext cx="8324852" cy="58499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1213"/>
                <a:gridCol w="2081213"/>
                <a:gridCol w="2081213"/>
                <a:gridCol w="2081213"/>
              </a:tblGrid>
              <a:tr h="907869">
                <a:tc>
                  <a:txBody>
                    <a:bodyPr/>
                    <a:lstStyle/>
                    <a:p>
                      <a:pPr algn="ctr"/>
                      <a:r>
                        <a:rPr lang="ru-RU" sz="4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((</a:t>
                      </a:r>
                    </a:p>
                    <a:p>
                      <a:pPr algn="ctr"/>
                      <a:r>
                        <a:rPr lang="ru-RU" sz="40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И-не</a:t>
                      </a:r>
                      <a:endParaRPr lang="ru-RU" sz="4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 ( )</a:t>
                      </a:r>
                    </a:p>
                    <a:p>
                      <a:pPr algn="ctr"/>
                      <a:r>
                        <a:rPr lang="ru-RU" sz="40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Э-кен</a:t>
                      </a:r>
                      <a:endParaRPr lang="ru-RU" sz="4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 ) ( )</a:t>
                      </a:r>
                    </a:p>
                    <a:p>
                      <a:pPr algn="ctr"/>
                      <a:r>
                        <a:rPr lang="ru-RU" sz="40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Деф-тер</a:t>
                      </a:r>
                      <a:endParaRPr lang="ru-RU" sz="4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 ) (</a:t>
                      </a:r>
                    </a:p>
                    <a:p>
                      <a:pPr algn="ctr"/>
                      <a:r>
                        <a:rPr lang="ru-RU" sz="40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Аз-ды</a:t>
                      </a:r>
                      <a:endParaRPr lang="ru-RU" sz="4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0786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0786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0786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0786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0786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44686" y="302520"/>
          <a:ext cx="8660676" cy="6305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5169"/>
                <a:gridCol w="2165169"/>
                <a:gridCol w="2165169"/>
                <a:gridCol w="2165169"/>
              </a:tblGrid>
              <a:tr h="1880730">
                <a:tc>
                  <a:txBody>
                    <a:bodyPr/>
                    <a:lstStyle/>
                    <a:p>
                      <a:pPr algn="ctr"/>
                      <a:r>
                        <a:rPr lang="ru-RU" sz="4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((</a:t>
                      </a:r>
                    </a:p>
                    <a:p>
                      <a:pPr algn="ctr"/>
                      <a:r>
                        <a:rPr lang="ru-RU" sz="40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И-не</a:t>
                      </a:r>
                      <a:endParaRPr lang="ru-RU" sz="4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 ( )</a:t>
                      </a:r>
                    </a:p>
                    <a:p>
                      <a:pPr algn="ctr"/>
                      <a:r>
                        <a:rPr lang="ru-RU" sz="40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Э-кен</a:t>
                      </a:r>
                      <a:endParaRPr lang="ru-RU" sz="4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 ) ( )</a:t>
                      </a:r>
                    </a:p>
                    <a:p>
                      <a:pPr algn="ctr"/>
                      <a:r>
                        <a:rPr lang="ru-RU" sz="40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Деф-тер</a:t>
                      </a:r>
                      <a:endParaRPr lang="ru-RU" sz="4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 ) (</a:t>
                      </a:r>
                    </a:p>
                    <a:p>
                      <a:pPr algn="ctr"/>
                      <a:r>
                        <a:rPr lang="ru-RU" sz="40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Аз-ды</a:t>
                      </a:r>
                      <a:endParaRPr lang="ru-RU" sz="4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4000" dirty="0"/>
                    </a:p>
                  </a:txBody>
                  <a:tcPr/>
                </a:tc>
              </a:tr>
              <a:tr h="799148">
                <a:tc>
                  <a:txBody>
                    <a:bodyPr/>
                    <a:lstStyle/>
                    <a:p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Ба-ба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Къа-лем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Чез-мек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Яз-ды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99148">
                <a:tc>
                  <a:txBody>
                    <a:bodyPr/>
                    <a:lstStyle/>
                    <a:p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Ха-та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Ки-тап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Сёз-люк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Кель-се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164261">
                <a:tc>
                  <a:txBody>
                    <a:bodyPr/>
                    <a:lstStyle/>
                    <a:p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Я-за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Са-ат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Дес-тан</a:t>
                      </a:r>
                      <a:endParaRPr lang="ru-RU" sz="3600" b="1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99148">
                <a:tc>
                  <a:txBody>
                    <a:bodyPr/>
                    <a:lstStyle/>
                    <a:p>
                      <a:endParaRPr lang="ru-RU" sz="3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Ши-ир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99148">
                <a:tc>
                  <a:txBody>
                    <a:bodyPr/>
                    <a:lstStyle/>
                    <a:p>
                      <a:endParaRPr lang="ru-RU" sz="3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Ну-тукъ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672" y="423081"/>
            <a:ext cx="8325133" cy="1185722"/>
          </a:xfrm>
        </p:spPr>
        <p:txBody>
          <a:bodyPr>
            <a:noAutofit/>
          </a:bodyPr>
          <a:lstStyle/>
          <a:p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Эв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вазифеси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сёзни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дефтерге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язып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эджаларгъа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больмек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Ресимни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бакъып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3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джумле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язмакъ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исимлерни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эджаларгъа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больмек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1780738_origina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2587" y="1856095"/>
            <a:ext cx="5795980" cy="4484639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0458" y="696037"/>
            <a:ext cx="6980356" cy="5235267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Поче2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Поче1.potx" id="{2270B553-D936-4F70-B7C5-B771BB268A3B}" vid="{CB467CF3-0BC8-4F2E-83CD-152748F68FD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Поче2</Template>
  <TotalTime>181</TotalTime>
  <Words>80</Words>
  <Application>Microsoft Office PowerPoint</Application>
  <PresentationFormat>Экран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Поче2</vt:lpstr>
      <vt:lpstr>Февральнинъ ону Сыныф иши</vt:lpstr>
      <vt:lpstr>Слайд 2</vt:lpstr>
      <vt:lpstr>Слайд 3</vt:lpstr>
      <vt:lpstr>Слайд 4</vt:lpstr>
      <vt:lpstr>Эджаларнынъ чешитлери</vt:lpstr>
      <vt:lpstr>Слайд 6</vt:lpstr>
      <vt:lpstr>Слайд 7</vt:lpstr>
      <vt:lpstr>Эв вазифеси: 10 сёзни дефтерге язып, эджаларгъа больмек *Ресимни бакъып, 3 джумле язмакъ,  исимлерни эджаларгъа больмек.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почемучка</dc:title>
  <dc:creator>Марина</dc:creator>
  <cp:lastModifiedBy>User</cp:lastModifiedBy>
  <cp:revision>38</cp:revision>
  <dcterms:created xsi:type="dcterms:W3CDTF">2019-07-30T16:07:19Z</dcterms:created>
  <dcterms:modified xsi:type="dcterms:W3CDTF">2022-02-10T07:17:50Z</dcterms:modified>
</cp:coreProperties>
</file>