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30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879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97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986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325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40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560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49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86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96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47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577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41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72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83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25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587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60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9C4505-6D88-4F00-AC8C-5CF26EBD5E2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F017053-3C71-4EC3-924F-A455EDCBDD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34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-oge.sdamgia.ru/test" TargetMode="External"/><Relationship Id="rId5" Type="http://schemas.openxmlformats.org/officeDocument/2006/relationships/hyperlink" Target="http://fipi.ru/" TargetMode="Externa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8426" y="6160227"/>
            <a:ext cx="1289646" cy="5711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www.zastavki.com/pictures/2560x1600/2012/Ships_Accessories_for_Sailing_034691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1" y="1134126"/>
            <a:ext cx="8936182" cy="559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90945"/>
            <a:ext cx="834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anose="020B0A04020102020204" pitchFamily="34" charset="0"/>
              </a:rPr>
              <a:t>Решение заданий 27- 29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5527" y="4975978"/>
            <a:ext cx="4668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Учитель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географии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МБОУ «</a:t>
            </a:r>
            <a:r>
              <a:rPr lang="ru-RU" dirty="0" err="1">
                <a:solidFill>
                  <a:srgbClr val="0070C0"/>
                </a:solidFill>
                <a:latin typeface="Arial Black" panose="020B0A04020102020204" pitchFamily="34" charset="0"/>
              </a:rPr>
              <a:t>Перевальненская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 школа» </a:t>
            </a:r>
            <a:endParaRPr lang="ru-RU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Сейтаблаева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Arial Black" panose="020B0A04020102020204" pitchFamily="34" charset="0"/>
              </a:rPr>
              <a:t>Хатидже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 Муратовна</a:t>
            </a:r>
          </a:p>
        </p:txBody>
      </p:sp>
    </p:spTree>
    <p:extLst>
      <p:ext uri="{BB962C8B-B14F-4D97-AF65-F5344CB8AC3E}">
        <p14:creationId xmlns:p14="http://schemas.microsoft.com/office/powerpoint/2010/main" val="22979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2.travelask.ru/system/images/files/001/028/616/wysiwyg/ris.22.eps.jpg?15173037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124507"/>
            <a:ext cx="5735782" cy="38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8764" y="3992663"/>
            <a:ext cx="79386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27.Назовите климатический пояс, в котором расположен остров Огненная земля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Ответ.   Умеренный климатический пояс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646218" y="2195165"/>
            <a:ext cx="568036" cy="61858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0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visa-exp.com/wp-content/uploads/2018/01/politicheskaya-karta-yuzhnoy-amerik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6" y="193964"/>
            <a:ext cx="4732356" cy="609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visa-exp.com/wp-content/uploads/2018/01/politicheskaya-karta-yuzhnoy-amerik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0" t="59703" r="40129" b="11393"/>
          <a:stretch/>
        </p:blipFill>
        <p:spPr bwMode="auto">
          <a:xfrm>
            <a:off x="4572000" y="0"/>
            <a:ext cx="4710546" cy="485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70902" y="4879758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 На территории каких стран проходила экспедиция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Аргентина и Чили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453" y="593606"/>
            <a:ext cx="7938655" cy="2719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 Объясните, почему для экспедиции был выбран период с декабря по февраль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южном полушарии в это время лето: полярный день, нет сильных морозов и ветров. Условия для проведения экспедиции в этих широтах более благоприятные, чем зимой.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41" y="3313068"/>
            <a:ext cx="4199659" cy="2794682"/>
          </a:xfrm>
          <a:prstGeom prst="rect">
            <a:avLst/>
          </a:prstGeom>
        </p:spPr>
      </p:pic>
      <p:pic>
        <p:nvPicPr>
          <p:cNvPr id="5122" name="Picture 2" descr="http://varlamov.me/2014/sa_put8/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63" y="3349347"/>
            <a:ext cx="4090624" cy="27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5746" y="-110835"/>
            <a:ext cx="7924800" cy="6860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3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Международная арктическая экспедиция.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Международная арктическая экспедиция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MOSAiC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(Многопрофильная дрейфующая обсерватория по изучению изменений климата) начнется 20 сентября 2019 года при участии 600 ученых. Об этом сообщил в пятницу ТАСС в ходе Недели арктической науки (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Arctic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Summit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Week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в Архангельске профессор Института полярных и морских исследований имени Альфреда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Вегенера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центра полярных и морских исследований Гельмгольца (AWI, Германия) Роланд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Нойбер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MOSAiC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станет первой круглогодичной экспедицией в Центральную Арктику. Проект разработан международным консорциумом ведущих полярных исследовательских институтов. Он призван способствовать углублению понимания последствий изменения климата в Арктике и сокращению морского ледового покрова, а также улучшению прогнозов погоды. Стоит отметить, что океанографические и гидрометеорологические исследования будут проводиться в пределах арктического и субарктического климатических поясов.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города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Тромсе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девятого по числу жителей в стране выйдут два корабля: ледокол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Polarstern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научно-исследовательское судно «Академик Федоров». Для старта экспедиции этот город выбран не случайно, мягкий климат позволяется проводить исследования даже в осенние и зимние месяцы, несмотря на то, что город расположен за полярным кругом. Температурный минимум составляет −18,4°C, средняя температура января равна −4,4 °C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27. С территории какой скандинавской страны стартует данная экспедиция? Запишите в ответ название этой страны.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 Какие типы воздушных масс формируют климат территории, в пределах которой будут проводиться исследования?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29.Почему, несмотря на то, что город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Тромсё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расположен за полярным кругом, там не бывает очень суровых зим?</a:t>
            </a:r>
            <a:endParaRPr lang="ru-RU" sz="1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" b="3003"/>
          <a:stretch/>
        </p:blipFill>
        <p:spPr>
          <a:xfrm rot="10800000">
            <a:off x="1565562" y="1300603"/>
            <a:ext cx="5527966" cy="41303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1273" y="609600"/>
            <a:ext cx="7730836" cy="537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27. С территории какой скандинавской страны стартует данная экспедиция? Запишите в ответ название этой страны</a:t>
            </a: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НОРВЕГИЯ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100945" y="1440873"/>
            <a:ext cx="387928" cy="33250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5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6580" y="4113471"/>
            <a:ext cx="8202214" cy="223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 Какие типы воздушных масс формируют климат территории, в пределах которой будут проводиться исследования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indent="238125" algn="just">
              <a:lnSpc>
                <a:spcPct val="107000"/>
              </a:lnSpc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Исследования будут проводиться в арктическом и субарктическом климатических поясах, следовательно воздушных масс будет две — арктическая и умеренная.</a:t>
            </a:r>
          </a:p>
          <a:p>
            <a:pPr lvl="0" indent="238125" algn="just">
              <a:lnSpc>
                <a:spcPct val="107000"/>
              </a:lnSpc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https://s2.travelask.ru/system/images/files/001/028/616/wysiwyg/ris.22.eps.jpg?15173037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26" y="106769"/>
            <a:ext cx="5735782" cy="38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2.travelask.ru/system/images/files/001/028/616/wysiwyg/ris.22.eps.jpg?15173037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1" r="41546" b="65475"/>
          <a:stretch/>
        </p:blipFill>
        <p:spPr bwMode="auto">
          <a:xfrm>
            <a:off x="6109854" y="285510"/>
            <a:ext cx="2798940" cy="29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2521527" y="106769"/>
            <a:ext cx="581890" cy="419704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4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8036" y="595746"/>
            <a:ext cx="7966364" cy="244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29.Почему, несмотря на то, что город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Тромсё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расположен за полярным кругом, там не бывает очень суровых зим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Тёплое норвежское течение согревает северные берега Норвегии. Благодаря тёплому течению страны Европы, прилегающие к Атлантическому океану, отличаются более мягким климатом. Массы тёплой воды обогревают находящийся над ними воздух, который западными ветрами переносится на Европу. Отклонения температуры воздуха от средних широтных величин в январе достигают в Норвегии 15−20 °C, в Мурманске — более 11 °C.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just">
              <a:lnSpc>
                <a:spcPct val="107000"/>
              </a:lnSpc>
            </a:pP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6" y="2793381"/>
            <a:ext cx="4558146" cy="3418610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>
            <a:off x="3283527" y="2867891"/>
            <a:ext cx="734291" cy="85898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67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181" y="540327"/>
            <a:ext cx="7994073" cy="5244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4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Великое Чилийское землетрясение.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Великое Чилийское землетрясение, известное также, как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Вальдивское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землетрясение — мощное землетрясение, произошедшее в южной части Чили 22 мая в 1960 г. Его максимальная сила была зарегистрирована в окрестностях г. 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Вальдивия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435 к югу от столичного Сантьяго, с силой толчков от 9,3 до 9,5 баллов по шкале Рихтера, что делает его сильнейшим землетрясением, инструментально зафиксированным за всю историю человечества. Оно было настолько сильным, что ощущалось в разных частях планеты за тысячи километров и вызвало мощнейшее цунами в Тихом океане, жертвами которого стали о-в Пасхи, Гавайи (США), Малайзия, Филиппины, Япония и т. п.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Наряду с Великим Чилийским землетрясением с 21 мая по 6 июня в Чили произошла целая череда мощных подземных толчков, которые затронули значительную часть юга страны. Эти землетрясения нанесли серьезный урон городам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Консепсьон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Талькауано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Лебу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Чильян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Каньете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Лос-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Анхелес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 В пределах какой горной системы расположена большая часть пострадавшей страны?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28.Запишите эпоху горообразования (складчатости), когда были образованы эти горы?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38125"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29. Почему в Чили часто происходят землетрясения?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sd.multiurok.ru/html/2017/02/18/s_58a79066a8775/img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52"/>
          <a:stretch/>
        </p:blipFill>
        <p:spPr bwMode="auto">
          <a:xfrm>
            <a:off x="367146" y="290946"/>
            <a:ext cx="3061854" cy="437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457200" y="2770909"/>
            <a:ext cx="1080655" cy="55418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http://bigkarta.ru/fiz/fiz_ug_amer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010" y="242455"/>
            <a:ext cx="3751408" cy="42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572000" y="2344795"/>
            <a:ext cx="1579418" cy="70320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9840" y="4764773"/>
            <a:ext cx="7507577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 В пределах какой горной системы расположена большая часть пострадавшей страны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indent="238125" algn="just">
              <a:lnSpc>
                <a:spcPct val="107000"/>
              </a:lnSpc>
            </a:pP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ctr">
              <a:lnSpc>
                <a:spcPct val="107000"/>
              </a:lnSpc>
            </a:pP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АНДЫ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0218" y="5172293"/>
            <a:ext cx="8548255" cy="178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28.Запишите эпоху горообразования (складчатости), когда были образованы эти горы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Анды молодые и высокие складчатые горы с большим количеством действующих вулканов, что соответствует кайнозойской (альпийской) эпохе горообразования.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just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909" y="269690"/>
            <a:ext cx="6370872" cy="451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5" name="TextBox 4"/>
          <p:cNvSpPr txBox="1"/>
          <p:nvPr/>
        </p:nvSpPr>
        <p:spPr>
          <a:xfrm>
            <a:off x="969818" y="526473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Задания 27-29 выполняются с помощью приведенного текста и  оцениваются по 1 баллу.</a:t>
            </a:r>
          </a:p>
          <a:p>
            <a:r>
              <a:rPr lang="ru-RU" dirty="0"/>
              <a:t>О</a:t>
            </a:r>
            <a:r>
              <a:rPr lang="ru-RU" dirty="0" smtClean="0"/>
              <a:t>тветом на задания 27 является слово.</a:t>
            </a:r>
          </a:p>
          <a:p>
            <a:r>
              <a:rPr lang="ru-RU" dirty="0" smtClean="0"/>
              <a:t>Ответом на  28- 29 задания следует давать развернутый ответ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b="3733"/>
          <a:stretch/>
        </p:blipFill>
        <p:spPr>
          <a:xfrm>
            <a:off x="5846618" y="1726803"/>
            <a:ext cx="2895600" cy="3801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6378" y="2211726"/>
            <a:ext cx="3789987" cy="2842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0126" y="5832764"/>
            <a:ext cx="6393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srgbClr val="FF0000"/>
                </a:solidFill>
                <a:hlinkClick r:id="rId5"/>
              </a:rPr>
              <a:t>fipi.ru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  <a:hlinkClick r:id="rId6"/>
              </a:rPr>
              <a:t>https://</a:t>
            </a:r>
            <a:r>
              <a:rPr lang="en-US" dirty="0" smtClean="0">
                <a:solidFill>
                  <a:srgbClr val="FF0000"/>
                </a:solidFill>
                <a:hlinkClick r:id="rId6"/>
              </a:rPr>
              <a:t>geo-oge.sdamgia.ru/test</a:t>
            </a: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6982" y="1898073"/>
            <a:ext cx="2424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Сайты: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Решу ОГЭ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ФИПИ</a:t>
            </a:r>
            <a:endParaRPr lang="ru-RU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946" y="5256359"/>
            <a:ext cx="8575963" cy="1491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29. Почему в Чили часто происходят землетрясения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1600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Чили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находится в зоне взаимодействия Южноамериканской плиты с плитой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Наска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 результате взаимодействий литосферных плит регулярно происходят землетрясения.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just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8" b="2031"/>
          <a:stretch/>
        </p:blipFill>
        <p:spPr>
          <a:xfrm>
            <a:off x="1288473" y="401781"/>
            <a:ext cx="6368475" cy="451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2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617" y="457199"/>
            <a:ext cx="8063345" cy="589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5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Наводнение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Дальнем Востоке.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2013 году на Дальний Восток обрушился мощный паводок, который привел к самому масштабному наводнению за последние 115 лет. Наводнение охватило пять субъектов Дальневосточного федерального округа, больше других пострадали Амурская область, первой принявшая удар стихии, Еврейская автономная область и Хабаровский край. Всего с начала паводка было подтоплено 37 муниципальных районов, 235 населенных пунктов и более 13 тысяч жилых домов. Общая площадь затопленных территорий составила более 8 миллионов квадратных километров. По данным Росгидромета, причиной наводнения стали интенсивные ливневые дожди, охватившие весь бассейн Амура и продолжавшиеся около двух месяцев. Максимальный уровень реки у Хабаровска составил 804 сантиметра при критическом уровне 600 сантиметров и прежнем историческом максимуме 642 сантиметра в 1867 году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27.Какую страну кроме России затронуло данное наводнение?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пределах какого климатического пояса и области располагается затопленная территория?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В какое время года и почему на реках Дальнего Востока наблюдается паводок?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8578" y="-752970"/>
            <a:ext cx="51435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7363" y="5247780"/>
            <a:ext cx="7779328" cy="695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27.Какую страну кроме России затронуло данное наводнение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Китай ( Китайская Народная Республика)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6331527" y="2923309"/>
            <a:ext cx="748146" cy="803564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5874327" y="4438835"/>
            <a:ext cx="1451265" cy="777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45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8036" y="5127307"/>
            <a:ext cx="7716982" cy="992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пределах какого климатического пояса и области располагается затопленная территория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lvl="0" indent="238125" algn="ctr">
              <a:lnSpc>
                <a:spcPct val="107000"/>
              </a:lnSpc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Умеренный климатический пояс, область муссонного климата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1414" b="606"/>
          <a:stretch/>
        </p:blipFill>
        <p:spPr>
          <a:xfrm rot="16200000">
            <a:off x="1997855" y="-688802"/>
            <a:ext cx="4649527" cy="698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18" y="564944"/>
            <a:ext cx="7966364" cy="2628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В какое время года и почему на реках Дальнего Востока наблюдается паводок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Дальний Восток России находится в области муссонного климата. Основные особенности муссонного климата — резкое преобладание осадков летом и почти полное отсутствие осадков зимой. Из-за обилия осадков в летний период и происходят паводки на реках Дальнего Востока.</a:t>
            </a:r>
          </a:p>
          <a:p>
            <a:pPr lvl="0" indent="238125" algn="just">
              <a:lnSpc>
                <a:spcPct val="107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now-chita.ru/media/galleries/923355bd-a9f9-49a5-ae2f-cceb9a4d3a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1" y="3192971"/>
            <a:ext cx="4440444" cy="295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gorodnabire.ru/images/stories/divoh/2019/32/nomer/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3192971"/>
            <a:ext cx="4253291" cy="28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30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182" y="472915"/>
            <a:ext cx="7966363" cy="5658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6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Экспедиция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«Саянское море».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Комплексная археолого-географическая экспедиция в Южной Сибири, в зоне затопления Саяно-Шушенской ГЭС проходит всего два-три месяца в году — в мае-июле. Остальное время года эта территория находится под водой.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мае происходит сезонный сброс воды из водохранилища Саяно-Шушенской ГЭС, и обнажаются территории вдоль затопленного русла реки общей площадью более 200 квадратных километров. Когда-то эти земли заселяли кочевые народы: по берегам и на дне искусственного моря-озера находятся их древние некрополи, руины крепостей, святилища. Здесь взорам археологов открываются материальные свидетельства существования древних цивилизаций. Мумии, сокровища, наскальная живопись. И всё это не в Египте или Перу, а в России, в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республике Тыва.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Когда-то здесь пересекались многие дороги Евразии, а теперь десятки ученых и добровольцев пытаются отыскать памятники материальной культуры и сделать их культурным достоянием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27.На пределах русла какой реки проходит комплексная археолого-географическая экспедиция?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28.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Напишите, какой тип питания преобладает на реке Енисей, откуда в реку поступает вода?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29. Объясните, почему именно в мае происходит сезонный сброс воды в Саяно-Шушенском водохранилище?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41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6794" y="-512103"/>
            <a:ext cx="3820762" cy="5094349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2452255" y="2286000"/>
            <a:ext cx="374072" cy="63730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87166" y="-400545"/>
            <a:ext cx="3725141" cy="4966855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>
            <a:off x="6373091" y="1911927"/>
            <a:ext cx="443345" cy="471055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89709" y="4234656"/>
            <a:ext cx="7523017" cy="134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27.На пределах русла какой реки проходит комплексная археолого-географическая экспедиция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indent="238125" algn="just">
              <a:lnSpc>
                <a:spcPct val="107000"/>
              </a:lnSpc>
            </a:pP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ctr">
              <a:lnSpc>
                <a:spcPct val="107000"/>
              </a:lnSpc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Река Енисей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8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6581" y="625546"/>
            <a:ext cx="7744691" cy="2858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Напишите, какой тип питания преобладает на реке Енисей, откуда в реку поступает вода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Река Енисей как и большинство других крупных рек на территории России относится к рекам со смешанным типом питания, с преобладанием снега — 50% всей воды. За долгую зиму выпадает большое количество снега который начинает таять в тёплый период года.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https://oreke.ru/wp-content/uploads/2018/11/Reka-Enisej-1024x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66" y="3352800"/>
            <a:ext cx="3635042" cy="24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avatars.mds.yandex.net/get-zen_doc/52716/pub_59f0d0057ddde894b72cd06f_59f0db244bf1610270f47a98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483" y="3348610"/>
            <a:ext cx="3846413" cy="256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6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909" y="665018"/>
            <a:ext cx="8063346" cy="2182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Объясните, почему именно в мае происходит сезонный сброс воды в Саяно-Шушенском водохранилище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Пик таяния зимних снегов наблюдается в конце весны (май), в начале лета. После долгой зимы начинает в большом количестве таять снег и в реку поступают большие объёмы воды, следовательно, уровень воды в водохранилище повышается — возрастает риск наводнения.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9" y="3013364"/>
            <a:ext cx="3986513" cy="2763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82" y="3075710"/>
            <a:ext cx="4386633" cy="26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5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473" y="651164"/>
            <a:ext cx="8077199" cy="5114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7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Норильск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районах распространения многолетней мерзлоты все сооружения приходится строить с учётом свойств замёрзших грунтов. Жилые дома, промышленные здания, трубопроводы и дороги могут отеплять грунты и тем самым вызывать оттаивание мерзлоты, которое ведёт к просадке фундаментов. Поэтому все сооружения ставят над землёй на железобетонных сваях. Так построен город Норильск. Многолетняя мерзлота — реликт прошлого; она образовалась многие тысячелетия назад. Однако современные климатические условия субарктического пояса поддерживают её существование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27.Укажите название субъекта Российской Федерации, в пределах которого находится город Норильск.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Какие типы воздушных масс формируют климат в районе города Норильска?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Какими особенностями климата объясняется сохранение в окрестностях Норильска многолетней мерзлоты?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8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181" y="449397"/>
            <a:ext cx="7910946" cy="546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1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Открытие Южного полюса.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Полярная экспедиция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Руаля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Амундсена 1910−1912 годов (или Третье плавание «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Фрама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»). Экспедиция вышла из Осло (тогда Христиании) 7 июня 1910 года. Высадка на шельфовый ледник Антарктиды произошла 15 января 1911 года. Полярная зима прошла в активной подготовке к предстоящему походу. Антарктическая весна позволила выйти в путь только 20 октября 1911 года. Главная цель экспедиции Амундсена была достигнута 14 декабря 1911 года, именно этот день считается датой открытия Южного полюса. В ходе экспедиции были получены важные научные результаты, несмотря на то, что она проходила в острой конкурентной борьбе с английской экспедицией «Терра Нова» Роберта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Фалкона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Скотта. Экспедиция проходила в пределах субантарктического и антарктического климатических поясов.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научном отношении экспедиция обследовала Трансантарктический хребет, взяв некоторые геологические образцы, предположение Амундсена о его протяжённости впоследствии подтвердилось. Экспедиция детально изучила поверхность шельфового ледника Росса 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Южнополярного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плато, а также полуострова Эдуарда VII. Экспедиция также произвела обширный комплекс метеорологических исследований. Судовой отряд на «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Фраме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произвёл ряд важных океанографических и гляциологических исследований (взяты 891 проба воды и 190 проб планктона) в Атлантическом секторе Южного океана.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1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06733" y="-1103168"/>
            <a:ext cx="5143500" cy="7349837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4558145" y="1343891"/>
            <a:ext cx="332510" cy="69272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5143501"/>
            <a:ext cx="7952509" cy="1146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27.Укажите название субъекта Российской Федерации, в пределах которого находится город Норильск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Красноярский край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7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1414" b="606"/>
          <a:stretch/>
        </p:blipFill>
        <p:spPr>
          <a:xfrm rot="16200000">
            <a:off x="2108691" y="-1108364"/>
            <a:ext cx="4649527" cy="6982691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4433455" y="1565564"/>
            <a:ext cx="387927" cy="81741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23455" y="4842538"/>
            <a:ext cx="8049489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Какие типы воздушных масс формируют климат в районе города Норильска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 Норильск находится в субарктическом климатическом поясе, следовательно, воздушных масс будет две — арктическая и умеренная.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0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181" y="512619"/>
            <a:ext cx="8077201" cy="1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Какими особенностями климата объясняется сохранение в окрестностях Норильска многолетней мерзлоты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субарктическом климатическом поясе долгая и холодная зима, прохладное и короткое лето. Данные климатические условия позволяют сохраняться вечной мерзлоте в районе Норильска.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just">
              <a:lnSpc>
                <a:spcPct val="107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prmira.ru/-x-/assets.prmira.ru/filestorage/2018/05/17/CYFIpzIeVS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" y="2482002"/>
            <a:ext cx="3959707" cy="29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bestmaps.ru/files/content_images/201507051119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86" y="2482002"/>
            <a:ext cx="4238029" cy="307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24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327" y="623455"/>
            <a:ext cx="8091055" cy="4620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8 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Оползень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 Владивостоке.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сентябре 2012 г. на одной из центральных улиц Владивостока на проспекте Красоты сошёл оползень. Камнями и землёй засыпало большую часть дорожного полотна. В результате инцидента никто не пострадал, но движение было закрыто. Причиной оползня стали сильные дожди, вызванные пришедшим тропическим циклоном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Санба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 В пределах какого субъекта России произошло данное событие?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называются ветры, которые приносят сезонные ливни в эту часть России?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Объясните, почему сильные дожди могли стать причиной оползня?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1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86" y="135830"/>
            <a:ext cx="6765771" cy="4734918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7093528" y="2951018"/>
            <a:ext cx="484909" cy="73429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29786" y="4870748"/>
            <a:ext cx="7352214" cy="121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 В пределах какого субъекта России произошло данное событие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Приморский край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87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1414" b="606"/>
          <a:stretch/>
        </p:blipFill>
        <p:spPr>
          <a:xfrm rot="16200000">
            <a:off x="2067127" y="-1166582"/>
            <a:ext cx="4649527" cy="6982691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6386945" y="2050473"/>
            <a:ext cx="900546" cy="96981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65018" y="4784688"/>
            <a:ext cx="8063345" cy="203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называются ветры, которые приносят сезонные ливни в эту часть России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Муссоны — устойчивые ветры, возникающие на границе материка и океана, периодически меняющие своё направление (летом дуют с океана, зимой — с материка). Свойственны тропическим областям и некоторым приморским местностям умеренного пояса (Дальний Восток России).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0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327" y="484909"/>
            <a:ext cx="7994073" cy="239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Объясните, почему сильные дожди могли стать причиной оползня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Верхний слой пород пропитался дождевыми водами и стал тяжёлым, уровень подземных вод поднялся, и верхний слой пород соскользнул вниз по поверхности водоносного горизонта, образовавшегося на поверхности водоупорного слоя.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just">
              <a:lnSpc>
                <a:spcPct val="107000"/>
              </a:lnSpc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primamedia.ru/f/main/1870/18699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0" y="2882488"/>
            <a:ext cx="4475019" cy="298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s.primamedia.ru/f/big/259/2589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18" y="2882488"/>
            <a:ext cx="4067038" cy="271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3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5745" y="706582"/>
            <a:ext cx="8077200" cy="542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9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Непогода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Анталии.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Непогода обрушилась на средиземноморский курорт Анталия, став причиной временных перебоев в работе аэропорта. Штормовой ветер и проливные дожди нарушили транспортное движение в городе и пригородах Анталии. Дороги и улицы оказались под водой. Из-за наводнения первые этажи многих домов и офисных помещений в городе оказались затоплены. От стихии пострадали также сельскохозяйственные угодья и теплицы в районе Аксу. Стоит отметить, что город Анталия, также как и вся остальная территория страны полностью располагается в субтропическом климатическом поясе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812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27. Напишите название страны, в которой расположен курорт Анталия.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3812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28. Какой тип воздушных масс формируют климат этой территории?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3812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29. В какое время года количество атмосферных осадков на средиземноморском побережье страны наибольшее?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909" y="4961882"/>
            <a:ext cx="799407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27. Напишите название страны, в которой расположен курорт Анталия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indent="238125"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Турция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38952" y="-616240"/>
            <a:ext cx="4684569" cy="6246092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>
            <a:off x="6636327" y="3117273"/>
            <a:ext cx="900546" cy="1149927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35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s2.travelask.ru/system/images/files/001/028/616/wysiwyg/ris.22.eps.jpg?15173037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4" y="443345"/>
            <a:ext cx="5735782" cy="38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3934691" y="845127"/>
            <a:ext cx="415636" cy="47105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68036" y="4475018"/>
            <a:ext cx="7994073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28. Какой тип воздушных масс формируют климат этой территории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lvl="0" indent="238125"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 располагается в субтропическом климатическом поясе, где летом действуют сухие тропические воздушные массы, а зимой влажные умеренные воздушные массы.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just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8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036" y="623455"/>
            <a:ext cx="78832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 Напишите название страны, с территории которой стартовала эта экспедиция?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 Какие типы воздушных масс формируют климат территории по которой проходила экспедиция?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29.Почему достижение Южного полюса произошло 14 декабря 1911 года?</a:t>
            </a:r>
          </a:p>
        </p:txBody>
      </p:sp>
    </p:spTree>
    <p:extLst>
      <p:ext uri="{BB962C8B-B14F-4D97-AF65-F5344CB8AC3E}">
        <p14:creationId xmlns:p14="http://schemas.microsoft.com/office/powerpoint/2010/main" val="2875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1163" y="665019"/>
            <a:ext cx="7869381" cy="2904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29. В какое время года количество атмосферных осадков на средиземноморском побережье страны наибольшее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lvl="0" indent="238125"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Территория располагается в субтропическом климатическом поясе, где летом действуют сухие тропические воздушные массы, а зимой влажные умеренные воздушные массы.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just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https://www.trn-news.ru/Ru/Upload/Image/antalya-gezile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453318"/>
            <a:ext cx="3597467" cy="269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sabah.com.tr/sb/galeri/yasam/manavgat-sele-teslim/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630" y="3453318"/>
            <a:ext cx="4271914" cy="27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0327" y="568036"/>
            <a:ext cx="8021782" cy="5106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10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Сезон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дождей в Юго-восточной Азии.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2007 г. в странах Восточной и Юго-Восточной Азии сезон дождей оказался очень продолжительным. Так среди многих других, в зоне затопления оказались красивейшие места в долине реки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Пинг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где склоны гор покрыты вечнозелёными лесами. Недалеко от древнего города (18° с. ш. 99° в. д.), некогда бывшего столицей независимого государства, а сейчас являющегося административным центром, с гор сошёл мощный оползень. Люди не пострадали. Оползень также не затронул памятник культуры — древний храм, полюбоваться которым приезжают туристы со всего мира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27.Запишите название страны, в которой находится древний город, около которого произошёл оползень.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называются ветры, которые приносят сезонные дожди в Восточную и Юго-восточную Азию?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В какое время года и почему в Юго-Восточной Азии дуют ветры с океана, приносящие осадки?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9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eksmo.ru/v2/ASE000000000719213/COVER/cover3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47" y="117330"/>
            <a:ext cx="6993371" cy="46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низ 1"/>
          <p:cNvSpPr/>
          <p:nvPr/>
        </p:nvSpPr>
        <p:spPr>
          <a:xfrm>
            <a:off x="5347855" y="1537855"/>
            <a:ext cx="374072" cy="63730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86691" y="4901134"/>
            <a:ext cx="7620000" cy="121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27.Запишите название страны, в которой находится древний город, около которого произошёл оползень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238125" algn="ctr">
              <a:lnSpc>
                <a:spcPct val="107000"/>
              </a:lnSpc>
            </a:pP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Таиланд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4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473" y="540327"/>
            <a:ext cx="7938654" cy="2957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называются ветры, которые приносят сезонные дожди в Восточную и Юго-восточную Азию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Муссоны — устойчивые ветры, возникающие на границе материка и океана, периодически меняющие своё направление (летом дуют с океана, зимой — с материка). Свойственны тропическим областям и некоторым приморским местностям умеренного пояса (Дальний Восток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just">
              <a:lnSpc>
                <a:spcPct val="107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70" y="2796103"/>
            <a:ext cx="4608367" cy="33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909" y="554183"/>
            <a:ext cx="8077200" cy="3352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38125" algn="just">
              <a:lnSpc>
                <a:spcPct val="107000"/>
              </a:lnSpc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 В какое время года и почему в Юго-Восточной Азии дуют ветры с океана, приносящие осадки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Таиланд полностью расположен в субэкваториальном климатическом поясе, поэтому в летнее время приходят насыщенные влагой воздушные массы с экватора. Ветры начинают дуть с океана из-за того, что на материке формируется область низкого давления, в то время как над океаном формируется область высокого давления.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238125" algn="just">
              <a:lnSpc>
                <a:spcPct val="107000"/>
              </a:lnSpc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g1.dcdn.lt/images/pix/potvyniai-tailande-73382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2" y="3671564"/>
            <a:ext cx="3448542" cy="229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orum.awd.ru/gallery/images/upload/463/047/463047eec4edc02bec9795856e11a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09" y="3655531"/>
            <a:ext cx="3848389" cy="25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eksmo.ru/v2/ASE000000000719213/COVER/cover3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5816" cy="35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62702"/>
          <a:stretch/>
        </p:blipFill>
        <p:spPr>
          <a:xfrm>
            <a:off x="2724150" y="2585405"/>
            <a:ext cx="6076950" cy="3948746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5176741" y="3092928"/>
            <a:ext cx="585884" cy="146685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5395816" y="5124450"/>
            <a:ext cx="833534" cy="38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87926" y="3826353"/>
            <a:ext cx="24361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27.Напишите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страны, с территории которой стартовала эта экспедиция?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2625" y="720436"/>
            <a:ext cx="2854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НОРВЕГИЯ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2.travelask.ru/system/images/files/001/028/616/wysiwyg/ris.22.eps.jpg?15173037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110"/>
            <a:ext cx="5735782" cy="386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2.travelask.ru/system/images/files/001/028/616/wysiwyg/ris.22.eps.jpg?15173037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71298" r="25185" b="14235"/>
          <a:stretch/>
        </p:blipFill>
        <p:spPr bwMode="auto">
          <a:xfrm>
            <a:off x="5292436" y="983674"/>
            <a:ext cx="357447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52946" y="4925970"/>
            <a:ext cx="7384472" cy="1264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Экспедиция проводилась в антарктическом и субантарктическом климатических поясах, следовательно, воздушных масс будет две — антарктическая и умеренная.</a:t>
            </a:r>
            <a:endParaRPr lang="ru-RU" sz="28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764" y="3992663"/>
            <a:ext cx="7938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 Какие типы воздушных масс формируют климат территории по которой проходила экспедиция?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050473" y="2623378"/>
            <a:ext cx="568036" cy="61858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0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6690" y="612017"/>
            <a:ext cx="74953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29.Почему достижение Южного полюса произошло 14 декабря 1911 года?</a:t>
            </a:r>
          </a:p>
        </p:txBody>
      </p:sp>
      <p:pic>
        <p:nvPicPr>
          <p:cNvPr id="2050" name="Picture 2" descr="https://3pulse.com/uploads/photo/10/25/28/2017/07/28/f5bd7b4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6" y="981350"/>
            <a:ext cx="3966154" cy="264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zen_doc/244664/pub_5c36fc8c48312b00a9981c46_5c36fdbeed659f00ac9828aa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4" y="1120522"/>
            <a:ext cx="3955945" cy="232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3782" y="3902690"/>
            <a:ext cx="6719453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южном полушарии в декабре разгар лета: полярный день, нет сильных морозов и ветров. Условия для покорения южного полюса более благоприятные, чем зимой.</a:t>
            </a:r>
            <a:endParaRPr lang="ru-RU" sz="28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6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872" y="288852"/>
            <a:ext cx="7910945" cy="5303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ВАРИАНТ 2</a:t>
            </a:r>
          </a:p>
          <a:p>
            <a:pPr indent="23812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Огненной земли.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период с декабря по февраль 2011 года международная группа учёных проводила изучение острова Огненная земля. Специалисты более чем из 10-ти стран мира, в том числе и из России провели комплексное исследование острова, в ходе которого была произведена съёмка поверхности острова при помощи беспилотных летательных аппаратов. Получены новые данные о флоре и фауне острова, а также произведены этнографические исследования местности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27.Назовите климатический пояс, в котором расположен остров Огненная земля.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 На территории каких стран проходила экспедиция?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 Объясните, почему для экспедиции был выбран период с декабря по февраль?</a:t>
            </a:r>
          </a:p>
          <a:p>
            <a:pPr indent="238125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1.ozone.ru/multimedia/10158833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92959" cy="54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2133599" y="3826769"/>
            <a:ext cx="235528" cy="318655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4" name="Picture 12" descr="https://sitekid.ru/imgn/19/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 r="16449" b="1548"/>
          <a:stretch/>
        </p:blipFill>
        <p:spPr bwMode="auto">
          <a:xfrm>
            <a:off x="4973782" y="3986097"/>
            <a:ext cx="3695989" cy="25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205</TotalTime>
  <Words>2738</Words>
  <Application>Microsoft Office PowerPoint</Application>
  <PresentationFormat>Экран (4:3)</PresentationFormat>
  <Paragraphs>149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1" baseType="lpstr">
      <vt:lpstr>Arial</vt:lpstr>
      <vt:lpstr>Arial Black</vt:lpstr>
      <vt:lpstr>Calibri</vt:lpstr>
      <vt:lpstr>Garamond</vt:lpstr>
      <vt:lpstr>Times New Roman</vt:lpstr>
      <vt:lpstr>Verdana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Hatije</dc:creator>
  <cp:lastModifiedBy>Hatije</cp:lastModifiedBy>
  <cp:revision>22</cp:revision>
  <dcterms:created xsi:type="dcterms:W3CDTF">2020-01-18T19:32:06Z</dcterms:created>
  <dcterms:modified xsi:type="dcterms:W3CDTF">2020-01-20T19:23:25Z</dcterms:modified>
</cp:coreProperties>
</file>