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93" r:id="rId15"/>
    <p:sldId id="287" r:id="rId16"/>
    <p:sldId id="288" r:id="rId17"/>
    <p:sldId id="290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35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53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923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13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85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912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40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2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670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7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81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27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51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51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09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866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43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72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83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254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1713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19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277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51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51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091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866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4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7257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83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25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1713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19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277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518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510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091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8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437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7257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832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254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1713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19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32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4578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502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3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782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304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171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189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444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818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0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7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5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5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5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3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27584" y="3068960"/>
            <a:ext cx="7200800" cy="216024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F0"/>
                </a:solidFill>
                <a:latin typeface="Monotype Corsiva" pitchFamily="66" charset="0"/>
              </a:rPr>
              <a:t>«</a:t>
            </a:r>
            <a:r>
              <a:rPr lang="ru-RU" sz="4000" b="1" dirty="0" err="1" smtClean="0">
                <a:solidFill>
                  <a:srgbClr val="00B0F0"/>
                </a:solidFill>
                <a:latin typeface="Monotype Corsiva" pitchFamily="66" charset="0"/>
              </a:rPr>
              <a:t>Абвгдейка</a:t>
            </a:r>
            <a:r>
              <a:rPr lang="ru-RU" sz="4000" b="1" dirty="0" smtClean="0">
                <a:solidFill>
                  <a:srgbClr val="00B0F0"/>
                </a:solidFill>
                <a:latin typeface="Monotype Corsiva" pitchFamily="66" charset="0"/>
              </a:rPr>
              <a:t>- ступеньки к успеху»</a:t>
            </a:r>
            <a:endParaRPr lang="ru-RU" sz="40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835696" y="332656"/>
            <a:ext cx="5616624" cy="20882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РАЙОНОЕ МЕТОДИЧЕСКОЕ ОБЪЕДИНЕНИЕ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ВОСПИТАТЕЛЕЙ ДОШКОЛЬНЫХ ГРУПП СИМФЕРОПОЛЬСКОГО РАЙОНА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2555776" y="5301208"/>
            <a:ext cx="5472608" cy="115212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«Вишенка»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с.Красное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Геращенко Н.Ю.</a:t>
            </a:r>
          </a:p>
        </p:txBody>
      </p:sp>
    </p:spTree>
    <p:extLst>
      <p:ext uri="{BB962C8B-B14F-4D97-AF65-F5344CB8AC3E}">
        <p14:creationId xmlns:p14="http://schemas.microsoft.com/office/powerpoint/2010/main" val="3285771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27584" y="3068960"/>
            <a:ext cx="7200800" cy="216024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98185" y="908720"/>
            <a:ext cx="4968552" cy="12241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4211960" y="5805264"/>
            <a:ext cx="3384376" cy="64807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6149680" cy="30748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38520"/>
            <a:ext cx="6588224" cy="32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97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27584" y="3068960"/>
            <a:ext cx="7200800" cy="216024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98185" y="924877"/>
            <a:ext cx="4968552" cy="12241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4211960" y="5805264"/>
            <a:ext cx="3384376" cy="64807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9983"/>
            <a:ext cx="2871444" cy="57428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44" y="146781"/>
            <a:ext cx="4180378" cy="20901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49413"/>
            <a:ext cx="4328058" cy="21640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61" y="4409844"/>
            <a:ext cx="4546948" cy="227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97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27584" y="3068960"/>
            <a:ext cx="7200800" cy="216024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98185" y="908720"/>
            <a:ext cx="4968552" cy="12241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4211960" y="5805264"/>
            <a:ext cx="3384376" cy="64807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61" y="57433"/>
            <a:ext cx="4355976" cy="21779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09" y="2708920"/>
            <a:ext cx="7092280" cy="354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97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9525"/>
            <a:ext cx="9134475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09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27584" y="3068960"/>
            <a:ext cx="7200800" cy="216024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98185" y="908720"/>
            <a:ext cx="4968552" cy="12241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4211960" y="5805264"/>
            <a:ext cx="3384376" cy="64807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17" y="2439144"/>
            <a:ext cx="5580112" cy="27900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88132"/>
            <a:ext cx="2470584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41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27584" y="3068960"/>
            <a:ext cx="7200800" cy="216024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43708" y="909070"/>
            <a:ext cx="4968552" cy="12241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4211960" y="5805264"/>
            <a:ext cx="3384376" cy="64807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3" y="94286"/>
            <a:ext cx="3170827" cy="218258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313" y="1495169"/>
            <a:ext cx="3312368" cy="252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470" y="2857284"/>
            <a:ext cx="3239852" cy="24298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" y="5055881"/>
            <a:ext cx="7925294" cy="149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60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27584" y="3068960"/>
            <a:ext cx="7200800" cy="216024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98185" y="908720"/>
            <a:ext cx="4968552" cy="12241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4211960" y="5805264"/>
            <a:ext cx="3384376" cy="64807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913"/>
            <a:ext cx="3096344" cy="37760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434" y="-27784"/>
            <a:ext cx="2576605" cy="40735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495743"/>
            <a:ext cx="5884992" cy="294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60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27584" y="3068960"/>
            <a:ext cx="7200800" cy="216024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98185" y="908720"/>
            <a:ext cx="4968552" cy="12241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4211960" y="5805264"/>
            <a:ext cx="3384376" cy="64807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78" y="53069"/>
            <a:ext cx="6732240" cy="3366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752353"/>
            <a:ext cx="6377258" cy="271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60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27584" y="3068960"/>
            <a:ext cx="7200800" cy="216024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98185" y="908720"/>
            <a:ext cx="4968552" cy="12241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е»</a:t>
            </a:r>
            <a:endParaRPr lang="ru-RU" sz="16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4211960" y="5805264"/>
            <a:ext cx="3384376" cy="64807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58" y="692696"/>
            <a:ext cx="4464496" cy="40392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76064"/>
            <a:ext cx="3415832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97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27584" y="3068960"/>
            <a:ext cx="7200800" cy="216024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98185" y="908720"/>
            <a:ext cx="4968552" cy="12241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4211960" y="5805264"/>
            <a:ext cx="3384376" cy="64807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6732240" cy="336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97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27584" y="3068960"/>
            <a:ext cx="7200800" cy="216024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98185" y="908720"/>
            <a:ext cx="4968552" cy="12241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4211960" y="5805264"/>
            <a:ext cx="3384376" cy="64807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0648"/>
            <a:ext cx="5328592" cy="26642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49746"/>
            <a:ext cx="7124877" cy="356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97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27584" y="3068960"/>
            <a:ext cx="7200800" cy="216024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180062" y="980728"/>
            <a:ext cx="5184576" cy="129614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4211960" y="5805264"/>
            <a:ext cx="3384376" cy="64807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03" y="9861"/>
            <a:ext cx="5312918" cy="26564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2038536" cy="40770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092" y="3339244"/>
            <a:ext cx="5580112" cy="279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41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41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МАДОУ №20</dc:creator>
  <cp:lastModifiedBy>Admin</cp:lastModifiedBy>
  <cp:revision>41</cp:revision>
  <dcterms:created xsi:type="dcterms:W3CDTF">2020-03-25T07:56:54Z</dcterms:created>
  <dcterms:modified xsi:type="dcterms:W3CDTF">2024-01-22T07:23:52Z</dcterms:modified>
</cp:coreProperties>
</file>