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2EC759-D4C7-4407-98AA-6880B3BE26A8}" type="doc">
      <dgm:prSet loTypeId="urn:microsoft.com/office/officeart/2005/8/layout/default#1" loCatId="list" qsTypeId="urn:microsoft.com/office/officeart/2005/8/quickstyle/3d2#1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A3EBBFCE-0C02-419F-A40C-1E326AAE387B}">
      <dgm:prSet phldrT="[Текст]" custT="1"/>
      <dgm:spPr/>
      <dgm:t>
        <a:bodyPr/>
        <a:lstStyle/>
        <a:p>
          <a:r>
            <a:rPr lang="ru-RU" sz="2000" dirty="0" smtClean="0">
              <a:latin typeface="Constantia" panose="02030602050306030303" pitchFamily="18" charset="0"/>
            </a:rPr>
            <a:t>Федерация психологов образования России</a:t>
          </a:r>
          <a:endParaRPr lang="en-US" sz="2000" dirty="0" smtClean="0">
            <a:latin typeface="Constantia" panose="02030602050306030303" pitchFamily="18" charset="0"/>
          </a:endParaRPr>
        </a:p>
        <a:p>
          <a:r>
            <a:rPr lang="en-US" sz="2800" dirty="0" smtClean="0">
              <a:latin typeface="Constantia" panose="02030602050306030303" pitchFamily="18" charset="0"/>
            </a:rPr>
            <a:t>rospsy.ru</a:t>
          </a:r>
          <a:endParaRPr lang="ru-RU" sz="2000" dirty="0">
            <a:latin typeface="Constantia" panose="02030602050306030303" pitchFamily="18" charset="0"/>
          </a:endParaRPr>
        </a:p>
      </dgm:t>
    </dgm:pt>
    <dgm:pt modelId="{F97D210C-D77A-42D2-A792-6BE528882B26}" type="parTrans" cxnId="{E00AE7BE-20D2-4886-9E01-0A94D94B80DD}">
      <dgm:prSet/>
      <dgm:spPr/>
      <dgm:t>
        <a:bodyPr/>
        <a:lstStyle/>
        <a:p>
          <a:endParaRPr lang="ru-RU"/>
        </a:p>
      </dgm:t>
    </dgm:pt>
    <dgm:pt modelId="{F9A4AA71-F3EC-4356-8040-FDCAC5D669F8}" type="sibTrans" cxnId="{E00AE7BE-20D2-4886-9E01-0A94D94B80DD}">
      <dgm:prSet/>
      <dgm:spPr/>
      <dgm:t>
        <a:bodyPr/>
        <a:lstStyle/>
        <a:p>
          <a:endParaRPr lang="ru-RU"/>
        </a:p>
      </dgm:t>
    </dgm:pt>
    <dgm:pt modelId="{283753F7-211A-43E2-A3A3-562DF3D83638}">
      <dgm:prSet phldrT="[Текст]" custT="1"/>
      <dgm:spPr/>
      <dgm:t>
        <a:bodyPr/>
        <a:lstStyle/>
        <a:p>
          <a:r>
            <a:rPr lang="ru-RU" sz="2000" dirty="0" smtClean="0">
              <a:latin typeface="Constantia" panose="02030602050306030303" pitchFamily="18" charset="0"/>
            </a:rPr>
            <a:t>Крымский республиканский институт </a:t>
          </a:r>
          <a:r>
            <a:rPr lang="ru-RU" sz="2000" dirty="0" err="1" smtClean="0">
              <a:latin typeface="Constantia" panose="02030602050306030303" pitchFamily="18" charset="0"/>
            </a:rPr>
            <a:t>постдипломного</a:t>
          </a:r>
          <a:r>
            <a:rPr lang="ru-RU" sz="2000" dirty="0" smtClean="0">
              <a:latin typeface="Constantia" panose="02030602050306030303" pitchFamily="18" charset="0"/>
            </a:rPr>
            <a:t> педагогического образования</a:t>
          </a:r>
        </a:p>
        <a:p>
          <a:r>
            <a:rPr lang="en-US" sz="2800" dirty="0" smtClean="0">
              <a:latin typeface="Constantia" panose="02030602050306030303" pitchFamily="18" charset="0"/>
            </a:rPr>
            <a:t>krippo.ru</a:t>
          </a:r>
          <a:endParaRPr lang="ru-RU" sz="2800" dirty="0" smtClean="0">
            <a:latin typeface="Constantia" panose="02030602050306030303" pitchFamily="18" charset="0"/>
          </a:endParaRPr>
        </a:p>
        <a:p>
          <a:r>
            <a:rPr lang="ru-RU" sz="2000" dirty="0" smtClean="0">
              <a:latin typeface="Constantia" panose="02030602050306030303" pitchFamily="18" charset="0"/>
            </a:rPr>
            <a:t>(раздел «Практическая психология»)</a:t>
          </a:r>
          <a:endParaRPr lang="ru-RU" sz="2000" dirty="0">
            <a:latin typeface="Constantia" panose="02030602050306030303" pitchFamily="18" charset="0"/>
          </a:endParaRPr>
        </a:p>
      </dgm:t>
    </dgm:pt>
    <dgm:pt modelId="{626E7D63-36FB-49E9-9C71-172882288D27}" type="parTrans" cxnId="{179A973E-8D80-431C-9FD9-82F2B7BBB5AD}">
      <dgm:prSet/>
      <dgm:spPr/>
      <dgm:t>
        <a:bodyPr/>
        <a:lstStyle/>
        <a:p>
          <a:endParaRPr lang="ru-RU"/>
        </a:p>
      </dgm:t>
    </dgm:pt>
    <dgm:pt modelId="{C91770D8-A191-407F-8A03-C9806D92BA20}" type="sibTrans" cxnId="{179A973E-8D80-431C-9FD9-82F2B7BBB5AD}">
      <dgm:prSet/>
      <dgm:spPr/>
      <dgm:t>
        <a:bodyPr/>
        <a:lstStyle/>
        <a:p>
          <a:endParaRPr lang="ru-RU"/>
        </a:p>
      </dgm:t>
    </dgm:pt>
    <dgm:pt modelId="{C6AB3CF9-B720-474C-B5EB-34FB38561066}">
      <dgm:prSet phldrT="[Текст]" custT="1"/>
      <dgm:spPr/>
      <dgm:t>
        <a:bodyPr/>
        <a:lstStyle/>
        <a:p>
          <a:r>
            <a:rPr lang="ru-RU" sz="2000" dirty="0" smtClean="0">
              <a:latin typeface="Constantia" panose="02030602050306030303" pitchFamily="18" charset="0"/>
            </a:rPr>
            <a:t>МБОУ ДО «Центр детского и юношеского творчества»</a:t>
          </a:r>
        </a:p>
        <a:p>
          <a:r>
            <a:rPr lang="en-US" sz="2800" dirty="0" smtClean="0">
              <a:latin typeface="Constantia" panose="02030602050306030303" pitchFamily="18" charset="0"/>
            </a:rPr>
            <a:t>cdyt.krymschool.ru</a:t>
          </a:r>
        </a:p>
        <a:p>
          <a:r>
            <a:rPr lang="ru-RU" sz="2000" dirty="0" smtClean="0">
              <a:latin typeface="Constantia" panose="02030602050306030303" pitchFamily="18" charset="0"/>
            </a:rPr>
            <a:t>(раздел «Педагогу-психологу»)</a:t>
          </a:r>
          <a:endParaRPr lang="ru-RU" sz="2000" dirty="0">
            <a:latin typeface="Constantia" panose="02030602050306030303" pitchFamily="18" charset="0"/>
          </a:endParaRPr>
        </a:p>
      </dgm:t>
    </dgm:pt>
    <dgm:pt modelId="{49CB1BAB-8690-4D1C-A46A-A3E5CF291BE1}" type="parTrans" cxnId="{52A4DEFA-C6D5-4CFF-B605-0DC6E20D3F49}">
      <dgm:prSet/>
      <dgm:spPr/>
      <dgm:t>
        <a:bodyPr/>
        <a:lstStyle/>
        <a:p>
          <a:endParaRPr lang="ru-RU"/>
        </a:p>
      </dgm:t>
    </dgm:pt>
    <dgm:pt modelId="{1380E18D-5262-4DBC-9C88-5FF9D5A1E1A1}" type="sibTrans" cxnId="{52A4DEFA-C6D5-4CFF-B605-0DC6E20D3F49}">
      <dgm:prSet/>
      <dgm:spPr/>
      <dgm:t>
        <a:bodyPr/>
        <a:lstStyle/>
        <a:p>
          <a:endParaRPr lang="ru-RU"/>
        </a:p>
      </dgm:t>
    </dgm:pt>
    <dgm:pt modelId="{9AB686CC-E6B3-469F-952B-483EBD4080D8}" type="pres">
      <dgm:prSet presAssocID="{6A2EC759-D4C7-4407-98AA-6880B3BE26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5AAA05-F074-4D9C-89BC-CEB715D7EDB7}" type="pres">
      <dgm:prSet presAssocID="{A3EBBFCE-0C02-419F-A40C-1E326AAE387B}" presName="node" presStyleLbl="node1" presStyleIdx="0" presStyleCnt="3" custLinFactNeighborX="-1721" custLinFactNeighborY="-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802AD-DBDD-43B5-BC78-92FF9182B3D4}" type="pres">
      <dgm:prSet presAssocID="{F9A4AA71-F3EC-4356-8040-FDCAC5D669F8}" presName="sibTrans" presStyleCnt="0"/>
      <dgm:spPr/>
    </dgm:pt>
    <dgm:pt modelId="{AFADEACF-E75F-4F35-8D12-74240B087B92}" type="pres">
      <dgm:prSet presAssocID="{283753F7-211A-43E2-A3A3-562DF3D8363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94FE9-B91F-460B-A7A9-CE1A4653D9EF}" type="pres">
      <dgm:prSet presAssocID="{C91770D8-A191-407F-8A03-C9806D92BA20}" presName="sibTrans" presStyleCnt="0"/>
      <dgm:spPr/>
    </dgm:pt>
    <dgm:pt modelId="{8C544AC6-0259-453B-B071-26A75A6F68F2}" type="pres">
      <dgm:prSet presAssocID="{C6AB3CF9-B720-474C-B5EB-34FB3856106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FD2856-1E76-4D4B-8875-5B9B34B7434F}" type="presOf" srcId="{C6AB3CF9-B720-474C-B5EB-34FB38561066}" destId="{8C544AC6-0259-453B-B071-26A75A6F68F2}" srcOrd="0" destOrd="0" presId="urn:microsoft.com/office/officeart/2005/8/layout/default#1"/>
    <dgm:cxn modelId="{2B9CD90A-38C3-4171-AB98-58BFCA88552A}" type="presOf" srcId="{6A2EC759-D4C7-4407-98AA-6880B3BE26A8}" destId="{9AB686CC-E6B3-469F-952B-483EBD4080D8}" srcOrd="0" destOrd="0" presId="urn:microsoft.com/office/officeart/2005/8/layout/default#1"/>
    <dgm:cxn modelId="{52A4DEFA-C6D5-4CFF-B605-0DC6E20D3F49}" srcId="{6A2EC759-D4C7-4407-98AA-6880B3BE26A8}" destId="{C6AB3CF9-B720-474C-B5EB-34FB38561066}" srcOrd="2" destOrd="0" parTransId="{49CB1BAB-8690-4D1C-A46A-A3E5CF291BE1}" sibTransId="{1380E18D-5262-4DBC-9C88-5FF9D5A1E1A1}"/>
    <dgm:cxn modelId="{09496464-C548-4638-8D6E-B8ECA62FC2A6}" type="presOf" srcId="{283753F7-211A-43E2-A3A3-562DF3D83638}" destId="{AFADEACF-E75F-4F35-8D12-74240B087B92}" srcOrd="0" destOrd="0" presId="urn:microsoft.com/office/officeart/2005/8/layout/default#1"/>
    <dgm:cxn modelId="{179A973E-8D80-431C-9FD9-82F2B7BBB5AD}" srcId="{6A2EC759-D4C7-4407-98AA-6880B3BE26A8}" destId="{283753F7-211A-43E2-A3A3-562DF3D83638}" srcOrd="1" destOrd="0" parTransId="{626E7D63-36FB-49E9-9C71-172882288D27}" sibTransId="{C91770D8-A191-407F-8A03-C9806D92BA20}"/>
    <dgm:cxn modelId="{E00AE7BE-20D2-4886-9E01-0A94D94B80DD}" srcId="{6A2EC759-D4C7-4407-98AA-6880B3BE26A8}" destId="{A3EBBFCE-0C02-419F-A40C-1E326AAE387B}" srcOrd="0" destOrd="0" parTransId="{F97D210C-D77A-42D2-A792-6BE528882B26}" sibTransId="{F9A4AA71-F3EC-4356-8040-FDCAC5D669F8}"/>
    <dgm:cxn modelId="{8C44C6A8-0C0A-4A68-AB0E-97C7C40471AD}" type="presOf" srcId="{A3EBBFCE-0C02-419F-A40C-1E326AAE387B}" destId="{4E5AAA05-F074-4D9C-89BC-CEB715D7EDB7}" srcOrd="0" destOrd="0" presId="urn:microsoft.com/office/officeart/2005/8/layout/default#1"/>
    <dgm:cxn modelId="{4E6779D5-B921-4A17-9621-4643A8D6769E}" type="presParOf" srcId="{9AB686CC-E6B3-469F-952B-483EBD4080D8}" destId="{4E5AAA05-F074-4D9C-89BC-CEB715D7EDB7}" srcOrd="0" destOrd="0" presId="urn:microsoft.com/office/officeart/2005/8/layout/default#1"/>
    <dgm:cxn modelId="{C84EA946-7168-46E0-981C-C95BC35EFAF3}" type="presParOf" srcId="{9AB686CC-E6B3-469F-952B-483EBD4080D8}" destId="{A29802AD-DBDD-43B5-BC78-92FF9182B3D4}" srcOrd="1" destOrd="0" presId="urn:microsoft.com/office/officeart/2005/8/layout/default#1"/>
    <dgm:cxn modelId="{DB017F45-52D1-4D06-9697-D1D696AF71F5}" type="presParOf" srcId="{9AB686CC-E6B3-469F-952B-483EBD4080D8}" destId="{AFADEACF-E75F-4F35-8D12-74240B087B92}" srcOrd="2" destOrd="0" presId="urn:microsoft.com/office/officeart/2005/8/layout/default#1"/>
    <dgm:cxn modelId="{B796964D-98DA-42AA-A902-5DCF6067253F}" type="presParOf" srcId="{9AB686CC-E6B3-469F-952B-483EBD4080D8}" destId="{F7094FE9-B91F-460B-A7A9-CE1A4653D9EF}" srcOrd="3" destOrd="0" presId="urn:microsoft.com/office/officeart/2005/8/layout/default#1"/>
    <dgm:cxn modelId="{64632D0E-FF41-4636-B067-5A583A64ADD3}" type="presParOf" srcId="{9AB686CC-E6B3-469F-952B-483EBD4080D8}" destId="{8C544AC6-0259-453B-B071-26A75A6F68F2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4936D6-76E8-40DC-91DF-C90B3D4179EA}" type="doc">
      <dgm:prSet loTypeId="urn:microsoft.com/office/officeart/2005/8/layout/list1" loCatId="list" qsTypeId="urn:microsoft.com/office/officeart/2005/8/quickstyle/3d4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C2C77949-AE9F-4AA2-AA5C-BFD18B984409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Constantia" panose="02030602050306030303" pitchFamily="18" charset="0"/>
            </a:rPr>
            <a:t>Решение РМО специалистов психологической службы (протокол от 27.08.2015 № 5)</a:t>
          </a:r>
          <a:endParaRPr lang="ru-RU" sz="1800" dirty="0">
            <a:solidFill>
              <a:schemeClr val="tx1"/>
            </a:solidFill>
            <a:latin typeface="Constantia" panose="02030602050306030303" pitchFamily="18" charset="0"/>
          </a:endParaRPr>
        </a:p>
      </dgm:t>
    </dgm:pt>
    <dgm:pt modelId="{69AE1AB6-AC3B-46B6-AEDC-E9E103483CDD}" type="parTrans" cxnId="{C157277A-AC82-414D-8C14-C8CC7E5BCD62}">
      <dgm:prSet/>
      <dgm:spPr/>
      <dgm:t>
        <a:bodyPr/>
        <a:lstStyle/>
        <a:p>
          <a:endParaRPr lang="ru-RU"/>
        </a:p>
      </dgm:t>
    </dgm:pt>
    <dgm:pt modelId="{58C9EEA9-A16F-4235-A2F0-B6E0910E2D71}" type="sibTrans" cxnId="{C157277A-AC82-414D-8C14-C8CC7E5BCD62}">
      <dgm:prSet/>
      <dgm:spPr/>
      <dgm:t>
        <a:bodyPr/>
        <a:lstStyle/>
        <a:p>
          <a:endParaRPr lang="ru-RU"/>
        </a:p>
      </dgm:t>
    </dgm:pt>
    <dgm:pt modelId="{AAC60FF8-D97C-461C-BDDE-B7344F2909D9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Constantia" panose="02030602050306030303" pitchFamily="18" charset="0"/>
            </a:rPr>
            <a:t>Методическое письмо КРИППО «Об особенностях функционирования психологической службы в 2017/2018 учебном году»</a:t>
          </a:r>
          <a:endParaRPr lang="ru-RU" sz="1800" dirty="0">
            <a:solidFill>
              <a:schemeClr val="tx1"/>
            </a:solidFill>
            <a:latin typeface="Constantia" panose="02030602050306030303" pitchFamily="18" charset="0"/>
          </a:endParaRPr>
        </a:p>
      </dgm:t>
    </dgm:pt>
    <dgm:pt modelId="{5D4BAA3E-C49A-468C-9ADC-A33E85E39E85}" type="parTrans" cxnId="{464E6AFA-F86F-4980-96FB-F32E3B669D50}">
      <dgm:prSet/>
      <dgm:spPr/>
      <dgm:t>
        <a:bodyPr/>
        <a:lstStyle/>
        <a:p>
          <a:endParaRPr lang="ru-RU"/>
        </a:p>
      </dgm:t>
    </dgm:pt>
    <dgm:pt modelId="{B07EAA11-C062-4D01-A916-87DF3795CA0C}" type="sibTrans" cxnId="{464E6AFA-F86F-4980-96FB-F32E3B669D50}">
      <dgm:prSet/>
      <dgm:spPr/>
      <dgm:t>
        <a:bodyPr/>
        <a:lstStyle/>
        <a:p>
          <a:endParaRPr lang="ru-RU"/>
        </a:p>
      </dgm:t>
    </dgm:pt>
    <dgm:pt modelId="{410849C7-88B7-48C6-B65E-A2296B3A9232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Constantia" panose="02030602050306030303" pitchFamily="18" charset="0"/>
            </a:rPr>
            <a:t>Методическое письмо КРИППО «Об особенностях функционирования психологической службы в 2020/2021 учебном году»</a:t>
          </a:r>
          <a:endParaRPr lang="ru-RU" sz="1800" dirty="0">
            <a:solidFill>
              <a:schemeClr val="tx1"/>
            </a:solidFill>
            <a:latin typeface="Constantia" panose="02030602050306030303" pitchFamily="18" charset="0"/>
          </a:endParaRPr>
        </a:p>
      </dgm:t>
    </dgm:pt>
    <dgm:pt modelId="{859BAC3B-1B2C-476B-9658-BF804FAF13C8}" type="parTrans" cxnId="{443899B6-D463-4DB8-AF6B-B41423E8E762}">
      <dgm:prSet/>
      <dgm:spPr/>
      <dgm:t>
        <a:bodyPr/>
        <a:lstStyle/>
        <a:p>
          <a:endParaRPr lang="ru-RU"/>
        </a:p>
      </dgm:t>
    </dgm:pt>
    <dgm:pt modelId="{6AE97F16-02F2-4EBC-9E62-54772432508E}" type="sibTrans" cxnId="{443899B6-D463-4DB8-AF6B-B41423E8E762}">
      <dgm:prSet/>
      <dgm:spPr/>
      <dgm:t>
        <a:bodyPr/>
        <a:lstStyle/>
        <a:p>
          <a:endParaRPr lang="ru-RU"/>
        </a:p>
      </dgm:t>
    </dgm:pt>
    <dgm:pt modelId="{110732A0-8030-437F-87D4-DC12AC32C0F4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Constantia" panose="02030602050306030303" pitchFamily="18" charset="0"/>
            </a:rPr>
            <a:t>Методическое пособие «Система психологического сопровождения образовательного процесса в условиях введения ФГОС: планирование, документация, мониторинг, учет и отчетность» (сост. И.В. Возняк и др.)</a:t>
          </a:r>
          <a:endParaRPr lang="ru-RU" sz="1800" dirty="0">
            <a:solidFill>
              <a:schemeClr val="tx1"/>
            </a:solidFill>
            <a:latin typeface="Constantia" panose="02030602050306030303" pitchFamily="18" charset="0"/>
          </a:endParaRPr>
        </a:p>
      </dgm:t>
    </dgm:pt>
    <dgm:pt modelId="{1589DB91-F164-4331-95E1-CE1383F1582F}" type="parTrans" cxnId="{D5073FF5-359D-47DA-BBDC-9875150BCF4C}">
      <dgm:prSet/>
      <dgm:spPr/>
      <dgm:t>
        <a:bodyPr/>
        <a:lstStyle/>
        <a:p>
          <a:endParaRPr lang="ru-RU"/>
        </a:p>
      </dgm:t>
    </dgm:pt>
    <dgm:pt modelId="{8CD91E8B-AC13-4E7A-B987-30026EB075B5}" type="sibTrans" cxnId="{D5073FF5-359D-47DA-BBDC-9875150BCF4C}">
      <dgm:prSet/>
      <dgm:spPr/>
      <dgm:t>
        <a:bodyPr/>
        <a:lstStyle/>
        <a:p>
          <a:endParaRPr lang="ru-RU"/>
        </a:p>
      </dgm:t>
    </dgm:pt>
    <dgm:pt modelId="{17955BA2-2B57-4F43-9536-216D1BDC95E8}" type="pres">
      <dgm:prSet presAssocID="{BE4936D6-76E8-40DC-91DF-C90B3D4179E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10F4CB-0589-4315-B4B8-EB2D47D05ABD}" type="pres">
      <dgm:prSet presAssocID="{C2C77949-AE9F-4AA2-AA5C-BFD18B984409}" presName="parentLin" presStyleCnt="0"/>
      <dgm:spPr/>
      <dgm:t>
        <a:bodyPr/>
        <a:lstStyle/>
        <a:p>
          <a:endParaRPr lang="ru-RU"/>
        </a:p>
      </dgm:t>
    </dgm:pt>
    <dgm:pt modelId="{52D49CE0-F59C-4217-9576-B80A4845697B}" type="pres">
      <dgm:prSet presAssocID="{C2C77949-AE9F-4AA2-AA5C-BFD18B98440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BE5B395-E779-4CAB-BC94-78A2027DD13B}" type="pres">
      <dgm:prSet presAssocID="{C2C77949-AE9F-4AA2-AA5C-BFD18B984409}" presName="parentText" presStyleLbl="node1" presStyleIdx="0" presStyleCnt="4" custScaleX="1189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A4DF5D-CC84-4D08-822C-CB6293F4F9E1}" type="pres">
      <dgm:prSet presAssocID="{C2C77949-AE9F-4AA2-AA5C-BFD18B984409}" presName="negativeSpace" presStyleCnt="0"/>
      <dgm:spPr/>
      <dgm:t>
        <a:bodyPr/>
        <a:lstStyle/>
        <a:p>
          <a:endParaRPr lang="ru-RU"/>
        </a:p>
      </dgm:t>
    </dgm:pt>
    <dgm:pt modelId="{EB5F9C27-47F1-49BA-8562-444669894BA9}" type="pres">
      <dgm:prSet presAssocID="{C2C77949-AE9F-4AA2-AA5C-BFD18B984409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12DE7-7D7F-439B-95C6-1F29714458E3}" type="pres">
      <dgm:prSet presAssocID="{58C9EEA9-A16F-4235-A2F0-B6E0910E2D71}" presName="spaceBetweenRectangles" presStyleCnt="0"/>
      <dgm:spPr/>
      <dgm:t>
        <a:bodyPr/>
        <a:lstStyle/>
        <a:p>
          <a:endParaRPr lang="ru-RU"/>
        </a:p>
      </dgm:t>
    </dgm:pt>
    <dgm:pt modelId="{8B96D649-B8B4-4FFD-A576-68A6EFD897EC}" type="pres">
      <dgm:prSet presAssocID="{AAC60FF8-D97C-461C-BDDE-B7344F2909D9}" presName="parentLin" presStyleCnt="0"/>
      <dgm:spPr/>
      <dgm:t>
        <a:bodyPr/>
        <a:lstStyle/>
        <a:p>
          <a:endParaRPr lang="ru-RU"/>
        </a:p>
      </dgm:t>
    </dgm:pt>
    <dgm:pt modelId="{01A8EBDE-3592-43C5-BDA5-D61218A05FEE}" type="pres">
      <dgm:prSet presAssocID="{AAC60FF8-D97C-461C-BDDE-B7344F2909D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009EACF-F19D-4D12-976F-5B582D65B601}" type="pres">
      <dgm:prSet presAssocID="{AAC60FF8-D97C-461C-BDDE-B7344F2909D9}" presName="parentText" presStyleLbl="node1" presStyleIdx="1" presStyleCnt="4" custScaleX="1189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5AC05-20E7-469D-A911-013BE989F3E8}" type="pres">
      <dgm:prSet presAssocID="{AAC60FF8-D97C-461C-BDDE-B7344F2909D9}" presName="negativeSpace" presStyleCnt="0"/>
      <dgm:spPr/>
      <dgm:t>
        <a:bodyPr/>
        <a:lstStyle/>
        <a:p>
          <a:endParaRPr lang="ru-RU"/>
        </a:p>
      </dgm:t>
    </dgm:pt>
    <dgm:pt modelId="{430FB23B-14C1-4D64-9CF5-2FD6365B4AD8}" type="pres">
      <dgm:prSet presAssocID="{AAC60FF8-D97C-461C-BDDE-B7344F2909D9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07966-77C0-49F1-8E34-423970F65787}" type="pres">
      <dgm:prSet presAssocID="{B07EAA11-C062-4D01-A916-87DF3795CA0C}" presName="spaceBetweenRectangles" presStyleCnt="0"/>
      <dgm:spPr/>
      <dgm:t>
        <a:bodyPr/>
        <a:lstStyle/>
        <a:p>
          <a:endParaRPr lang="ru-RU"/>
        </a:p>
      </dgm:t>
    </dgm:pt>
    <dgm:pt modelId="{F85A93B6-3E6E-4FB5-9C1B-267D394F727C}" type="pres">
      <dgm:prSet presAssocID="{410849C7-88B7-48C6-B65E-A2296B3A9232}" presName="parentLin" presStyleCnt="0"/>
      <dgm:spPr/>
      <dgm:t>
        <a:bodyPr/>
        <a:lstStyle/>
        <a:p>
          <a:endParaRPr lang="ru-RU"/>
        </a:p>
      </dgm:t>
    </dgm:pt>
    <dgm:pt modelId="{18A37427-0ABA-479E-B8FB-52F5F33E52A0}" type="pres">
      <dgm:prSet presAssocID="{410849C7-88B7-48C6-B65E-A2296B3A923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61722CD-B2CE-45ED-A786-C4DB4DD74EDE}" type="pres">
      <dgm:prSet presAssocID="{410849C7-88B7-48C6-B65E-A2296B3A9232}" presName="parentText" presStyleLbl="node1" presStyleIdx="2" presStyleCnt="4" custScaleX="1196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055C2-8798-410A-BF85-A5FDA0D0E60A}" type="pres">
      <dgm:prSet presAssocID="{410849C7-88B7-48C6-B65E-A2296B3A9232}" presName="negativeSpace" presStyleCnt="0"/>
      <dgm:spPr/>
      <dgm:t>
        <a:bodyPr/>
        <a:lstStyle/>
        <a:p>
          <a:endParaRPr lang="ru-RU"/>
        </a:p>
      </dgm:t>
    </dgm:pt>
    <dgm:pt modelId="{9B152B73-6667-4CCE-B95E-16253A9C5AF1}" type="pres">
      <dgm:prSet presAssocID="{410849C7-88B7-48C6-B65E-A2296B3A923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6E005-4DB6-4683-8194-697DFAD95928}" type="pres">
      <dgm:prSet presAssocID="{6AE97F16-02F2-4EBC-9E62-54772432508E}" presName="spaceBetweenRectangles" presStyleCnt="0"/>
      <dgm:spPr/>
      <dgm:t>
        <a:bodyPr/>
        <a:lstStyle/>
        <a:p>
          <a:endParaRPr lang="ru-RU"/>
        </a:p>
      </dgm:t>
    </dgm:pt>
    <dgm:pt modelId="{7384A71B-23B9-4677-A6B8-4EC04DB2D0D1}" type="pres">
      <dgm:prSet presAssocID="{110732A0-8030-437F-87D4-DC12AC32C0F4}" presName="parentLin" presStyleCnt="0"/>
      <dgm:spPr/>
      <dgm:t>
        <a:bodyPr/>
        <a:lstStyle/>
        <a:p>
          <a:endParaRPr lang="ru-RU"/>
        </a:p>
      </dgm:t>
    </dgm:pt>
    <dgm:pt modelId="{89C6BCD3-0A67-41EF-9149-8E4B1D489EBE}" type="pres">
      <dgm:prSet presAssocID="{110732A0-8030-437F-87D4-DC12AC32C0F4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E1FEF473-A325-49C6-ADF2-2063DE493D3A}" type="pres">
      <dgm:prSet presAssocID="{110732A0-8030-437F-87D4-DC12AC32C0F4}" presName="parentText" presStyleLbl="node1" presStyleIdx="3" presStyleCnt="4" custScaleX="119662" custScaleY="1211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F1B7B-6238-49CE-9589-9A3A4F86577F}" type="pres">
      <dgm:prSet presAssocID="{110732A0-8030-437F-87D4-DC12AC32C0F4}" presName="negativeSpace" presStyleCnt="0"/>
      <dgm:spPr/>
      <dgm:t>
        <a:bodyPr/>
        <a:lstStyle/>
        <a:p>
          <a:endParaRPr lang="ru-RU"/>
        </a:p>
      </dgm:t>
    </dgm:pt>
    <dgm:pt modelId="{FEDFD149-C811-488C-BF08-88569901D1DD}" type="pres">
      <dgm:prSet presAssocID="{110732A0-8030-437F-87D4-DC12AC32C0F4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F49FA1-4C38-44AC-9CEE-BCFF85A5E520}" type="presOf" srcId="{AAC60FF8-D97C-461C-BDDE-B7344F2909D9}" destId="{01A8EBDE-3592-43C5-BDA5-D61218A05FEE}" srcOrd="0" destOrd="0" presId="urn:microsoft.com/office/officeart/2005/8/layout/list1"/>
    <dgm:cxn modelId="{CE61B34B-BE94-44E7-8195-177F4F687BEE}" type="presOf" srcId="{BE4936D6-76E8-40DC-91DF-C90B3D4179EA}" destId="{17955BA2-2B57-4F43-9536-216D1BDC95E8}" srcOrd="0" destOrd="0" presId="urn:microsoft.com/office/officeart/2005/8/layout/list1"/>
    <dgm:cxn modelId="{464E6AFA-F86F-4980-96FB-F32E3B669D50}" srcId="{BE4936D6-76E8-40DC-91DF-C90B3D4179EA}" destId="{AAC60FF8-D97C-461C-BDDE-B7344F2909D9}" srcOrd="1" destOrd="0" parTransId="{5D4BAA3E-C49A-468C-9ADC-A33E85E39E85}" sibTransId="{B07EAA11-C062-4D01-A916-87DF3795CA0C}"/>
    <dgm:cxn modelId="{0EC5ECBD-D4DA-408D-A102-2DDBA4BCBDBE}" type="presOf" srcId="{110732A0-8030-437F-87D4-DC12AC32C0F4}" destId="{89C6BCD3-0A67-41EF-9149-8E4B1D489EBE}" srcOrd="0" destOrd="0" presId="urn:microsoft.com/office/officeart/2005/8/layout/list1"/>
    <dgm:cxn modelId="{65144308-29C9-403D-9C18-2712FDA22A56}" type="presOf" srcId="{410849C7-88B7-48C6-B65E-A2296B3A9232}" destId="{661722CD-B2CE-45ED-A786-C4DB4DD74EDE}" srcOrd="1" destOrd="0" presId="urn:microsoft.com/office/officeart/2005/8/layout/list1"/>
    <dgm:cxn modelId="{C157277A-AC82-414D-8C14-C8CC7E5BCD62}" srcId="{BE4936D6-76E8-40DC-91DF-C90B3D4179EA}" destId="{C2C77949-AE9F-4AA2-AA5C-BFD18B984409}" srcOrd="0" destOrd="0" parTransId="{69AE1AB6-AC3B-46B6-AEDC-E9E103483CDD}" sibTransId="{58C9EEA9-A16F-4235-A2F0-B6E0910E2D71}"/>
    <dgm:cxn modelId="{4D7B1567-7BC2-49F6-9DCA-E18C64FF03F4}" type="presOf" srcId="{410849C7-88B7-48C6-B65E-A2296B3A9232}" destId="{18A37427-0ABA-479E-B8FB-52F5F33E52A0}" srcOrd="0" destOrd="0" presId="urn:microsoft.com/office/officeart/2005/8/layout/list1"/>
    <dgm:cxn modelId="{4B87FC75-6158-4199-A051-AB2165B2ED31}" type="presOf" srcId="{AAC60FF8-D97C-461C-BDDE-B7344F2909D9}" destId="{C009EACF-F19D-4D12-976F-5B582D65B601}" srcOrd="1" destOrd="0" presId="urn:microsoft.com/office/officeart/2005/8/layout/list1"/>
    <dgm:cxn modelId="{047A5500-51BF-4A93-9E81-95814981953B}" type="presOf" srcId="{110732A0-8030-437F-87D4-DC12AC32C0F4}" destId="{E1FEF473-A325-49C6-ADF2-2063DE493D3A}" srcOrd="1" destOrd="0" presId="urn:microsoft.com/office/officeart/2005/8/layout/list1"/>
    <dgm:cxn modelId="{443899B6-D463-4DB8-AF6B-B41423E8E762}" srcId="{BE4936D6-76E8-40DC-91DF-C90B3D4179EA}" destId="{410849C7-88B7-48C6-B65E-A2296B3A9232}" srcOrd="2" destOrd="0" parTransId="{859BAC3B-1B2C-476B-9658-BF804FAF13C8}" sibTransId="{6AE97F16-02F2-4EBC-9E62-54772432508E}"/>
    <dgm:cxn modelId="{3E29F3A3-2803-4865-9C86-CB8CC053718D}" type="presOf" srcId="{C2C77949-AE9F-4AA2-AA5C-BFD18B984409}" destId="{0BE5B395-E779-4CAB-BC94-78A2027DD13B}" srcOrd="1" destOrd="0" presId="urn:microsoft.com/office/officeart/2005/8/layout/list1"/>
    <dgm:cxn modelId="{D5073FF5-359D-47DA-BBDC-9875150BCF4C}" srcId="{BE4936D6-76E8-40DC-91DF-C90B3D4179EA}" destId="{110732A0-8030-437F-87D4-DC12AC32C0F4}" srcOrd="3" destOrd="0" parTransId="{1589DB91-F164-4331-95E1-CE1383F1582F}" sibTransId="{8CD91E8B-AC13-4E7A-B987-30026EB075B5}"/>
    <dgm:cxn modelId="{2590D4B9-D26B-44FB-B312-889B961CBE98}" type="presOf" srcId="{C2C77949-AE9F-4AA2-AA5C-BFD18B984409}" destId="{52D49CE0-F59C-4217-9576-B80A4845697B}" srcOrd="0" destOrd="0" presId="urn:microsoft.com/office/officeart/2005/8/layout/list1"/>
    <dgm:cxn modelId="{783F633A-FB35-4C5D-922C-53C12DF917C2}" type="presParOf" srcId="{17955BA2-2B57-4F43-9536-216D1BDC95E8}" destId="{D910F4CB-0589-4315-B4B8-EB2D47D05ABD}" srcOrd="0" destOrd="0" presId="urn:microsoft.com/office/officeart/2005/8/layout/list1"/>
    <dgm:cxn modelId="{CEEEAEF3-5F83-4BCB-9B0D-51ED10D9214C}" type="presParOf" srcId="{D910F4CB-0589-4315-B4B8-EB2D47D05ABD}" destId="{52D49CE0-F59C-4217-9576-B80A4845697B}" srcOrd="0" destOrd="0" presId="urn:microsoft.com/office/officeart/2005/8/layout/list1"/>
    <dgm:cxn modelId="{C852EC34-C096-420B-A62C-FFCF159F9F82}" type="presParOf" srcId="{D910F4CB-0589-4315-B4B8-EB2D47D05ABD}" destId="{0BE5B395-E779-4CAB-BC94-78A2027DD13B}" srcOrd="1" destOrd="0" presId="urn:microsoft.com/office/officeart/2005/8/layout/list1"/>
    <dgm:cxn modelId="{F80C2247-5914-416F-B148-E841E02448C3}" type="presParOf" srcId="{17955BA2-2B57-4F43-9536-216D1BDC95E8}" destId="{DCA4DF5D-CC84-4D08-822C-CB6293F4F9E1}" srcOrd="1" destOrd="0" presId="urn:microsoft.com/office/officeart/2005/8/layout/list1"/>
    <dgm:cxn modelId="{787759DF-FA13-4066-9EAB-BC4CF1FCCE24}" type="presParOf" srcId="{17955BA2-2B57-4F43-9536-216D1BDC95E8}" destId="{EB5F9C27-47F1-49BA-8562-444669894BA9}" srcOrd="2" destOrd="0" presId="urn:microsoft.com/office/officeart/2005/8/layout/list1"/>
    <dgm:cxn modelId="{6BAD3936-AAF3-4120-9682-A26056CDF741}" type="presParOf" srcId="{17955BA2-2B57-4F43-9536-216D1BDC95E8}" destId="{87212DE7-7D7F-439B-95C6-1F29714458E3}" srcOrd="3" destOrd="0" presId="urn:microsoft.com/office/officeart/2005/8/layout/list1"/>
    <dgm:cxn modelId="{6DDF74C0-2979-41B8-B29F-98AFD611C6CB}" type="presParOf" srcId="{17955BA2-2B57-4F43-9536-216D1BDC95E8}" destId="{8B96D649-B8B4-4FFD-A576-68A6EFD897EC}" srcOrd="4" destOrd="0" presId="urn:microsoft.com/office/officeart/2005/8/layout/list1"/>
    <dgm:cxn modelId="{E2514771-3BCB-484C-9446-E6E496A86E35}" type="presParOf" srcId="{8B96D649-B8B4-4FFD-A576-68A6EFD897EC}" destId="{01A8EBDE-3592-43C5-BDA5-D61218A05FEE}" srcOrd="0" destOrd="0" presId="urn:microsoft.com/office/officeart/2005/8/layout/list1"/>
    <dgm:cxn modelId="{E540AAD3-7925-4485-8A41-6BEB11259E2B}" type="presParOf" srcId="{8B96D649-B8B4-4FFD-A576-68A6EFD897EC}" destId="{C009EACF-F19D-4D12-976F-5B582D65B601}" srcOrd="1" destOrd="0" presId="urn:microsoft.com/office/officeart/2005/8/layout/list1"/>
    <dgm:cxn modelId="{E507243F-1B74-40D4-85A8-0F5D29053791}" type="presParOf" srcId="{17955BA2-2B57-4F43-9536-216D1BDC95E8}" destId="{B495AC05-20E7-469D-A911-013BE989F3E8}" srcOrd="5" destOrd="0" presId="urn:microsoft.com/office/officeart/2005/8/layout/list1"/>
    <dgm:cxn modelId="{5FE9D978-FAED-463A-A7F3-79FE7055ABBF}" type="presParOf" srcId="{17955BA2-2B57-4F43-9536-216D1BDC95E8}" destId="{430FB23B-14C1-4D64-9CF5-2FD6365B4AD8}" srcOrd="6" destOrd="0" presId="urn:microsoft.com/office/officeart/2005/8/layout/list1"/>
    <dgm:cxn modelId="{E861E95F-44E7-4FAB-9D50-C2CEA1C3C9F4}" type="presParOf" srcId="{17955BA2-2B57-4F43-9536-216D1BDC95E8}" destId="{D5F07966-77C0-49F1-8E34-423970F65787}" srcOrd="7" destOrd="0" presId="urn:microsoft.com/office/officeart/2005/8/layout/list1"/>
    <dgm:cxn modelId="{CD2AF1E1-30A1-4F20-AFB6-B45EBA1187A5}" type="presParOf" srcId="{17955BA2-2B57-4F43-9536-216D1BDC95E8}" destId="{F85A93B6-3E6E-4FB5-9C1B-267D394F727C}" srcOrd="8" destOrd="0" presId="urn:microsoft.com/office/officeart/2005/8/layout/list1"/>
    <dgm:cxn modelId="{4CCB7ED1-3CF1-492C-A8C5-CDBC93294CDF}" type="presParOf" srcId="{F85A93B6-3E6E-4FB5-9C1B-267D394F727C}" destId="{18A37427-0ABA-479E-B8FB-52F5F33E52A0}" srcOrd="0" destOrd="0" presId="urn:microsoft.com/office/officeart/2005/8/layout/list1"/>
    <dgm:cxn modelId="{1EA0456E-E54C-47D0-857F-9D4615491321}" type="presParOf" srcId="{F85A93B6-3E6E-4FB5-9C1B-267D394F727C}" destId="{661722CD-B2CE-45ED-A786-C4DB4DD74EDE}" srcOrd="1" destOrd="0" presId="urn:microsoft.com/office/officeart/2005/8/layout/list1"/>
    <dgm:cxn modelId="{C9847D2F-E431-42A1-9EEB-C19F1F82F85A}" type="presParOf" srcId="{17955BA2-2B57-4F43-9536-216D1BDC95E8}" destId="{0AB055C2-8798-410A-BF85-A5FDA0D0E60A}" srcOrd="9" destOrd="0" presId="urn:microsoft.com/office/officeart/2005/8/layout/list1"/>
    <dgm:cxn modelId="{330B2EC8-0EBF-43B5-A1BE-CD28E95464C1}" type="presParOf" srcId="{17955BA2-2B57-4F43-9536-216D1BDC95E8}" destId="{9B152B73-6667-4CCE-B95E-16253A9C5AF1}" srcOrd="10" destOrd="0" presId="urn:microsoft.com/office/officeart/2005/8/layout/list1"/>
    <dgm:cxn modelId="{F385E089-5A15-4A2B-B86B-10A063FEC7C2}" type="presParOf" srcId="{17955BA2-2B57-4F43-9536-216D1BDC95E8}" destId="{9236E005-4DB6-4683-8194-697DFAD95928}" srcOrd="11" destOrd="0" presId="urn:microsoft.com/office/officeart/2005/8/layout/list1"/>
    <dgm:cxn modelId="{B2C2D3BB-35C0-4401-843D-BBB238911150}" type="presParOf" srcId="{17955BA2-2B57-4F43-9536-216D1BDC95E8}" destId="{7384A71B-23B9-4677-A6B8-4EC04DB2D0D1}" srcOrd="12" destOrd="0" presId="urn:microsoft.com/office/officeart/2005/8/layout/list1"/>
    <dgm:cxn modelId="{D7EFB6A8-231E-4694-ACFF-4E5E438C90A6}" type="presParOf" srcId="{7384A71B-23B9-4677-A6B8-4EC04DB2D0D1}" destId="{89C6BCD3-0A67-41EF-9149-8E4B1D489EBE}" srcOrd="0" destOrd="0" presId="urn:microsoft.com/office/officeart/2005/8/layout/list1"/>
    <dgm:cxn modelId="{CF66C7D0-639A-40B6-9D6C-4E661077DEDE}" type="presParOf" srcId="{7384A71B-23B9-4677-A6B8-4EC04DB2D0D1}" destId="{E1FEF473-A325-49C6-ADF2-2063DE493D3A}" srcOrd="1" destOrd="0" presId="urn:microsoft.com/office/officeart/2005/8/layout/list1"/>
    <dgm:cxn modelId="{999ABB8C-D8A9-45D8-8ED0-174600A30319}" type="presParOf" srcId="{17955BA2-2B57-4F43-9536-216D1BDC95E8}" destId="{363F1B7B-6238-49CE-9589-9A3A4F86577F}" srcOrd="13" destOrd="0" presId="urn:microsoft.com/office/officeart/2005/8/layout/list1"/>
    <dgm:cxn modelId="{B422FF54-E69E-4632-BFA8-8E039E0A97F0}" type="presParOf" srcId="{17955BA2-2B57-4F43-9536-216D1BDC95E8}" destId="{FEDFD149-C811-488C-BF08-88569901D1D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8186C8-5AE0-4873-A4F4-53479550DDBA}" type="doc">
      <dgm:prSet loTypeId="urn:microsoft.com/office/officeart/2005/8/layout/default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6D7EF63-5B5E-4EFE-8132-5C81ACEF9F53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</a:t>
          </a:r>
          <a:r>
            <a:rPr lang="ru-RU" sz="1800" b="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образования и науки РФ от 11.05.2016 №536 «Об утверждении особенностей режима рабочего времени и времени отдыха педагогических и иных работников организаций, осуществляющих образовательную </a:t>
          </a:r>
          <a:r>
            <a: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деятельность»</a:t>
          </a:r>
        </a:p>
        <a:p>
          <a:r>
            <a: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(п. 8.1)</a:t>
          </a:r>
          <a:endParaRPr lang="ru-RU" sz="1800" dirty="0">
            <a:solidFill>
              <a:schemeClr val="tx1">
                <a:lumMod val="65000"/>
                <a:lumOff val="3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3A462C-EF7F-4A7D-8BD7-19EDDADD4C32}" type="parTrans" cxnId="{C3C3D487-BF78-468B-BC84-7186F9D8B134}">
      <dgm:prSet/>
      <dgm:spPr/>
      <dgm:t>
        <a:bodyPr/>
        <a:lstStyle/>
        <a:p>
          <a:endParaRPr lang="ru-RU"/>
        </a:p>
      </dgm:t>
    </dgm:pt>
    <dgm:pt modelId="{DEC20D8B-24C3-4BFA-93A1-009F2C3C2E4D}" type="sibTrans" cxnId="{C3C3D487-BF78-468B-BC84-7186F9D8B134}">
      <dgm:prSet/>
      <dgm:spPr/>
      <dgm:t>
        <a:bodyPr/>
        <a:lstStyle/>
        <a:p>
          <a:endParaRPr lang="ru-RU"/>
        </a:p>
      </dgm:t>
    </dgm:pt>
    <dgm:pt modelId="{2F38373B-57CC-41FF-BCC6-466931982D0B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Решение коллегии Министерства образования РФ от 29.03.1995 № 7/1 «О состоянии и перспективах развития службы практической психологии образования в Российской Федерации»</a:t>
          </a:r>
        </a:p>
        <a:p>
          <a:r>
            <a: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(продолжительность различных видов работ)</a:t>
          </a:r>
          <a:endParaRPr lang="ru-RU" sz="1800" dirty="0">
            <a:solidFill>
              <a:schemeClr val="tx1">
                <a:lumMod val="65000"/>
                <a:lumOff val="3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29DB52-24AF-4DAE-8232-ECE1E203C34B}" type="parTrans" cxnId="{F39205FA-F9C3-4432-A349-0C1CBFE5F403}">
      <dgm:prSet/>
      <dgm:spPr/>
      <dgm:t>
        <a:bodyPr/>
        <a:lstStyle/>
        <a:p>
          <a:endParaRPr lang="ru-RU"/>
        </a:p>
      </dgm:t>
    </dgm:pt>
    <dgm:pt modelId="{E3F48DC3-E5C4-4E02-AD1D-86997771021F}" type="sibTrans" cxnId="{F39205FA-F9C3-4432-A349-0C1CBFE5F403}">
      <dgm:prSet/>
      <dgm:spPr/>
      <dgm:t>
        <a:bodyPr/>
        <a:lstStyle/>
        <a:p>
          <a:endParaRPr lang="ru-RU"/>
        </a:p>
      </dgm:t>
    </dgm:pt>
    <dgm:pt modelId="{F3885616-14D9-43B5-B9F8-4B96325B11DD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Примерное положение о нормах профессиональной этики педагогических работников (письмо </a:t>
          </a:r>
          <a:r>
            <a:rPr lang="ru-RU" sz="18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Минпросвещения</a:t>
          </a:r>
          <a:r>
            <a: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России, Профсоюза работников народного образования и науки РФ от 20.08.2019 № ИП-941/06/484)</a:t>
          </a:r>
          <a:endParaRPr lang="ru-RU" sz="1800" dirty="0">
            <a:solidFill>
              <a:schemeClr val="tx1">
                <a:lumMod val="65000"/>
                <a:lumOff val="3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EC7651-C2AA-4DCA-941A-C35444D9C4E7}" type="parTrans" cxnId="{2B7B969D-FB00-4CC9-A082-A3CCEE83D022}">
      <dgm:prSet/>
      <dgm:spPr/>
      <dgm:t>
        <a:bodyPr/>
        <a:lstStyle/>
        <a:p>
          <a:endParaRPr lang="ru-RU"/>
        </a:p>
      </dgm:t>
    </dgm:pt>
    <dgm:pt modelId="{C2515117-7AE2-4BE7-A9F7-989D0626E6DE}" type="sibTrans" cxnId="{2B7B969D-FB00-4CC9-A082-A3CCEE83D022}">
      <dgm:prSet/>
      <dgm:spPr/>
      <dgm:t>
        <a:bodyPr/>
        <a:lstStyle/>
        <a:p>
          <a:endParaRPr lang="ru-RU"/>
        </a:p>
      </dgm:t>
    </dgm:pt>
    <dgm:pt modelId="{9B47EC50-BB7A-48C5-8268-384649F82F16}" type="pres">
      <dgm:prSet presAssocID="{E78186C8-5AE0-4873-A4F4-53479550DDB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E6111D-6B21-4D27-AA11-53DF14B66F93}" type="pres">
      <dgm:prSet presAssocID="{36D7EF63-5B5E-4EFE-8132-5C81ACEF9F5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E9E4B-0BCA-4A7C-8D7D-97FDBCCA9265}" type="pres">
      <dgm:prSet presAssocID="{DEC20D8B-24C3-4BFA-93A1-009F2C3C2E4D}" presName="sibTrans" presStyleCnt="0"/>
      <dgm:spPr/>
    </dgm:pt>
    <dgm:pt modelId="{A91B0E80-4261-4A7E-A589-E3FEEE41D5E8}" type="pres">
      <dgm:prSet presAssocID="{2F38373B-57CC-41FF-BCC6-466931982D0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69498-B282-4B66-ACE1-BB376EAB4AD6}" type="pres">
      <dgm:prSet presAssocID="{E3F48DC3-E5C4-4E02-AD1D-86997771021F}" presName="sibTrans" presStyleCnt="0"/>
      <dgm:spPr/>
    </dgm:pt>
    <dgm:pt modelId="{BD46B9B1-93DE-4D8A-ADC2-A873477F7EAE}" type="pres">
      <dgm:prSet presAssocID="{F3885616-14D9-43B5-B9F8-4B96325B11D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4F6970-ADA5-4790-97B4-F8B9DBFFB55D}" type="presOf" srcId="{F3885616-14D9-43B5-B9F8-4B96325B11DD}" destId="{BD46B9B1-93DE-4D8A-ADC2-A873477F7EAE}" srcOrd="0" destOrd="0" presId="urn:microsoft.com/office/officeart/2005/8/layout/default"/>
    <dgm:cxn modelId="{F39205FA-F9C3-4432-A349-0C1CBFE5F403}" srcId="{E78186C8-5AE0-4873-A4F4-53479550DDBA}" destId="{2F38373B-57CC-41FF-BCC6-466931982D0B}" srcOrd="1" destOrd="0" parTransId="{E629DB52-24AF-4DAE-8232-ECE1E203C34B}" sibTransId="{E3F48DC3-E5C4-4E02-AD1D-86997771021F}"/>
    <dgm:cxn modelId="{2B7B969D-FB00-4CC9-A082-A3CCEE83D022}" srcId="{E78186C8-5AE0-4873-A4F4-53479550DDBA}" destId="{F3885616-14D9-43B5-B9F8-4B96325B11DD}" srcOrd="2" destOrd="0" parTransId="{03EC7651-C2AA-4DCA-941A-C35444D9C4E7}" sibTransId="{C2515117-7AE2-4BE7-A9F7-989D0626E6DE}"/>
    <dgm:cxn modelId="{39E6F94F-9E14-40FF-831A-83698DA11CF9}" type="presOf" srcId="{36D7EF63-5B5E-4EFE-8132-5C81ACEF9F53}" destId="{D0E6111D-6B21-4D27-AA11-53DF14B66F93}" srcOrd="0" destOrd="0" presId="urn:microsoft.com/office/officeart/2005/8/layout/default"/>
    <dgm:cxn modelId="{7B7A7DE7-5FF3-4153-B6E8-E7B5FB38FEA8}" type="presOf" srcId="{E78186C8-5AE0-4873-A4F4-53479550DDBA}" destId="{9B47EC50-BB7A-48C5-8268-384649F82F16}" srcOrd="0" destOrd="0" presId="urn:microsoft.com/office/officeart/2005/8/layout/default"/>
    <dgm:cxn modelId="{C3C3D487-BF78-468B-BC84-7186F9D8B134}" srcId="{E78186C8-5AE0-4873-A4F4-53479550DDBA}" destId="{36D7EF63-5B5E-4EFE-8132-5C81ACEF9F53}" srcOrd="0" destOrd="0" parTransId="{E63A462C-EF7F-4A7D-8BD7-19EDDADD4C32}" sibTransId="{DEC20D8B-24C3-4BFA-93A1-009F2C3C2E4D}"/>
    <dgm:cxn modelId="{F9CBCBB2-2529-4201-A7CC-11489B8A5ABE}" type="presOf" srcId="{2F38373B-57CC-41FF-BCC6-466931982D0B}" destId="{A91B0E80-4261-4A7E-A589-E3FEEE41D5E8}" srcOrd="0" destOrd="0" presId="urn:microsoft.com/office/officeart/2005/8/layout/default"/>
    <dgm:cxn modelId="{83F5E336-3BDE-4F24-B2AB-A866904F9C26}" type="presParOf" srcId="{9B47EC50-BB7A-48C5-8268-384649F82F16}" destId="{D0E6111D-6B21-4D27-AA11-53DF14B66F93}" srcOrd="0" destOrd="0" presId="urn:microsoft.com/office/officeart/2005/8/layout/default"/>
    <dgm:cxn modelId="{6FBA35E0-44D4-4F20-B53D-924F4883C43C}" type="presParOf" srcId="{9B47EC50-BB7A-48C5-8268-384649F82F16}" destId="{76DE9E4B-0BCA-4A7C-8D7D-97FDBCCA9265}" srcOrd="1" destOrd="0" presId="urn:microsoft.com/office/officeart/2005/8/layout/default"/>
    <dgm:cxn modelId="{A31526AF-2EC3-4492-B90D-59AF09309E98}" type="presParOf" srcId="{9B47EC50-BB7A-48C5-8268-384649F82F16}" destId="{A91B0E80-4261-4A7E-A589-E3FEEE41D5E8}" srcOrd="2" destOrd="0" presId="urn:microsoft.com/office/officeart/2005/8/layout/default"/>
    <dgm:cxn modelId="{B5DFE63A-5E34-40B5-8CC0-DF4DAC8C716B}" type="presParOf" srcId="{9B47EC50-BB7A-48C5-8268-384649F82F16}" destId="{11969498-B282-4B66-ACE1-BB376EAB4AD6}" srcOrd="3" destOrd="0" presId="urn:microsoft.com/office/officeart/2005/8/layout/default"/>
    <dgm:cxn modelId="{BFA177A7-9B48-48CE-B07C-1C930812A190}" type="presParOf" srcId="{9B47EC50-BB7A-48C5-8268-384649F82F16}" destId="{BD46B9B1-93DE-4D8A-ADC2-A873477F7EA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6AA2B4-4DF2-48EF-9857-00FB450CFCEB}" type="doc">
      <dgm:prSet loTypeId="urn:microsoft.com/office/officeart/2005/8/layout/vList5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C130AA-676A-410A-9131-F7F75CB6A4C8}">
      <dgm:prSet phldrT="[Текст]" custT="1"/>
      <dgm:spPr/>
      <dgm:t>
        <a:bodyPr/>
        <a:lstStyle/>
        <a:p>
          <a:r>
            <a:rPr lang="ru-RU" sz="1800" dirty="0" smtClean="0">
              <a:latin typeface="Constantia" panose="02030602050306030303" pitchFamily="18" charset="0"/>
            </a:rPr>
            <a:t>Реализация программ адресной психолого-педагогической помощи целевым группам детей с высоки уровнем уязвимости</a:t>
          </a:r>
          <a:endParaRPr lang="ru-RU" sz="1800" dirty="0">
            <a:latin typeface="Constantia" panose="02030602050306030303" pitchFamily="18" charset="0"/>
          </a:endParaRPr>
        </a:p>
      </dgm:t>
    </dgm:pt>
    <dgm:pt modelId="{C75F4720-5A95-4483-9254-00B003C32089}" type="parTrans" cxnId="{FDD78427-C382-422B-9307-2C9ADDA84F92}">
      <dgm:prSet/>
      <dgm:spPr/>
      <dgm:t>
        <a:bodyPr/>
        <a:lstStyle/>
        <a:p>
          <a:endParaRPr lang="ru-RU"/>
        </a:p>
      </dgm:t>
    </dgm:pt>
    <dgm:pt modelId="{0C7D8E39-0050-4559-A9EA-2ACF4F68B9F1}" type="sibTrans" cxnId="{FDD78427-C382-422B-9307-2C9ADDA84F92}">
      <dgm:prSet/>
      <dgm:spPr/>
      <dgm:t>
        <a:bodyPr/>
        <a:lstStyle/>
        <a:p>
          <a:endParaRPr lang="ru-RU"/>
        </a:p>
      </dgm:t>
    </dgm:pt>
    <dgm:pt modelId="{936003D3-59BC-47C1-B3FF-DCFB10156F68}">
      <dgm:prSet phldrT="[Текст]" custT="1"/>
      <dgm:spPr/>
      <dgm:t>
        <a:bodyPr/>
        <a:lstStyle/>
        <a:p>
          <a:r>
            <a:rPr lang="ru-RU" sz="1600" dirty="0" err="1" smtClean="0"/>
            <a:t>Нормотипичные</a:t>
          </a:r>
          <a:r>
            <a:rPr lang="ru-RU" sz="1600" dirty="0" smtClean="0"/>
            <a:t> дети и подростки с нормативным кризисом взросления;</a:t>
          </a:r>
          <a:endParaRPr lang="ru-RU" sz="1600" dirty="0"/>
        </a:p>
      </dgm:t>
    </dgm:pt>
    <dgm:pt modelId="{2138A3F0-7977-4FAD-9E4E-B97983D11F32}" type="parTrans" cxnId="{ACD02FF9-F4D7-43D7-A11A-CAA39C13661E}">
      <dgm:prSet/>
      <dgm:spPr/>
      <dgm:t>
        <a:bodyPr/>
        <a:lstStyle/>
        <a:p>
          <a:endParaRPr lang="ru-RU"/>
        </a:p>
      </dgm:t>
    </dgm:pt>
    <dgm:pt modelId="{FD21A060-0ECD-47B0-B017-81C9359D9009}" type="sibTrans" cxnId="{ACD02FF9-F4D7-43D7-A11A-CAA39C13661E}">
      <dgm:prSet/>
      <dgm:spPr/>
      <dgm:t>
        <a:bodyPr/>
        <a:lstStyle/>
        <a:p>
          <a:endParaRPr lang="ru-RU"/>
        </a:p>
      </dgm:t>
    </dgm:pt>
    <dgm:pt modelId="{D4BF5F7C-1395-4E17-B97D-0A84A01A7D9A}">
      <dgm:prSet phldrT="[Текст]" custT="1"/>
      <dgm:spPr/>
      <dgm:t>
        <a:bodyPr/>
        <a:lstStyle/>
        <a:p>
          <a:r>
            <a:rPr lang="ru-RU" sz="1600" dirty="0" smtClean="0"/>
            <a:t>Дети, испытывающие трудности в обучении</a:t>
          </a:r>
          <a:endParaRPr lang="ru-RU" sz="1600" dirty="0"/>
        </a:p>
      </dgm:t>
    </dgm:pt>
    <dgm:pt modelId="{02839A19-BA8C-4003-B544-00D1797DF260}" type="parTrans" cxnId="{0DF4F256-CA2E-40FA-A953-74DD0D085460}">
      <dgm:prSet/>
      <dgm:spPr/>
      <dgm:t>
        <a:bodyPr/>
        <a:lstStyle/>
        <a:p>
          <a:endParaRPr lang="ru-RU"/>
        </a:p>
      </dgm:t>
    </dgm:pt>
    <dgm:pt modelId="{6D6D1501-91CF-43B0-AEEB-764D5D647808}" type="sibTrans" cxnId="{0DF4F256-CA2E-40FA-A953-74DD0D085460}">
      <dgm:prSet/>
      <dgm:spPr/>
      <dgm:t>
        <a:bodyPr/>
        <a:lstStyle/>
        <a:p>
          <a:endParaRPr lang="ru-RU"/>
        </a:p>
      </dgm:t>
    </dgm:pt>
    <dgm:pt modelId="{330AFE9C-FCFD-458D-BB60-13F1BD9CAE17}">
      <dgm:prSet phldrT="[Текст]" custT="1"/>
      <dgm:spPr/>
      <dgm:t>
        <a:bodyPr/>
        <a:lstStyle/>
        <a:p>
          <a:r>
            <a:rPr lang="ru-RU" sz="1800" dirty="0" err="1" smtClean="0">
              <a:latin typeface="Constantia" panose="02030602050306030303" pitchFamily="18" charset="0"/>
            </a:rPr>
            <a:t>Психопрофилактика</a:t>
          </a:r>
          <a:r>
            <a:rPr lang="ru-RU" sz="1800" dirty="0" smtClean="0">
              <a:latin typeface="Constantia" panose="02030602050306030303" pitchFamily="18" charset="0"/>
            </a:rPr>
            <a:t> безнадзорности и правонарушений</a:t>
          </a:r>
          <a:endParaRPr lang="ru-RU" sz="1800" dirty="0">
            <a:latin typeface="Constantia" panose="02030602050306030303" pitchFamily="18" charset="0"/>
          </a:endParaRPr>
        </a:p>
      </dgm:t>
    </dgm:pt>
    <dgm:pt modelId="{14522720-F63B-4988-AAB5-34FA305A6C52}" type="parTrans" cxnId="{0C56AC7C-8D8C-4C1C-A569-2EABF6CFC651}">
      <dgm:prSet/>
      <dgm:spPr/>
      <dgm:t>
        <a:bodyPr/>
        <a:lstStyle/>
        <a:p>
          <a:endParaRPr lang="ru-RU"/>
        </a:p>
      </dgm:t>
    </dgm:pt>
    <dgm:pt modelId="{CCD442AE-0F7F-4A36-A46C-108FBCC08840}" type="sibTrans" cxnId="{0C56AC7C-8D8C-4C1C-A569-2EABF6CFC651}">
      <dgm:prSet/>
      <dgm:spPr/>
      <dgm:t>
        <a:bodyPr/>
        <a:lstStyle/>
        <a:p>
          <a:endParaRPr lang="ru-RU"/>
        </a:p>
      </dgm:t>
    </dgm:pt>
    <dgm:pt modelId="{F6A03D59-415F-4383-9C44-C143BEC75D86}">
      <dgm:prSet phldrT="[Текст]" custT="1"/>
      <dgm:spPr/>
      <dgm:t>
        <a:bodyPr/>
        <a:lstStyle/>
        <a:p>
          <a:r>
            <a:rPr lang="ru-RU" sz="1600" dirty="0" smtClean="0"/>
            <a:t>Создание условий для успешной социализации (</a:t>
          </a:r>
          <a:r>
            <a:rPr lang="ru-RU" sz="1600" dirty="0" err="1" smtClean="0"/>
            <a:t>ресоциализации</a:t>
          </a:r>
          <a:r>
            <a:rPr lang="ru-RU" sz="1600" dirty="0" smtClean="0"/>
            <a:t>) несовершеннолетних, формирование у них готовности к саморазвитию, самоопределению и ответственному отношению к своей жизни;</a:t>
          </a:r>
          <a:endParaRPr lang="ru-RU" sz="1600" dirty="0"/>
        </a:p>
      </dgm:t>
    </dgm:pt>
    <dgm:pt modelId="{CB4EEEBD-D7CE-4B93-9B3B-99DB75CDE120}" type="parTrans" cxnId="{648CA641-95C0-4D4E-B5EE-24416EF8B3AA}">
      <dgm:prSet/>
      <dgm:spPr/>
      <dgm:t>
        <a:bodyPr/>
        <a:lstStyle/>
        <a:p>
          <a:endParaRPr lang="ru-RU"/>
        </a:p>
      </dgm:t>
    </dgm:pt>
    <dgm:pt modelId="{1269840D-177B-4790-AFDD-9D2AF48A1EEA}" type="sibTrans" cxnId="{648CA641-95C0-4D4E-B5EE-24416EF8B3AA}">
      <dgm:prSet/>
      <dgm:spPr/>
      <dgm:t>
        <a:bodyPr/>
        <a:lstStyle/>
        <a:p>
          <a:endParaRPr lang="ru-RU"/>
        </a:p>
      </dgm:t>
    </dgm:pt>
    <dgm:pt modelId="{2A14C74B-3E10-4291-95CD-C4DB49DCB419}">
      <dgm:prSet phldrT="[Текст]" custT="1"/>
      <dgm:spPr/>
      <dgm:t>
        <a:bodyPr/>
        <a:lstStyle/>
        <a:p>
          <a:r>
            <a:rPr lang="ru-RU" sz="1600" dirty="0" smtClean="0"/>
            <a:t>Приоритет общей, ранней профилактики</a:t>
          </a:r>
          <a:endParaRPr lang="ru-RU" sz="1600" dirty="0"/>
        </a:p>
      </dgm:t>
    </dgm:pt>
    <dgm:pt modelId="{9AC0B19A-1868-4DBD-AA18-847E822C75B8}" type="parTrans" cxnId="{33B81F99-E70B-4AB3-AC7F-7599C0715074}">
      <dgm:prSet/>
      <dgm:spPr/>
      <dgm:t>
        <a:bodyPr/>
        <a:lstStyle/>
        <a:p>
          <a:endParaRPr lang="ru-RU"/>
        </a:p>
      </dgm:t>
    </dgm:pt>
    <dgm:pt modelId="{A4B907C7-A6C6-4E8A-A470-658806E98091}" type="sibTrans" cxnId="{33B81F99-E70B-4AB3-AC7F-7599C0715074}">
      <dgm:prSet/>
      <dgm:spPr/>
      <dgm:t>
        <a:bodyPr/>
        <a:lstStyle/>
        <a:p>
          <a:endParaRPr lang="ru-RU"/>
        </a:p>
      </dgm:t>
    </dgm:pt>
    <dgm:pt modelId="{5F24DBA1-9711-4F94-9D02-8F437D1B610E}">
      <dgm:prSet phldrT="[Текст]" custT="1"/>
      <dgm:spPr/>
      <dgm:t>
        <a:bodyPr/>
        <a:lstStyle/>
        <a:p>
          <a:r>
            <a:rPr lang="ru-RU" sz="1600" dirty="0" smtClean="0"/>
            <a:t>Дети, находящиеся в трудной жизненной ситуации;</a:t>
          </a:r>
          <a:endParaRPr lang="ru-RU" sz="1600" dirty="0"/>
        </a:p>
      </dgm:t>
    </dgm:pt>
    <dgm:pt modelId="{B1176F88-946A-48B4-B185-DA10C1D0BF39}" type="parTrans" cxnId="{1A608A37-2A64-4671-B55A-A66CC8600618}">
      <dgm:prSet/>
      <dgm:spPr/>
      <dgm:t>
        <a:bodyPr/>
        <a:lstStyle/>
        <a:p>
          <a:endParaRPr lang="ru-RU"/>
        </a:p>
      </dgm:t>
    </dgm:pt>
    <dgm:pt modelId="{B1B11E69-63C8-4860-A5B2-6303F811003A}" type="sibTrans" cxnId="{1A608A37-2A64-4671-B55A-A66CC8600618}">
      <dgm:prSet/>
      <dgm:spPr/>
      <dgm:t>
        <a:bodyPr/>
        <a:lstStyle/>
        <a:p>
          <a:endParaRPr lang="ru-RU"/>
        </a:p>
      </dgm:t>
    </dgm:pt>
    <dgm:pt modelId="{5BA6D200-601F-4C8F-9D57-3CEECD2A722A}">
      <dgm:prSet phldrT="[Текст]" custT="1"/>
      <dgm:spPr/>
      <dgm:t>
        <a:bodyPr/>
        <a:lstStyle/>
        <a:p>
          <a:r>
            <a:rPr lang="ru-RU" sz="1600" dirty="0" smtClean="0"/>
            <a:t>Дети-сироты и дети, оставшиеся без попечения родителей;</a:t>
          </a:r>
          <a:endParaRPr lang="ru-RU" sz="1600" dirty="0"/>
        </a:p>
      </dgm:t>
    </dgm:pt>
    <dgm:pt modelId="{76BECA0E-B36D-4BCC-8F16-3C82929008DF}" type="parTrans" cxnId="{07C3B23E-C285-4172-8965-5E8BF6901C1D}">
      <dgm:prSet/>
      <dgm:spPr/>
      <dgm:t>
        <a:bodyPr/>
        <a:lstStyle/>
        <a:p>
          <a:endParaRPr lang="ru-RU"/>
        </a:p>
      </dgm:t>
    </dgm:pt>
    <dgm:pt modelId="{8BC383B3-46FF-4761-AD62-CC62B54942CB}" type="sibTrans" cxnId="{07C3B23E-C285-4172-8965-5E8BF6901C1D}">
      <dgm:prSet/>
      <dgm:spPr/>
      <dgm:t>
        <a:bodyPr/>
        <a:lstStyle/>
        <a:p>
          <a:endParaRPr lang="ru-RU"/>
        </a:p>
      </dgm:t>
    </dgm:pt>
    <dgm:pt modelId="{1CFEABA0-1F3B-4796-9597-24FD2BD31E5B}">
      <dgm:prSet phldrT="[Текст]" custT="1"/>
      <dgm:spPr/>
      <dgm:t>
        <a:bodyPr/>
        <a:lstStyle/>
        <a:p>
          <a:r>
            <a:rPr lang="ru-RU" sz="1600" dirty="0" smtClean="0"/>
            <a:t>Обучающиеся с ОВЗ, дети-инвалиды;</a:t>
          </a:r>
          <a:endParaRPr lang="ru-RU" sz="1600" dirty="0"/>
        </a:p>
      </dgm:t>
    </dgm:pt>
    <dgm:pt modelId="{71DB8949-ED2A-4736-BFEF-4B82CB1B2A32}" type="parTrans" cxnId="{478F22EE-2D0E-410D-8FF9-ED8C8844B566}">
      <dgm:prSet/>
      <dgm:spPr/>
      <dgm:t>
        <a:bodyPr/>
        <a:lstStyle/>
        <a:p>
          <a:endParaRPr lang="ru-RU"/>
        </a:p>
      </dgm:t>
    </dgm:pt>
    <dgm:pt modelId="{A97FA873-5A71-43E2-84ED-79B54FBDCD99}" type="sibTrans" cxnId="{478F22EE-2D0E-410D-8FF9-ED8C8844B566}">
      <dgm:prSet/>
      <dgm:spPr/>
      <dgm:t>
        <a:bodyPr/>
        <a:lstStyle/>
        <a:p>
          <a:endParaRPr lang="ru-RU"/>
        </a:p>
      </dgm:t>
    </dgm:pt>
    <dgm:pt modelId="{DA9C3C81-FB17-4878-A4D7-48595C7E3A10}">
      <dgm:prSet phldrT="[Текст]" custT="1"/>
      <dgm:spPr/>
      <dgm:t>
        <a:bodyPr/>
        <a:lstStyle/>
        <a:p>
          <a:r>
            <a:rPr lang="ru-RU" sz="1600" dirty="0" smtClean="0"/>
            <a:t>Дети с отклоняющимся поведением (</a:t>
          </a:r>
          <a:r>
            <a:rPr lang="ru-RU" sz="1600" dirty="0" err="1" smtClean="0"/>
            <a:t>девиантное</a:t>
          </a:r>
          <a:r>
            <a:rPr lang="ru-RU" sz="1600" dirty="0" smtClean="0"/>
            <a:t>, </a:t>
          </a:r>
          <a:r>
            <a:rPr lang="ru-RU" sz="1600" dirty="0" err="1" smtClean="0"/>
            <a:t>аддиктивное</a:t>
          </a:r>
          <a:r>
            <a:rPr lang="ru-RU" sz="1600" dirty="0" smtClean="0"/>
            <a:t> поведение);</a:t>
          </a:r>
          <a:endParaRPr lang="ru-RU" sz="1600" dirty="0"/>
        </a:p>
      </dgm:t>
    </dgm:pt>
    <dgm:pt modelId="{14808DA8-0E62-4A53-B6C3-9F746E951BA1}" type="parTrans" cxnId="{A7D49C2E-780E-4933-BB4C-EBA72A731226}">
      <dgm:prSet/>
      <dgm:spPr/>
      <dgm:t>
        <a:bodyPr/>
        <a:lstStyle/>
        <a:p>
          <a:endParaRPr lang="ru-RU"/>
        </a:p>
      </dgm:t>
    </dgm:pt>
    <dgm:pt modelId="{A2B8FCF0-B8F1-4E36-B2A2-E8E37E39CC05}" type="sibTrans" cxnId="{A7D49C2E-780E-4933-BB4C-EBA72A731226}">
      <dgm:prSet/>
      <dgm:spPr/>
      <dgm:t>
        <a:bodyPr/>
        <a:lstStyle/>
        <a:p>
          <a:endParaRPr lang="ru-RU"/>
        </a:p>
      </dgm:t>
    </dgm:pt>
    <dgm:pt modelId="{283A5F1C-28FD-40A2-8C6F-A36B13FB05B6}">
      <dgm:prSet phldrT="[Текст]" custT="1"/>
      <dgm:spPr/>
      <dgm:t>
        <a:bodyPr/>
        <a:lstStyle/>
        <a:p>
          <a:r>
            <a:rPr lang="ru-RU" sz="1600" dirty="0" smtClean="0"/>
            <a:t>Одаренные дети</a:t>
          </a:r>
          <a:endParaRPr lang="ru-RU" sz="1600" dirty="0"/>
        </a:p>
      </dgm:t>
    </dgm:pt>
    <dgm:pt modelId="{329BEB34-ABED-4CB2-A70C-27A04779D3B0}" type="parTrans" cxnId="{506179B2-0CD5-4EB3-960A-69D4D5F9B8FE}">
      <dgm:prSet/>
      <dgm:spPr/>
      <dgm:t>
        <a:bodyPr/>
        <a:lstStyle/>
        <a:p>
          <a:endParaRPr lang="ru-RU"/>
        </a:p>
      </dgm:t>
    </dgm:pt>
    <dgm:pt modelId="{26D4022E-0FA1-4030-A7B5-A225798DEF19}" type="sibTrans" cxnId="{506179B2-0CD5-4EB3-960A-69D4D5F9B8FE}">
      <dgm:prSet/>
      <dgm:spPr/>
      <dgm:t>
        <a:bodyPr/>
        <a:lstStyle/>
        <a:p>
          <a:endParaRPr lang="ru-RU"/>
        </a:p>
      </dgm:t>
    </dgm:pt>
    <dgm:pt modelId="{654623D3-9C30-41AF-BB3D-F9A1CC4443B5}" type="pres">
      <dgm:prSet presAssocID="{616AA2B4-4DF2-48EF-9857-00FB450CFC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F84EF1-3C51-46B8-84CB-1141E2BCD022}" type="pres">
      <dgm:prSet presAssocID="{30C130AA-676A-410A-9131-F7F75CB6A4C8}" presName="linNode" presStyleCnt="0"/>
      <dgm:spPr/>
    </dgm:pt>
    <dgm:pt modelId="{77A22B5B-1410-424A-B2A0-8F9C393AEB26}" type="pres">
      <dgm:prSet presAssocID="{30C130AA-676A-410A-9131-F7F75CB6A4C8}" presName="parentText" presStyleLbl="node1" presStyleIdx="0" presStyleCnt="2" custScaleX="71687" custLinFactNeighborX="-3276" custLinFactNeighborY="3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F028FB-17F1-43CC-BF17-9BA9791E37AB}" type="pres">
      <dgm:prSet presAssocID="{30C130AA-676A-410A-9131-F7F75CB6A4C8}" presName="descendantText" presStyleLbl="alignAccFollowNode1" presStyleIdx="0" presStyleCnt="2" custScaleX="106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8742B-6E40-4047-B61A-DDD213C6DD8B}" type="pres">
      <dgm:prSet presAssocID="{0C7D8E39-0050-4559-A9EA-2ACF4F68B9F1}" presName="sp" presStyleCnt="0"/>
      <dgm:spPr/>
    </dgm:pt>
    <dgm:pt modelId="{6BD0C2AA-D325-40E4-AD35-F5495FCA0200}" type="pres">
      <dgm:prSet presAssocID="{330AFE9C-FCFD-458D-BB60-13F1BD9CAE17}" presName="linNode" presStyleCnt="0"/>
      <dgm:spPr/>
    </dgm:pt>
    <dgm:pt modelId="{C5AC90A3-5252-4522-BF61-AA6937835DA0}" type="pres">
      <dgm:prSet presAssocID="{330AFE9C-FCFD-458D-BB60-13F1BD9CAE17}" presName="parentText" presStyleLbl="node1" presStyleIdx="1" presStyleCnt="2" custScaleX="70230" custLinFactNeighborX="-3164" custLinFactNeighborY="20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22301-EACB-47C0-A225-A82BD4328DB3}" type="pres">
      <dgm:prSet presAssocID="{330AFE9C-FCFD-458D-BB60-13F1BD9CAE17}" presName="descendantText" presStyleLbl="alignAccFollowNode1" presStyleIdx="1" presStyleCnt="2" custScaleX="107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C3B23E-C285-4172-8965-5E8BF6901C1D}" srcId="{30C130AA-676A-410A-9131-F7F75CB6A4C8}" destId="{5BA6D200-601F-4C8F-9D57-3CEECD2A722A}" srcOrd="3" destOrd="0" parTransId="{76BECA0E-B36D-4BCC-8F16-3C82929008DF}" sibTransId="{8BC383B3-46FF-4761-AD62-CC62B54942CB}"/>
    <dgm:cxn modelId="{5FC24423-D276-429A-8A82-6561FE44178B}" type="presOf" srcId="{30C130AA-676A-410A-9131-F7F75CB6A4C8}" destId="{77A22B5B-1410-424A-B2A0-8F9C393AEB26}" srcOrd="0" destOrd="0" presId="urn:microsoft.com/office/officeart/2005/8/layout/vList5"/>
    <dgm:cxn modelId="{0DF4F256-CA2E-40FA-A953-74DD0D085460}" srcId="{30C130AA-676A-410A-9131-F7F75CB6A4C8}" destId="{D4BF5F7C-1395-4E17-B97D-0A84A01A7D9A}" srcOrd="1" destOrd="0" parTransId="{02839A19-BA8C-4003-B544-00D1797DF260}" sibTransId="{6D6D1501-91CF-43B0-AEEB-764D5D647808}"/>
    <dgm:cxn modelId="{478F22EE-2D0E-410D-8FF9-ED8C8844B566}" srcId="{30C130AA-676A-410A-9131-F7F75CB6A4C8}" destId="{1CFEABA0-1F3B-4796-9597-24FD2BD31E5B}" srcOrd="4" destOrd="0" parTransId="{71DB8949-ED2A-4736-BFEF-4B82CB1B2A32}" sibTransId="{A97FA873-5A71-43E2-84ED-79B54FBDCD99}"/>
    <dgm:cxn modelId="{2F4553E2-F803-4F89-9A6E-0C614F7D1ECF}" type="presOf" srcId="{5F24DBA1-9711-4F94-9D02-8F437D1B610E}" destId="{8BF028FB-17F1-43CC-BF17-9BA9791E37AB}" srcOrd="0" destOrd="2" presId="urn:microsoft.com/office/officeart/2005/8/layout/vList5"/>
    <dgm:cxn modelId="{5C660885-2286-47BE-8375-6E0CDC260FE5}" type="presOf" srcId="{283A5F1C-28FD-40A2-8C6F-A36B13FB05B6}" destId="{8BF028FB-17F1-43CC-BF17-9BA9791E37AB}" srcOrd="0" destOrd="6" presId="urn:microsoft.com/office/officeart/2005/8/layout/vList5"/>
    <dgm:cxn modelId="{648CA641-95C0-4D4E-B5EE-24416EF8B3AA}" srcId="{330AFE9C-FCFD-458D-BB60-13F1BD9CAE17}" destId="{F6A03D59-415F-4383-9C44-C143BEC75D86}" srcOrd="0" destOrd="0" parTransId="{CB4EEEBD-D7CE-4B93-9B3B-99DB75CDE120}" sibTransId="{1269840D-177B-4790-AFDD-9D2AF48A1EEA}"/>
    <dgm:cxn modelId="{E2AF36F0-F4AB-4FC5-BCFD-AEC940FB4618}" type="presOf" srcId="{F6A03D59-415F-4383-9C44-C143BEC75D86}" destId="{54B22301-EACB-47C0-A225-A82BD4328DB3}" srcOrd="0" destOrd="0" presId="urn:microsoft.com/office/officeart/2005/8/layout/vList5"/>
    <dgm:cxn modelId="{43DA8E08-46D7-41E4-BC8C-BBAD671F84CF}" type="presOf" srcId="{DA9C3C81-FB17-4878-A4D7-48595C7E3A10}" destId="{8BF028FB-17F1-43CC-BF17-9BA9791E37AB}" srcOrd="0" destOrd="5" presId="urn:microsoft.com/office/officeart/2005/8/layout/vList5"/>
    <dgm:cxn modelId="{A7D49C2E-780E-4933-BB4C-EBA72A731226}" srcId="{30C130AA-676A-410A-9131-F7F75CB6A4C8}" destId="{DA9C3C81-FB17-4878-A4D7-48595C7E3A10}" srcOrd="5" destOrd="0" parTransId="{14808DA8-0E62-4A53-B6C3-9F746E951BA1}" sibTransId="{A2B8FCF0-B8F1-4E36-B2A2-E8E37E39CC05}"/>
    <dgm:cxn modelId="{BA14CD4B-5517-4F8C-9F7F-F88E658C67AD}" type="presOf" srcId="{D4BF5F7C-1395-4E17-B97D-0A84A01A7D9A}" destId="{8BF028FB-17F1-43CC-BF17-9BA9791E37AB}" srcOrd="0" destOrd="1" presId="urn:microsoft.com/office/officeart/2005/8/layout/vList5"/>
    <dgm:cxn modelId="{521034A1-28B6-4844-B413-B427E24BE0DB}" type="presOf" srcId="{2A14C74B-3E10-4291-95CD-C4DB49DCB419}" destId="{54B22301-EACB-47C0-A225-A82BD4328DB3}" srcOrd="0" destOrd="1" presId="urn:microsoft.com/office/officeart/2005/8/layout/vList5"/>
    <dgm:cxn modelId="{16E76984-7EDD-42F9-90A6-8D96240C759B}" type="presOf" srcId="{330AFE9C-FCFD-458D-BB60-13F1BD9CAE17}" destId="{C5AC90A3-5252-4522-BF61-AA6937835DA0}" srcOrd="0" destOrd="0" presId="urn:microsoft.com/office/officeart/2005/8/layout/vList5"/>
    <dgm:cxn modelId="{FEFC7C07-1B4F-45E0-92FC-649F7DA1ECF0}" type="presOf" srcId="{5BA6D200-601F-4C8F-9D57-3CEECD2A722A}" destId="{8BF028FB-17F1-43CC-BF17-9BA9791E37AB}" srcOrd="0" destOrd="3" presId="urn:microsoft.com/office/officeart/2005/8/layout/vList5"/>
    <dgm:cxn modelId="{F47FB03C-DE0D-4F67-8947-D596A4BC0142}" type="presOf" srcId="{616AA2B4-4DF2-48EF-9857-00FB450CFCEB}" destId="{654623D3-9C30-41AF-BB3D-F9A1CC4443B5}" srcOrd="0" destOrd="0" presId="urn:microsoft.com/office/officeart/2005/8/layout/vList5"/>
    <dgm:cxn modelId="{0C56AC7C-8D8C-4C1C-A569-2EABF6CFC651}" srcId="{616AA2B4-4DF2-48EF-9857-00FB450CFCEB}" destId="{330AFE9C-FCFD-458D-BB60-13F1BD9CAE17}" srcOrd="1" destOrd="0" parTransId="{14522720-F63B-4988-AAB5-34FA305A6C52}" sibTransId="{CCD442AE-0F7F-4A36-A46C-108FBCC08840}"/>
    <dgm:cxn modelId="{506179B2-0CD5-4EB3-960A-69D4D5F9B8FE}" srcId="{30C130AA-676A-410A-9131-F7F75CB6A4C8}" destId="{283A5F1C-28FD-40A2-8C6F-A36B13FB05B6}" srcOrd="6" destOrd="0" parTransId="{329BEB34-ABED-4CB2-A70C-27A04779D3B0}" sibTransId="{26D4022E-0FA1-4030-A7B5-A225798DEF19}"/>
    <dgm:cxn modelId="{FDD78427-C382-422B-9307-2C9ADDA84F92}" srcId="{616AA2B4-4DF2-48EF-9857-00FB450CFCEB}" destId="{30C130AA-676A-410A-9131-F7F75CB6A4C8}" srcOrd="0" destOrd="0" parTransId="{C75F4720-5A95-4483-9254-00B003C32089}" sibTransId="{0C7D8E39-0050-4559-A9EA-2ACF4F68B9F1}"/>
    <dgm:cxn modelId="{33B81F99-E70B-4AB3-AC7F-7599C0715074}" srcId="{330AFE9C-FCFD-458D-BB60-13F1BD9CAE17}" destId="{2A14C74B-3E10-4291-95CD-C4DB49DCB419}" srcOrd="1" destOrd="0" parTransId="{9AC0B19A-1868-4DBD-AA18-847E822C75B8}" sibTransId="{A4B907C7-A6C6-4E8A-A470-658806E98091}"/>
    <dgm:cxn modelId="{3A48F6E7-A1F2-4243-A1E3-9B62D48A912A}" type="presOf" srcId="{936003D3-59BC-47C1-B3FF-DCFB10156F68}" destId="{8BF028FB-17F1-43CC-BF17-9BA9791E37AB}" srcOrd="0" destOrd="0" presId="urn:microsoft.com/office/officeart/2005/8/layout/vList5"/>
    <dgm:cxn modelId="{C1137F28-7DB6-4702-9763-5EDD0188010F}" type="presOf" srcId="{1CFEABA0-1F3B-4796-9597-24FD2BD31E5B}" destId="{8BF028FB-17F1-43CC-BF17-9BA9791E37AB}" srcOrd="0" destOrd="4" presId="urn:microsoft.com/office/officeart/2005/8/layout/vList5"/>
    <dgm:cxn modelId="{ACD02FF9-F4D7-43D7-A11A-CAA39C13661E}" srcId="{30C130AA-676A-410A-9131-F7F75CB6A4C8}" destId="{936003D3-59BC-47C1-B3FF-DCFB10156F68}" srcOrd="0" destOrd="0" parTransId="{2138A3F0-7977-4FAD-9E4E-B97983D11F32}" sibTransId="{FD21A060-0ECD-47B0-B017-81C9359D9009}"/>
    <dgm:cxn modelId="{1A608A37-2A64-4671-B55A-A66CC8600618}" srcId="{30C130AA-676A-410A-9131-F7F75CB6A4C8}" destId="{5F24DBA1-9711-4F94-9D02-8F437D1B610E}" srcOrd="2" destOrd="0" parTransId="{B1176F88-946A-48B4-B185-DA10C1D0BF39}" sibTransId="{B1B11E69-63C8-4860-A5B2-6303F811003A}"/>
    <dgm:cxn modelId="{BFCD3077-82FC-481A-9BF2-3EDEFD111D38}" type="presParOf" srcId="{654623D3-9C30-41AF-BB3D-F9A1CC4443B5}" destId="{38F84EF1-3C51-46B8-84CB-1141E2BCD022}" srcOrd="0" destOrd="0" presId="urn:microsoft.com/office/officeart/2005/8/layout/vList5"/>
    <dgm:cxn modelId="{C220FA0A-16AE-4ACA-A0E8-7CCE827CDB24}" type="presParOf" srcId="{38F84EF1-3C51-46B8-84CB-1141E2BCD022}" destId="{77A22B5B-1410-424A-B2A0-8F9C393AEB26}" srcOrd="0" destOrd="0" presId="urn:microsoft.com/office/officeart/2005/8/layout/vList5"/>
    <dgm:cxn modelId="{A78BD614-43EF-43C3-9B5A-B0DED50973D2}" type="presParOf" srcId="{38F84EF1-3C51-46B8-84CB-1141E2BCD022}" destId="{8BF028FB-17F1-43CC-BF17-9BA9791E37AB}" srcOrd="1" destOrd="0" presId="urn:microsoft.com/office/officeart/2005/8/layout/vList5"/>
    <dgm:cxn modelId="{AE266451-7406-4639-B3D0-86190CA09964}" type="presParOf" srcId="{654623D3-9C30-41AF-BB3D-F9A1CC4443B5}" destId="{63F8742B-6E40-4047-B61A-DDD213C6DD8B}" srcOrd="1" destOrd="0" presId="urn:microsoft.com/office/officeart/2005/8/layout/vList5"/>
    <dgm:cxn modelId="{86E1ECD0-5A05-4C8D-B073-CA8438F3F941}" type="presParOf" srcId="{654623D3-9C30-41AF-BB3D-F9A1CC4443B5}" destId="{6BD0C2AA-D325-40E4-AD35-F5495FCA0200}" srcOrd="2" destOrd="0" presId="urn:microsoft.com/office/officeart/2005/8/layout/vList5"/>
    <dgm:cxn modelId="{398468A6-C7B5-4957-BE56-0821BEC7991C}" type="presParOf" srcId="{6BD0C2AA-D325-40E4-AD35-F5495FCA0200}" destId="{C5AC90A3-5252-4522-BF61-AA6937835DA0}" srcOrd="0" destOrd="0" presId="urn:microsoft.com/office/officeart/2005/8/layout/vList5"/>
    <dgm:cxn modelId="{B2B6FDB8-148B-4A7E-BF88-31ECA0DEA3CF}" type="presParOf" srcId="{6BD0C2AA-D325-40E4-AD35-F5495FCA0200}" destId="{54B22301-EACB-47C0-A225-A82BD4328DB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5E3FB6-DCA2-4063-846E-79434E5039A6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4F4DA94-218D-469C-A153-5C6F1FA6D847}">
      <dgm:prSet phldrT="[Текст]" custT="1"/>
      <dgm:spPr/>
      <dgm:t>
        <a:bodyPr/>
        <a:lstStyle/>
        <a:p>
          <a:r>
            <a:rPr lang="ru-RU" sz="1800" dirty="0" smtClean="0"/>
            <a:t>Психологическое сопровождение реализации ФГОС СОО</a:t>
          </a:r>
          <a:endParaRPr lang="ru-RU" sz="1800" dirty="0"/>
        </a:p>
      </dgm:t>
    </dgm:pt>
    <dgm:pt modelId="{96CE25AE-2A3E-43C1-B339-B33701B08F79}" type="parTrans" cxnId="{3824D5C9-6933-4DD0-ABA9-1BC4600AE2CD}">
      <dgm:prSet/>
      <dgm:spPr/>
      <dgm:t>
        <a:bodyPr/>
        <a:lstStyle/>
        <a:p>
          <a:endParaRPr lang="ru-RU"/>
        </a:p>
      </dgm:t>
    </dgm:pt>
    <dgm:pt modelId="{FFA74B6D-16CE-4C55-90E0-D9B9D53B08DE}" type="sibTrans" cxnId="{3824D5C9-6933-4DD0-ABA9-1BC4600AE2CD}">
      <dgm:prSet/>
      <dgm:spPr/>
      <dgm:t>
        <a:bodyPr/>
        <a:lstStyle/>
        <a:p>
          <a:endParaRPr lang="ru-RU"/>
        </a:p>
      </dgm:t>
    </dgm:pt>
    <dgm:pt modelId="{C0B0B68E-9C40-4432-8DC7-6D70A89B46CB}">
      <dgm:prSet phldrT="[Текст]" custT="1"/>
      <dgm:spPr/>
      <dgm:t>
        <a:bodyPr/>
        <a:lstStyle/>
        <a:p>
          <a:r>
            <a:rPr lang="ru-RU" sz="1600" u="sng" dirty="0" smtClean="0">
              <a:solidFill>
                <a:schemeClr val="tx1"/>
              </a:solidFill>
            </a:rPr>
            <a:t>Задачи в работе с обучающимися:</a:t>
          </a:r>
        </a:p>
        <a:p>
          <a:r>
            <a:rPr lang="ru-RU" sz="1600" dirty="0" smtClean="0"/>
            <a:t>отслеживание уровня сформированности личностных и метапредметных УУД, психического развития, обеспечение учета возрастных и индивидуально-психологических особенностей обучающихся в образовательном процессе, сопровождение профессионального самоопределения, развитие психологической компетентности, создание условий для психологического развития ученических коллективов</a:t>
          </a:r>
          <a:endParaRPr lang="ru-RU" sz="1600" dirty="0"/>
        </a:p>
      </dgm:t>
    </dgm:pt>
    <dgm:pt modelId="{42A40FFB-4D51-401A-8744-59A6D0025DD1}" type="parTrans" cxnId="{FC6E2B94-D34F-46FB-99C8-DE91FBE56D03}">
      <dgm:prSet/>
      <dgm:spPr/>
      <dgm:t>
        <a:bodyPr/>
        <a:lstStyle/>
        <a:p>
          <a:endParaRPr lang="ru-RU"/>
        </a:p>
      </dgm:t>
    </dgm:pt>
    <dgm:pt modelId="{9C420F44-3158-4CA6-82E9-146BC7B0266E}" type="sibTrans" cxnId="{FC6E2B94-D34F-46FB-99C8-DE91FBE56D03}">
      <dgm:prSet/>
      <dgm:spPr/>
      <dgm:t>
        <a:bodyPr/>
        <a:lstStyle/>
        <a:p>
          <a:endParaRPr lang="ru-RU"/>
        </a:p>
      </dgm:t>
    </dgm:pt>
    <dgm:pt modelId="{7DF412AC-FC82-4211-A2A5-67B8FACF879F}">
      <dgm:prSet phldrT="[Текст]" custT="1"/>
      <dgm:spPr/>
      <dgm:t>
        <a:bodyPr/>
        <a:lstStyle/>
        <a:p>
          <a:r>
            <a:rPr lang="ru-RU" sz="1600" u="sng" dirty="0" smtClean="0">
              <a:solidFill>
                <a:schemeClr val="tx1"/>
              </a:solidFill>
            </a:rPr>
            <a:t>Задачи в работе с родителями (законными представителями) обучающихся:</a:t>
          </a:r>
        </a:p>
        <a:p>
          <a:r>
            <a:rPr lang="ru-RU" sz="1600" dirty="0" smtClean="0"/>
            <a:t>повышение уровня психологической компетентности родителей старшеклассников, включение родителей в процесс решения образовательных, развивающих, профориентационных задач в отношении ребенка</a:t>
          </a:r>
        </a:p>
      </dgm:t>
    </dgm:pt>
    <dgm:pt modelId="{BE7FF552-F11E-4261-B189-8C02324EC008}" type="parTrans" cxnId="{0BDD3AF9-A5EC-4338-BAD9-2532E945EEC6}">
      <dgm:prSet/>
      <dgm:spPr/>
      <dgm:t>
        <a:bodyPr/>
        <a:lstStyle/>
        <a:p>
          <a:endParaRPr lang="ru-RU"/>
        </a:p>
      </dgm:t>
    </dgm:pt>
    <dgm:pt modelId="{E04CEBC6-9D26-48AF-982C-4C891B119C67}" type="sibTrans" cxnId="{0BDD3AF9-A5EC-4338-BAD9-2532E945EEC6}">
      <dgm:prSet/>
      <dgm:spPr/>
      <dgm:t>
        <a:bodyPr/>
        <a:lstStyle/>
        <a:p>
          <a:endParaRPr lang="ru-RU"/>
        </a:p>
      </dgm:t>
    </dgm:pt>
    <dgm:pt modelId="{81D66E36-C932-4D24-BD9F-1926774B70A5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u="sng" dirty="0" smtClean="0">
              <a:solidFill>
                <a:schemeClr val="tx1"/>
              </a:solidFill>
            </a:rPr>
            <a:t>Задачи в работе с педколлективом и администрацией ОУ: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совместное решение психолого-педагогических проблем и задач развития и профориентации обучающихся, участие в проектировании и анализе уроков в соответствии с требованиями ФГОС по формированию и развитию УУД, анализ и проектирование социально-психологической среды класса, предоставление психологической информации, необходимой для принятия руководителем обоснованных управленческих решений</a:t>
          </a:r>
        </a:p>
        <a:p>
          <a:pPr lvl="0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AE27AEBC-EEBA-4D8C-9936-DC190576499B}" type="parTrans" cxnId="{5D07B33B-D1E9-46E6-A637-22FA2092722C}">
      <dgm:prSet/>
      <dgm:spPr/>
      <dgm:t>
        <a:bodyPr/>
        <a:lstStyle/>
        <a:p>
          <a:endParaRPr lang="ru-RU"/>
        </a:p>
      </dgm:t>
    </dgm:pt>
    <dgm:pt modelId="{A5090A91-2000-416C-B151-99A484D0E27D}" type="sibTrans" cxnId="{5D07B33B-D1E9-46E6-A637-22FA2092722C}">
      <dgm:prSet/>
      <dgm:spPr/>
      <dgm:t>
        <a:bodyPr/>
        <a:lstStyle/>
        <a:p>
          <a:endParaRPr lang="ru-RU"/>
        </a:p>
      </dgm:t>
    </dgm:pt>
    <dgm:pt modelId="{2BE115F8-3FA3-4D2E-94B3-42AAA6427270}" type="pres">
      <dgm:prSet presAssocID="{BC5E3FB6-DCA2-4063-846E-79434E5039A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B99C05-82F5-4279-AEEB-9794EBA9F5D7}" type="pres">
      <dgm:prSet presAssocID="{C4F4DA94-218D-469C-A153-5C6F1FA6D847}" presName="root1" presStyleCnt="0"/>
      <dgm:spPr/>
    </dgm:pt>
    <dgm:pt modelId="{56D583EF-D8E1-4AFA-A243-1D54CBABC5BA}" type="pres">
      <dgm:prSet presAssocID="{C4F4DA94-218D-469C-A153-5C6F1FA6D847}" presName="LevelOneTextNode" presStyleLbl="node0" presStyleIdx="0" presStyleCnt="1" custScaleY="1068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2110A5-4460-4DDC-9AD9-AD919C1A580A}" type="pres">
      <dgm:prSet presAssocID="{C4F4DA94-218D-469C-A153-5C6F1FA6D847}" presName="level2hierChild" presStyleCnt="0"/>
      <dgm:spPr/>
    </dgm:pt>
    <dgm:pt modelId="{2297CA59-A8DA-44C2-8EDC-7039B21C6A22}" type="pres">
      <dgm:prSet presAssocID="{42A40FFB-4D51-401A-8744-59A6D0025DD1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4FB1C33C-3567-4AE3-89B0-D0661E8F6F21}" type="pres">
      <dgm:prSet presAssocID="{42A40FFB-4D51-401A-8744-59A6D0025DD1}" presName="connTx" presStyleLbl="parChTrans1D2" presStyleIdx="0" presStyleCnt="3"/>
      <dgm:spPr/>
      <dgm:t>
        <a:bodyPr/>
        <a:lstStyle/>
        <a:p>
          <a:endParaRPr lang="ru-RU"/>
        </a:p>
      </dgm:t>
    </dgm:pt>
    <dgm:pt modelId="{2EC5B33B-7C3E-49E3-ABBF-1E6711028BC1}" type="pres">
      <dgm:prSet presAssocID="{C0B0B68E-9C40-4432-8DC7-6D70A89B46CB}" presName="root2" presStyleCnt="0"/>
      <dgm:spPr/>
    </dgm:pt>
    <dgm:pt modelId="{752B6C5F-494C-44CE-8F06-2BCACCC5CD2A}" type="pres">
      <dgm:prSet presAssocID="{C0B0B68E-9C40-4432-8DC7-6D70A89B46CB}" presName="LevelTwoTextNode" presStyleLbl="node2" presStyleIdx="0" presStyleCnt="3" custScaleX="292669" custScaleY="1750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19FEC0-D9E0-4469-B2D2-D22C027D6891}" type="pres">
      <dgm:prSet presAssocID="{C0B0B68E-9C40-4432-8DC7-6D70A89B46CB}" presName="level3hierChild" presStyleCnt="0"/>
      <dgm:spPr/>
    </dgm:pt>
    <dgm:pt modelId="{90364F9F-D536-4F9B-8AD6-7579D6CF518E}" type="pres">
      <dgm:prSet presAssocID="{BE7FF552-F11E-4261-B189-8C02324EC008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8CAEC4A6-9675-472C-8376-90EB57E88138}" type="pres">
      <dgm:prSet presAssocID="{BE7FF552-F11E-4261-B189-8C02324EC008}" presName="connTx" presStyleLbl="parChTrans1D2" presStyleIdx="1" presStyleCnt="3"/>
      <dgm:spPr/>
      <dgm:t>
        <a:bodyPr/>
        <a:lstStyle/>
        <a:p>
          <a:endParaRPr lang="ru-RU"/>
        </a:p>
      </dgm:t>
    </dgm:pt>
    <dgm:pt modelId="{DE6AB3A9-2BE6-4AE2-9788-A7E7E9A2802B}" type="pres">
      <dgm:prSet presAssocID="{7DF412AC-FC82-4211-A2A5-67B8FACF879F}" presName="root2" presStyleCnt="0"/>
      <dgm:spPr/>
    </dgm:pt>
    <dgm:pt modelId="{6AD74FCF-C3A9-4B00-BF99-1F3249928D79}" type="pres">
      <dgm:prSet presAssocID="{7DF412AC-FC82-4211-A2A5-67B8FACF879F}" presName="LevelTwoTextNode" presStyleLbl="node2" presStyleIdx="1" presStyleCnt="3" custScaleX="293955" custScaleY="1265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FE2372-AEDD-4B77-8D7B-B06C60CC1DF8}" type="pres">
      <dgm:prSet presAssocID="{7DF412AC-FC82-4211-A2A5-67B8FACF879F}" presName="level3hierChild" presStyleCnt="0"/>
      <dgm:spPr/>
    </dgm:pt>
    <dgm:pt modelId="{953ABE19-A2D8-4624-A69B-AFA3DD9B1BE3}" type="pres">
      <dgm:prSet presAssocID="{AE27AEBC-EEBA-4D8C-9936-DC190576499B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35FF7ED5-2185-4463-9FF3-D19DE59965AA}" type="pres">
      <dgm:prSet presAssocID="{AE27AEBC-EEBA-4D8C-9936-DC190576499B}" presName="connTx" presStyleLbl="parChTrans1D2" presStyleIdx="2" presStyleCnt="3"/>
      <dgm:spPr/>
      <dgm:t>
        <a:bodyPr/>
        <a:lstStyle/>
        <a:p>
          <a:endParaRPr lang="ru-RU"/>
        </a:p>
      </dgm:t>
    </dgm:pt>
    <dgm:pt modelId="{6D39DA38-EF6C-4020-9CF4-56A6532BF786}" type="pres">
      <dgm:prSet presAssocID="{81D66E36-C932-4D24-BD9F-1926774B70A5}" presName="root2" presStyleCnt="0"/>
      <dgm:spPr/>
    </dgm:pt>
    <dgm:pt modelId="{6EA6611D-9F37-4F36-83CA-8CD2B098C71C}" type="pres">
      <dgm:prSet presAssocID="{81D66E36-C932-4D24-BD9F-1926774B70A5}" presName="LevelTwoTextNode" presStyleLbl="node2" presStyleIdx="2" presStyleCnt="3" custScaleX="295530" custScaleY="2387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38497B-6629-48A7-A8C8-F88F64019C5F}" type="pres">
      <dgm:prSet presAssocID="{81D66E36-C932-4D24-BD9F-1926774B70A5}" presName="level3hierChild" presStyleCnt="0"/>
      <dgm:spPr/>
    </dgm:pt>
  </dgm:ptLst>
  <dgm:cxnLst>
    <dgm:cxn modelId="{18976A66-1A4D-40BB-B99D-8204810F22AE}" type="presOf" srcId="{BE7FF552-F11E-4261-B189-8C02324EC008}" destId="{90364F9F-D536-4F9B-8AD6-7579D6CF518E}" srcOrd="0" destOrd="0" presId="urn:microsoft.com/office/officeart/2008/layout/HorizontalMultiLevelHierarchy"/>
    <dgm:cxn modelId="{03334F74-83E0-47C6-BF82-F0305313B402}" type="presOf" srcId="{BE7FF552-F11E-4261-B189-8C02324EC008}" destId="{8CAEC4A6-9675-472C-8376-90EB57E88138}" srcOrd="1" destOrd="0" presId="urn:microsoft.com/office/officeart/2008/layout/HorizontalMultiLevelHierarchy"/>
    <dgm:cxn modelId="{5D07B33B-D1E9-46E6-A637-22FA2092722C}" srcId="{C4F4DA94-218D-469C-A153-5C6F1FA6D847}" destId="{81D66E36-C932-4D24-BD9F-1926774B70A5}" srcOrd="2" destOrd="0" parTransId="{AE27AEBC-EEBA-4D8C-9936-DC190576499B}" sibTransId="{A5090A91-2000-416C-B151-99A484D0E27D}"/>
    <dgm:cxn modelId="{EBF99E8E-7B2D-4865-B68E-B3B61B09F13B}" type="presOf" srcId="{C4F4DA94-218D-469C-A153-5C6F1FA6D847}" destId="{56D583EF-D8E1-4AFA-A243-1D54CBABC5BA}" srcOrd="0" destOrd="0" presId="urn:microsoft.com/office/officeart/2008/layout/HorizontalMultiLevelHierarchy"/>
    <dgm:cxn modelId="{75EEFD7A-1929-4E54-9B05-ABBA511768F7}" type="presOf" srcId="{AE27AEBC-EEBA-4D8C-9936-DC190576499B}" destId="{953ABE19-A2D8-4624-A69B-AFA3DD9B1BE3}" srcOrd="0" destOrd="0" presId="urn:microsoft.com/office/officeart/2008/layout/HorizontalMultiLevelHierarchy"/>
    <dgm:cxn modelId="{740325C3-2C8E-4EB5-B7F7-30A0E81BCDD3}" type="presOf" srcId="{C0B0B68E-9C40-4432-8DC7-6D70A89B46CB}" destId="{752B6C5F-494C-44CE-8F06-2BCACCC5CD2A}" srcOrd="0" destOrd="0" presId="urn:microsoft.com/office/officeart/2008/layout/HorizontalMultiLevelHierarchy"/>
    <dgm:cxn modelId="{93889D6E-2A6D-42BB-82AD-2433FAEB9CFA}" type="presOf" srcId="{81D66E36-C932-4D24-BD9F-1926774B70A5}" destId="{6EA6611D-9F37-4F36-83CA-8CD2B098C71C}" srcOrd="0" destOrd="0" presId="urn:microsoft.com/office/officeart/2008/layout/HorizontalMultiLevelHierarchy"/>
    <dgm:cxn modelId="{0BDD3AF9-A5EC-4338-BAD9-2532E945EEC6}" srcId="{C4F4DA94-218D-469C-A153-5C6F1FA6D847}" destId="{7DF412AC-FC82-4211-A2A5-67B8FACF879F}" srcOrd="1" destOrd="0" parTransId="{BE7FF552-F11E-4261-B189-8C02324EC008}" sibTransId="{E04CEBC6-9D26-48AF-982C-4C891B119C67}"/>
    <dgm:cxn modelId="{3C15FE48-70C9-435A-841E-474EE4EF0EE2}" type="presOf" srcId="{BC5E3FB6-DCA2-4063-846E-79434E5039A6}" destId="{2BE115F8-3FA3-4D2E-94B3-42AAA6427270}" srcOrd="0" destOrd="0" presId="urn:microsoft.com/office/officeart/2008/layout/HorizontalMultiLevelHierarchy"/>
    <dgm:cxn modelId="{3824D5C9-6933-4DD0-ABA9-1BC4600AE2CD}" srcId="{BC5E3FB6-DCA2-4063-846E-79434E5039A6}" destId="{C4F4DA94-218D-469C-A153-5C6F1FA6D847}" srcOrd="0" destOrd="0" parTransId="{96CE25AE-2A3E-43C1-B339-B33701B08F79}" sibTransId="{FFA74B6D-16CE-4C55-90E0-D9B9D53B08DE}"/>
    <dgm:cxn modelId="{FC6E2B94-D34F-46FB-99C8-DE91FBE56D03}" srcId="{C4F4DA94-218D-469C-A153-5C6F1FA6D847}" destId="{C0B0B68E-9C40-4432-8DC7-6D70A89B46CB}" srcOrd="0" destOrd="0" parTransId="{42A40FFB-4D51-401A-8744-59A6D0025DD1}" sibTransId="{9C420F44-3158-4CA6-82E9-146BC7B0266E}"/>
    <dgm:cxn modelId="{CDE948C8-F75C-464F-A5E5-906ACBE41F96}" type="presOf" srcId="{42A40FFB-4D51-401A-8744-59A6D0025DD1}" destId="{2297CA59-A8DA-44C2-8EDC-7039B21C6A22}" srcOrd="0" destOrd="0" presId="urn:microsoft.com/office/officeart/2008/layout/HorizontalMultiLevelHierarchy"/>
    <dgm:cxn modelId="{AED10F6E-0F2B-4F4B-AF8F-3BC6C61419AB}" type="presOf" srcId="{42A40FFB-4D51-401A-8744-59A6D0025DD1}" destId="{4FB1C33C-3567-4AE3-89B0-D0661E8F6F21}" srcOrd="1" destOrd="0" presId="urn:microsoft.com/office/officeart/2008/layout/HorizontalMultiLevelHierarchy"/>
    <dgm:cxn modelId="{F79C7F37-89ED-42CB-B94F-26CA83D4B70F}" type="presOf" srcId="{7DF412AC-FC82-4211-A2A5-67B8FACF879F}" destId="{6AD74FCF-C3A9-4B00-BF99-1F3249928D79}" srcOrd="0" destOrd="0" presId="urn:microsoft.com/office/officeart/2008/layout/HorizontalMultiLevelHierarchy"/>
    <dgm:cxn modelId="{A8A47C49-1115-4527-ABBE-0F39678F8212}" type="presOf" srcId="{AE27AEBC-EEBA-4D8C-9936-DC190576499B}" destId="{35FF7ED5-2185-4463-9FF3-D19DE59965AA}" srcOrd="1" destOrd="0" presId="urn:microsoft.com/office/officeart/2008/layout/HorizontalMultiLevelHierarchy"/>
    <dgm:cxn modelId="{F1BE2540-BCE1-427A-B990-88ABAB214923}" type="presParOf" srcId="{2BE115F8-3FA3-4D2E-94B3-42AAA6427270}" destId="{E0B99C05-82F5-4279-AEEB-9794EBA9F5D7}" srcOrd="0" destOrd="0" presId="urn:microsoft.com/office/officeart/2008/layout/HorizontalMultiLevelHierarchy"/>
    <dgm:cxn modelId="{C7F23790-DEE9-4BA4-9A5C-5ADF47FA2797}" type="presParOf" srcId="{E0B99C05-82F5-4279-AEEB-9794EBA9F5D7}" destId="{56D583EF-D8E1-4AFA-A243-1D54CBABC5BA}" srcOrd="0" destOrd="0" presId="urn:microsoft.com/office/officeart/2008/layout/HorizontalMultiLevelHierarchy"/>
    <dgm:cxn modelId="{E539D029-9F5F-4C3F-94BB-2761A29A95B4}" type="presParOf" srcId="{E0B99C05-82F5-4279-AEEB-9794EBA9F5D7}" destId="{032110A5-4460-4DDC-9AD9-AD919C1A580A}" srcOrd="1" destOrd="0" presId="urn:microsoft.com/office/officeart/2008/layout/HorizontalMultiLevelHierarchy"/>
    <dgm:cxn modelId="{030C1FBB-7590-46E7-986F-9799F231D9A1}" type="presParOf" srcId="{032110A5-4460-4DDC-9AD9-AD919C1A580A}" destId="{2297CA59-A8DA-44C2-8EDC-7039B21C6A22}" srcOrd="0" destOrd="0" presId="urn:microsoft.com/office/officeart/2008/layout/HorizontalMultiLevelHierarchy"/>
    <dgm:cxn modelId="{BB783E86-55E6-49DA-8AA6-58B84CDDE2D9}" type="presParOf" srcId="{2297CA59-A8DA-44C2-8EDC-7039B21C6A22}" destId="{4FB1C33C-3567-4AE3-89B0-D0661E8F6F21}" srcOrd="0" destOrd="0" presId="urn:microsoft.com/office/officeart/2008/layout/HorizontalMultiLevelHierarchy"/>
    <dgm:cxn modelId="{AE932D59-5819-4A29-8F72-42056ADAFDC5}" type="presParOf" srcId="{032110A5-4460-4DDC-9AD9-AD919C1A580A}" destId="{2EC5B33B-7C3E-49E3-ABBF-1E6711028BC1}" srcOrd="1" destOrd="0" presId="urn:microsoft.com/office/officeart/2008/layout/HorizontalMultiLevelHierarchy"/>
    <dgm:cxn modelId="{CE9CB770-AFA1-46A7-9843-A697BEE4C52F}" type="presParOf" srcId="{2EC5B33B-7C3E-49E3-ABBF-1E6711028BC1}" destId="{752B6C5F-494C-44CE-8F06-2BCACCC5CD2A}" srcOrd="0" destOrd="0" presId="urn:microsoft.com/office/officeart/2008/layout/HorizontalMultiLevelHierarchy"/>
    <dgm:cxn modelId="{138B9E2C-2D83-4999-ADDA-48E45BAFC678}" type="presParOf" srcId="{2EC5B33B-7C3E-49E3-ABBF-1E6711028BC1}" destId="{4719FEC0-D9E0-4469-B2D2-D22C027D6891}" srcOrd="1" destOrd="0" presId="urn:microsoft.com/office/officeart/2008/layout/HorizontalMultiLevelHierarchy"/>
    <dgm:cxn modelId="{A3AF3C47-F5B3-4E6F-9EE4-694E0DF81253}" type="presParOf" srcId="{032110A5-4460-4DDC-9AD9-AD919C1A580A}" destId="{90364F9F-D536-4F9B-8AD6-7579D6CF518E}" srcOrd="2" destOrd="0" presId="urn:microsoft.com/office/officeart/2008/layout/HorizontalMultiLevelHierarchy"/>
    <dgm:cxn modelId="{F18CB4E4-CA49-4416-AEB9-97DFAAA04CA0}" type="presParOf" srcId="{90364F9F-D536-4F9B-8AD6-7579D6CF518E}" destId="{8CAEC4A6-9675-472C-8376-90EB57E88138}" srcOrd="0" destOrd="0" presId="urn:microsoft.com/office/officeart/2008/layout/HorizontalMultiLevelHierarchy"/>
    <dgm:cxn modelId="{18B9DCE1-DAC9-4261-A927-1C5F24B2754E}" type="presParOf" srcId="{032110A5-4460-4DDC-9AD9-AD919C1A580A}" destId="{DE6AB3A9-2BE6-4AE2-9788-A7E7E9A2802B}" srcOrd="3" destOrd="0" presId="urn:microsoft.com/office/officeart/2008/layout/HorizontalMultiLevelHierarchy"/>
    <dgm:cxn modelId="{58718C28-568E-40D6-9A06-17DD72097789}" type="presParOf" srcId="{DE6AB3A9-2BE6-4AE2-9788-A7E7E9A2802B}" destId="{6AD74FCF-C3A9-4B00-BF99-1F3249928D79}" srcOrd="0" destOrd="0" presId="urn:microsoft.com/office/officeart/2008/layout/HorizontalMultiLevelHierarchy"/>
    <dgm:cxn modelId="{7DBE7291-496C-46A1-B0D9-F7228072CE6A}" type="presParOf" srcId="{DE6AB3A9-2BE6-4AE2-9788-A7E7E9A2802B}" destId="{E5FE2372-AEDD-4B77-8D7B-B06C60CC1DF8}" srcOrd="1" destOrd="0" presId="urn:microsoft.com/office/officeart/2008/layout/HorizontalMultiLevelHierarchy"/>
    <dgm:cxn modelId="{30B28BFA-9EAB-42CF-812E-922CF15FEB3F}" type="presParOf" srcId="{032110A5-4460-4DDC-9AD9-AD919C1A580A}" destId="{953ABE19-A2D8-4624-A69B-AFA3DD9B1BE3}" srcOrd="4" destOrd="0" presId="urn:microsoft.com/office/officeart/2008/layout/HorizontalMultiLevelHierarchy"/>
    <dgm:cxn modelId="{9EAF3FBC-0CCB-432C-992C-8332DCFDD02D}" type="presParOf" srcId="{953ABE19-A2D8-4624-A69B-AFA3DD9B1BE3}" destId="{35FF7ED5-2185-4463-9FF3-D19DE59965AA}" srcOrd="0" destOrd="0" presId="urn:microsoft.com/office/officeart/2008/layout/HorizontalMultiLevelHierarchy"/>
    <dgm:cxn modelId="{1DE40887-EFF2-49D6-B54A-5DB46E572720}" type="presParOf" srcId="{032110A5-4460-4DDC-9AD9-AD919C1A580A}" destId="{6D39DA38-EF6C-4020-9CF4-56A6532BF786}" srcOrd="5" destOrd="0" presId="urn:microsoft.com/office/officeart/2008/layout/HorizontalMultiLevelHierarchy"/>
    <dgm:cxn modelId="{67AE1055-F149-4A95-B186-3182A85590FE}" type="presParOf" srcId="{6D39DA38-EF6C-4020-9CF4-56A6532BF786}" destId="{6EA6611D-9F37-4F36-83CA-8CD2B098C71C}" srcOrd="0" destOrd="0" presId="urn:microsoft.com/office/officeart/2008/layout/HorizontalMultiLevelHierarchy"/>
    <dgm:cxn modelId="{3D96E9B4-2EC6-4D3E-8D38-4E4458AF2ECF}" type="presParOf" srcId="{6D39DA38-EF6C-4020-9CF4-56A6532BF786}" destId="{AC38497B-6629-48A7-A8C8-F88F64019C5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0950B7-2265-4CE5-90A6-342F85380A90}" type="doc">
      <dgm:prSet loTypeId="urn:microsoft.com/office/officeart/2005/8/layout/list1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3523547-DEC9-42C4-937F-B444859203B7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Инструктивно-методические совещания:</a:t>
          </a:r>
        </a:p>
        <a:p>
          <a:r>
            <a:rPr lang="ru-RU" sz="1600" dirty="0" smtClean="0">
              <a:solidFill>
                <a:schemeClr val="tx1"/>
              </a:solidFill>
            </a:rPr>
            <a:t>декабрь (МБОУ «Кубанская школа»), май (МБОУ «Мирновская школа №2»)</a:t>
          </a:r>
          <a:endParaRPr lang="ru-RU" sz="1600" dirty="0">
            <a:solidFill>
              <a:schemeClr val="tx1"/>
            </a:solidFill>
          </a:endParaRPr>
        </a:p>
      </dgm:t>
    </dgm:pt>
    <dgm:pt modelId="{1D4B1C8D-A4EA-494E-80E8-DA5C6A333AF2}" type="parTrans" cxnId="{505ECAB9-441D-4F34-A798-23D7995FB48A}">
      <dgm:prSet/>
      <dgm:spPr/>
      <dgm:t>
        <a:bodyPr/>
        <a:lstStyle/>
        <a:p>
          <a:endParaRPr lang="ru-RU"/>
        </a:p>
      </dgm:t>
    </dgm:pt>
    <dgm:pt modelId="{F92F0111-B994-46B4-8C4E-077CB889DA11}" type="sibTrans" cxnId="{505ECAB9-441D-4F34-A798-23D7995FB48A}">
      <dgm:prSet/>
      <dgm:spPr/>
      <dgm:t>
        <a:bodyPr/>
        <a:lstStyle/>
        <a:p>
          <a:endParaRPr lang="ru-RU"/>
        </a:p>
      </dgm:t>
    </dgm:pt>
    <dgm:pt modelId="{65EBEAB3-D3C7-4948-98E0-CF3EA000CAB6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Семинар-практикум «Психолого-педагогическое сопровождение инновационной и экспериментальной деятельности ОУ» - октябрь (МБОУ «Родниковская школа-гимназия»)</a:t>
          </a:r>
          <a:endParaRPr lang="ru-RU" sz="1600" dirty="0">
            <a:solidFill>
              <a:schemeClr val="tx1"/>
            </a:solidFill>
          </a:endParaRPr>
        </a:p>
      </dgm:t>
    </dgm:pt>
    <dgm:pt modelId="{7973BAF8-F4D7-470E-8468-9BEEAC3F9D60}" type="parTrans" cxnId="{3F05D87E-BD57-4502-8154-1953E79D2EA5}">
      <dgm:prSet/>
      <dgm:spPr/>
      <dgm:t>
        <a:bodyPr/>
        <a:lstStyle/>
        <a:p>
          <a:endParaRPr lang="ru-RU"/>
        </a:p>
      </dgm:t>
    </dgm:pt>
    <dgm:pt modelId="{0EDE2EBC-DB53-4B27-9A87-700D2AA5137D}" type="sibTrans" cxnId="{3F05D87E-BD57-4502-8154-1953E79D2EA5}">
      <dgm:prSet/>
      <dgm:spPr/>
      <dgm:t>
        <a:bodyPr/>
        <a:lstStyle/>
        <a:p>
          <a:endParaRPr lang="ru-RU"/>
        </a:p>
      </dgm:t>
    </dgm:pt>
    <dgm:pt modelId="{A337D456-9F32-4240-9367-9B865A5D482D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Семинар-практикум «Психологическая профилактика нарушений поведения и отклонений в развитии лиц с ОВЗ, детей, испытывающих трудности в освоении ООП ДО, развитии и социальной адаптации» - октябрь (МБДОУ «Д/с «Лесная сказка» п. Молодежное»)</a:t>
          </a:r>
          <a:endParaRPr lang="ru-RU" sz="1600" dirty="0">
            <a:solidFill>
              <a:schemeClr val="tx1"/>
            </a:solidFill>
          </a:endParaRPr>
        </a:p>
      </dgm:t>
    </dgm:pt>
    <dgm:pt modelId="{F48547FB-9FCC-460B-8BA0-9DAA4C990E62}" type="parTrans" cxnId="{7DD2D462-AB70-40B0-B20C-96D42F26A395}">
      <dgm:prSet/>
      <dgm:spPr/>
      <dgm:t>
        <a:bodyPr/>
        <a:lstStyle/>
        <a:p>
          <a:endParaRPr lang="ru-RU"/>
        </a:p>
      </dgm:t>
    </dgm:pt>
    <dgm:pt modelId="{9D0542D1-6F2F-4C7A-8C3D-97AFEC1CD8B7}" type="sibTrans" cxnId="{7DD2D462-AB70-40B0-B20C-96D42F26A395}">
      <dgm:prSet/>
      <dgm:spPr/>
      <dgm:t>
        <a:bodyPr/>
        <a:lstStyle/>
        <a:p>
          <a:endParaRPr lang="ru-RU"/>
        </a:p>
      </dgm:t>
    </dgm:pt>
    <dgm:pt modelId="{3276C2A5-92E7-4075-9D49-ABA0DF679D76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Семинар-практикум «Профилактика негативных явлений в детско-подростковой среде» - декабрь (МБОУ «Кубанская школа»)</a:t>
          </a:r>
          <a:endParaRPr lang="ru-RU" sz="1600" dirty="0">
            <a:solidFill>
              <a:schemeClr val="tx1"/>
            </a:solidFill>
          </a:endParaRPr>
        </a:p>
      </dgm:t>
    </dgm:pt>
    <dgm:pt modelId="{83F2BF30-B099-4B47-B807-E6FE0E0E6A05}" type="parTrans" cxnId="{4BA9CBFE-6548-460B-9E11-1B79FEDE91CE}">
      <dgm:prSet/>
      <dgm:spPr/>
      <dgm:t>
        <a:bodyPr/>
        <a:lstStyle/>
        <a:p>
          <a:endParaRPr lang="ru-RU"/>
        </a:p>
      </dgm:t>
    </dgm:pt>
    <dgm:pt modelId="{E4CA5FB5-6C31-4356-AB27-0A8DC427DBAD}" type="sibTrans" cxnId="{4BA9CBFE-6548-460B-9E11-1B79FEDE91CE}">
      <dgm:prSet/>
      <dgm:spPr/>
      <dgm:t>
        <a:bodyPr/>
        <a:lstStyle/>
        <a:p>
          <a:endParaRPr lang="ru-RU"/>
        </a:p>
      </dgm:t>
    </dgm:pt>
    <dgm:pt modelId="{FA5DA674-792E-447C-9682-43E68765B2B3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Выставка-ярмарка психологических идей «Крымский улей» по теме «Психолого-педагогическое сопровождение обучающихся с отклоняющимся поведением» - 26 ноября (КРИППО)</a:t>
          </a:r>
          <a:endParaRPr lang="ru-RU" sz="1600" dirty="0">
            <a:solidFill>
              <a:schemeClr val="tx1"/>
            </a:solidFill>
          </a:endParaRPr>
        </a:p>
      </dgm:t>
    </dgm:pt>
    <dgm:pt modelId="{4920585D-9629-429C-B0AB-771965541795}" type="parTrans" cxnId="{88C4351D-122F-436C-A746-DBB948E84109}">
      <dgm:prSet/>
      <dgm:spPr/>
      <dgm:t>
        <a:bodyPr/>
        <a:lstStyle/>
        <a:p>
          <a:endParaRPr lang="ru-RU"/>
        </a:p>
      </dgm:t>
    </dgm:pt>
    <dgm:pt modelId="{8C9DB958-6FF3-416E-AABB-EF8C905FB3E1}" type="sibTrans" cxnId="{88C4351D-122F-436C-A746-DBB948E84109}">
      <dgm:prSet/>
      <dgm:spPr/>
      <dgm:t>
        <a:bodyPr/>
        <a:lstStyle/>
        <a:p>
          <a:endParaRPr lang="ru-RU"/>
        </a:p>
      </dgm:t>
    </dgm:pt>
    <dgm:pt modelId="{040AC0EA-3A3A-4ED9-973D-F79ACE506157}" type="pres">
      <dgm:prSet presAssocID="{0C0950B7-2265-4CE5-90A6-342F85380A9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D71DD2-C092-49AD-A59A-403850173F3B}" type="pres">
      <dgm:prSet presAssocID="{A3523547-DEC9-42C4-937F-B444859203B7}" presName="parentLin" presStyleCnt="0"/>
      <dgm:spPr/>
    </dgm:pt>
    <dgm:pt modelId="{E2B4FE5E-2930-41B0-9BBB-D6FCAED99C4E}" type="pres">
      <dgm:prSet presAssocID="{A3523547-DEC9-42C4-937F-B444859203B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E8A24BD0-52BA-4C1B-BF93-E8B57EC9CC13}" type="pres">
      <dgm:prSet presAssocID="{A3523547-DEC9-42C4-937F-B444859203B7}" presName="parentText" presStyleLbl="node1" presStyleIdx="0" presStyleCnt="5" custScaleX="1007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56AD3-E327-411C-9735-36785B22E725}" type="pres">
      <dgm:prSet presAssocID="{A3523547-DEC9-42C4-937F-B444859203B7}" presName="negativeSpace" presStyleCnt="0"/>
      <dgm:spPr/>
    </dgm:pt>
    <dgm:pt modelId="{8997FDFE-EA88-4B6F-BC2C-CA4988B9B3E3}" type="pres">
      <dgm:prSet presAssocID="{A3523547-DEC9-42C4-937F-B444859203B7}" presName="childText" presStyleLbl="conFgAcc1" presStyleIdx="0" presStyleCnt="5">
        <dgm:presLayoutVars>
          <dgm:bulletEnabled val="1"/>
        </dgm:presLayoutVars>
      </dgm:prSet>
      <dgm:spPr/>
    </dgm:pt>
    <dgm:pt modelId="{23A42E65-3432-4F5B-8D40-94881080D4BF}" type="pres">
      <dgm:prSet presAssocID="{F92F0111-B994-46B4-8C4E-077CB889DA11}" presName="spaceBetweenRectangles" presStyleCnt="0"/>
      <dgm:spPr/>
    </dgm:pt>
    <dgm:pt modelId="{DE0E571E-D002-461E-BC37-1B66F79F6728}" type="pres">
      <dgm:prSet presAssocID="{65EBEAB3-D3C7-4948-98E0-CF3EA000CAB6}" presName="parentLin" presStyleCnt="0"/>
      <dgm:spPr/>
    </dgm:pt>
    <dgm:pt modelId="{292E2FC7-79AD-4343-937C-56D899A2FE01}" type="pres">
      <dgm:prSet presAssocID="{65EBEAB3-D3C7-4948-98E0-CF3EA000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E3111743-B51C-498B-9BF6-A033EDE6B075}" type="pres">
      <dgm:prSet presAssocID="{65EBEAB3-D3C7-4948-98E0-CF3EA000CAB6}" presName="parentText" presStyleLbl="node1" presStyleIdx="1" presStyleCnt="5" custScaleX="1321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676A5-7DEC-45B5-8558-41F5A12E8243}" type="pres">
      <dgm:prSet presAssocID="{65EBEAB3-D3C7-4948-98E0-CF3EA000CAB6}" presName="negativeSpace" presStyleCnt="0"/>
      <dgm:spPr/>
    </dgm:pt>
    <dgm:pt modelId="{38057A87-D72D-45F4-ABAA-9FDDF86FC4C5}" type="pres">
      <dgm:prSet presAssocID="{65EBEAB3-D3C7-4948-98E0-CF3EA000CAB6}" presName="childText" presStyleLbl="conFgAcc1" presStyleIdx="1" presStyleCnt="5" custLinFactNeighborX="-413" custLinFactNeighborY="37171">
        <dgm:presLayoutVars>
          <dgm:bulletEnabled val="1"/>
        </dgm:presLayoutVars>
      </dgm:prSet>
      <dgm:spPr/>
    </dgm:pt>
    <dgm:pt modelId="{86573DDD-732E-44D6-8D91-3856EBC2E2DA}" type="pres">
      <dgm:prSet presAssocID="{0EDE2EBC-DB53-4B27-9A87-700D2AA5137D}" presName="spaceBetweenRectangles" presStyleCnt="0"/>
      <dgm:spPr/>
    </dgm:pt>
    <dgm:pt modelId="{953A1CB6-D08E-43AC-B5FA-108275C30464}" type="pres">
      <dgm:prSet presAssocID="{A337D456-9F32-4240-9367-9B865A5D482D}" presName="parentLin" presStyleCnt="0"/>
      <dgm:spPr/>
    </dgm:pt>
    <dgm:pt modelId="{38DC00CD-5B63-4A09-9F61-AAAD5C0BF5AE}" type="pres">
      <dgm:prSet presAssocID="{A337D456-9F32-4240-9367-9B865A5D482D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D5EBE51F-B4B9-4C87-9CB0-BEBB613AF673}" type="pres">
      <dgm:prSet presAssocID="{A337D456-9F32-4240-9367-9B865A5D482D}" presName="parentText" presStyleLbl="node1" presStyleIdx="2" presStyleCnt="5" custScaleX="1324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48CA8-9525-45E1-876F-C1F6BE94C381}" type="pres">
      <dgm:prSet presAssocID="{A337D456-9F32-4240-9367-9B865A5D482D}" presName="negativeSpace" presStyleCnt="0"/>
      <dgm:spPr/>
    </dgm:pt>
    <dgm:pt modelId="{E43E369D-300E-4CBE-9107-4590C224B823}" type="pres">
      <dgm:prSet presAssocID="{A337D456-9F32-4240-9367-9B865A5D482D}" presName="childText" presStyleLbl="conFgAcc1" presStyleIdx="2" presStyleCnt="5">
        <dgm:presLayoutVars>
          <dgm:bulletEnabled val="1"/>
        </dgm:presLayoutVars>
      </dgm:prSet>
      <dgm:spPr/>
    </dgm:pt>
    <dgm:pt modelId="{0FC07AAF-3D0E-44A1-8D91-64FC0D785334}" type="pres">
      <dgm:prSet presAssocID="{9D0542D1-6F2F-4C7A-8C3D-97AFEC1CD8B7}" presName="spaceBetweenRectangles" presStyleCnt="0"/>
      <dgm:spPr/>
    </dgm:pt>
    <dgm:pt modelId="{D336505A-A81B-4657-8B70-5CBDC049ACEE}" type="pres">
      <dgm:prSet presAssocID="{3276C2A5-92E7-4075-9D49-ABA0DF679D76}" presName="parentLin" presStyleCnt="0"/>
      <dgm:spPr/>
    </dgm:pt>
    <dgm:pt modelId="{0081A11D-92F9-4D1C-A8E3-F0BA9FD2F12D}" type="pres">
      <dgm:prSet presAssocID="{3276C2A5-92E7-4075-9D49-ABA0DF679D76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7A954DF-FF67-4B78-B939-32E0675FC1D3}" type="pres">
      <dgm:prSet presAssocID="{3276C2A5-92E7-4075-9D49-ABA0DF679D76}" presName="parentText" presStyleLbl="node1" presStyleIdx="3" presStyleCnt="5" custScaleX="1329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AE7E4-6775-4C87-870E-02B5FB26EAB9}" type="pres">
      <dgm:prSet presAssocID="{3276C2A5-92E7-4075-9D49-ABA0DF679D76}" presName="negativeSpace" presStyleCnt="0"/>
      <dgm:spPr/>
    </dgm:pt>
    <dgm:pt modelId="{A0DD3C53-3A3B-496C-A1A2-88BB955F22B2}" type="pres">
      <dgm:prSet presAssocID="{3276C2A5-92E7-4075-9D49-ABA0DF679D76}" presName="childText" presStyleLbl="conFgAcc1" presStyleIdx="3" presStyleCnt="5">
        <dgm:presLayoutVars>
          <dgm:bulletEnabled val="1"/>
        </dgm:presLayoutVars>
      </dgm:prSet>
      <dgm:spPr/>
    </dgm:pt>
    <dgm:pt modelId="{DFE6519D-58A4-48FD-9BC4-65BD242EDC2C}" type="pres">
      <dgm:prSet presAssocID="{E4CA5FB5-6C31-4356-AB27-0A8DC427DBAD}" presName="spaceBetweenRectangles" presStyleCnt="0"/>
      <dgm:spPr/>
    </dgm:pt>
    <dgm:pt modelId="{3E23B513-09F1-4AC1-8DA5-D1227074DBD3}" type="pres">
      <dgm:prSet presAssocID="{FA5DA674-792E-447C-9682-43E68765B2B3}" presName="parentLin" presStyleCnt="0"/>
      <dgm:spPr/>
    </dgm:pt>
    <dgm:pt modelId="{91EC5D8F-D879-4203-A5E7-AE5BBBA257B1}" type="pres">
      <dgm:prSet presAssocID="{FA5DA674-792E-447C-9682-43E68765B2B3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D59E669B-0FFE-41BA-9D0E-DFC1DBB152B5}" type="pres">
      <dgm:prSet presAssocID="{FA5DA674-792E-447C-9682-43E68765B2B3}" presName="parentText" presStyleLbl="node1" presStyleIdx="4" presStyleCnt="5" custScaleX="1327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9CFAE-9427-4954-9C55-2D421C313B46}" type="pres">
      <dgm:prSet presAssocID="{FA5DA674-792E-447C-9682-43E68765B2B3}" presName="negativeSpace" presStyleCnt="0"/>
      <dgm:spPr/>
    </dgm:pt>
    <dgm:pt modelId="{85B2E1B6-D5BF-434C-9A2D-9CAAECEA8F96}" type="pres">
      <dgm:prSet presAssocID="{FA5DA674-792E-447C-9682-43E68765B2B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C17EDBB-4BB3-4FC7-9551-606D4D95984A}" type="presOf" srcId="{0C0950B7-2265-4CE5-90A6-342F85380A90}" destId="{040AC0EA-3A3A-4ED9-973D-F79ACE506157}" srcOrd="0" destOrd="0" presId="urn:microsoft.com/office/officeart/2005/8/layout/list1"/>
    <dgm:cxn modelId="{B9F97189-299F-458F-B954-92CB949B9986}" type="presOf" srcId="{65EBEAB3-D3C7-4948-98E0-CF3EA000CAB6}" destId="{292E2FC7-79AD-4343-937C-56D899A2FE01}" srcOrd="0" destOrd="0" presId="urn:microsoft.com/office/officeart/2005/8/layout/list1"/>
    <dgm:cxn modelId="{C2829D00-1175-4FC3-BFF1-4BB954B2981E}" type="presOf" srcId="{3276C2A5-92E7-4075-9D49-ABA0DF679D76}" destId="{0081A11D-92F9-4D1C-A8E3-F0BA9FD2F12D}" srcOrd="0" destOrd="0" presId="urn:microsoft.com/office/officeart/2005/8/layout/list1"/>
    <dgm:cxn modelId="{3F05D87E-BD57-4502-8154-1953E79D2EA5}" srcId="{0C0950B7-2265-4CE5-90A6-342F85380A90}" destId="{65EBEAB3-D3C7-4948-98E0-CF3EA000CAB6}" srcOrd="1" destOrd="0" parTransId="{7973BAF8-F4D7-470E-8468-9BEEAC3F9D60}" sibTransId="{0EDE2EBC-DB53-4B27-9A87-700D2AA5137D}"/>
    <dgm:cxn modelId="{505ECAB9-441D-4F34-A798-23D7995FB48A}" srcId="{0C0950B7-2265-4CE5-90A6-342F85380A90}" destId="{A3523547-DEC9-42C4-937F-B444859203B7}" srcOrd="0" destOrd="0" parTransId="{1D4B1C8D-A4EA-494E-80E8-DA5C6A333AF2}" sibTransId="{F92F0111-B994-46B4-8C4E-077CB889DA11}"/>
    <dgm:cxn modelId="{E7BDB471-FC80-486D-B340-2274CD532CA1}" type="presOf" srcId="{A337D456-9F32-4240-9367-9B865A5D482D}" destId="{D5EBE51F-B4B9-4C87-9CB0-BEBB613AF673}" srcOrd="1" destOrd="0" presId="urn:microsoft.com/office/officeart/2005/8/layout/list1"/>
    <dgm:cxn modelId="{34BBC7AC-4EA8-4793-A680-7959636E59BB}" type="presOf" srcId="{65EBEAB3-D3C7-4948-98E0-CF3EA000CAB6}" destId="{E3111743-B51C-498B-9BF6-A033EDE6B075}" srcOrd="1" destOrd="0" presId="urn:microsoft.com/office/officeart/2005/8/layout/list1"/>
    <dgm:cxn modelId="{8C5F89D8-0E1A-48F8-9241-39B6A4900CB9}" type="presOf" srcId="{A337D456-9F32-4240-9367-9B865A5D482D}" destId="{38DC00CD-5B63-4A09-9F61-AAAD5C0BF5AE}" srcOrd="0" destOrd="0" presId="urn:microsoft.com/office/officeart/2005/8/layout/list1"/>
    <dgm:cxn modelId="{3D2C0BA0-CC20-4E13-9F54-CFCD3A4ED370}" type="presOf" srcId="{3276C2A5-92E7-4075-9D49-ABA0DF679D76}" destId="{47A954DF-FF67-4B78-B939-32E0675FC1D3}" srcOrd="1" destOrd="0" presId="urn:microsoft.com/office/officeart/2005/8/layout/list1"/>
    <dgm:cxn modelId="{3CFFEFDD-302C-4F8A-9D01-DBF85BEE8128}" type="presOf" srcId="{A3523547-DEC9-42C4-937F-B444859203B7}" destId="{E2B4FE5E-2930-41B0-9BBB-D6FCAED99C4E}" srcOrd="0" destOrd="0" presId="urn:microsoft.com/office/officeart/2005/8/layout/list1"/>
    <dgm:cxn modelId="{7DD2D462-AB70-40B0-B20C-96D42F26A395}" srcId="{0C0950B7-2265-4CE5-90A6-342F85380A90}" destId="{A337D456-9F32-4240-9367-9B865A5D482D}" srcOrd="2" destOrd="0" parTransId="{F48547FB-9FCC-460B-8BA0-9DAA4C990E62}" sibTransId="{9D0542D1-6F2F-4C7A-8C3D-97AFEC1CD8B7}"/>
    <dgm:cxn modelId="{0F1BCA90-DB2A-42FE-8F32-8FE0812CF027}" type="presOf" srcId="{A3523547-DEC9-42C4-937F-B444859203B7}" destId="{E8A24BD0-52BA-4C1B-BF93-E8B57EC9CC13}" srcOrd="1" destOrd="0" presId="urn:microsoft.com/office/officeart/2005/8/layout/list1"/>
    <dgm:cxn modelId="{7D84276F-74CE-494E-8DB7-3B83C56E99C6}" type="presOf" srcId="{FA5DA674-792E-447C-9682-43E68765B2B3}" destId="{D59E669B-0FFE-41BA-9D0E-DFC1DBB152B5}" srcOrd="1" destOrd="0" presId="urn:microsoft.com/office/officeart/2005/8/layout/list1"/>
    <dgm:cxn modelId="{88C4351D-122F-436C-A746-DBB948E84109}" srcId="{0C0950B7-2265-4CE5-90A6-342F85380A90}" destId="{FA5DA674-792E-447C-9682-43E68765B2B3}" srcOrd="4" destOrd="0" parTransId="{4920585D-9629-429C-B0AB-771965541795}" sibTransId="{8C9DB958-6FF3-416E-AABB-EF8C905FB3E1}"/>
    <dgm:cxn modelId="{4BA9CBFE-6548-460B-9E11-1B79FEDE91CE}" srcId="{0C0950B7-2265-4CE5-90A6-342F85380A90}" destId="{3276C2A5-92E7-4075-9D49-ABA0DF679D76}" srcOrd="3" destOrd="0" parTransId="{83F2BF30-B099-4B47-B807-E6FE0E0E6A05}" sibTransId="{E4CA5FB5-6C31-4356-AB27-0A8DC427DBAD}"/>
    <dgm:cxn modelId="{73E68917-9124-43B4-9600-D44B737DA93A}" type="presOf" srcId="{FA5DA674-792E-447C-9682-43E68765B2B3}" destId="{91EC5D8F-D879-4203-A5E7-AE5BBBA257B1}" srcOrd="0" destOrd="0" presId="urn:microsoft.com/office/officeart/2005/8/layout/list1"/>
    <dgm:cxn modelId="{0C9BBD76-100E-400A-A339-526EF1C9B049}" type="presParOf" srcId="{040AC0EA-3A3A-4ED9-973D-F79ACE506157}" destId="{7CD71DD2-C092-49AD-A59A-403850173F3B}" srcOrd="0" destOrd="0" presId="urn:microsoft.com/office/officeart/2005/8/layout/list1"/>
    <dgm:cxn modelId="{779B70FE-6D93-4B91-926A-2FA2ED8468D5}" type="presParOf" srcId="{7CD71DD2-C092-49AD-A59A-403850173F3B}" destId="{E2B4FE5E-2930-41B0-9BBB-D6FCAED99C4E}" srcOrd="0" destOrd="0" presId="urn:microsoft.com/office/officeart/2005/8/layout/list1"/>
    <dgm:cxn modelId="{3482F786-9DBF-46FC-929C-046DF117DCC0}" type="presParOf" srcId="{7CD71DD2-C092-49AD-A59A-403850173F3B}" destId="{E8A24BD0-52BA-4C1B-BF93-E8B57EC9CC13}" srcOrd="1" destOrd="0" presId="urn:microsoft.com/office/officeart/2005/8/layout/list1"/>
    <dgm:cxn modelId="{588E5302-82C7-4B2C-BE0E-F40E1D40F860}" type="presParOf" srcId="{040AC0EA-3A3A-4ED9-973D-F79ACE506157}" destId="{E6556AD3-E327-411C-9735-36785B22E725}" srcOrd="1" destOrd="0" presId="urn:microsoft.com/office/officeart/2005/8/layout/list1"/>
    <dgm:cxn modelId="{83A1895A-1F62-422C-98DC-9ED5015ED458}" type="presParOf" srcId="{040AC0EA-3A3A-4ED9-973D-F79ACE506157}" destId="{8997FDFE-EA88-4B6F-BC2C-CA4988B9B3E3}" srcOrd="2" destOrd="0" presId="urn:microsoft.com/office/officeart/2005/8/layout/list1"/>
    <dgm:cxn modelId="{4247A0CA-9CD6-4516-8095-147161E22F54}" type="presParOf" srcId="{040AC0EA-3A3A-4ED9-973D-F79ACE506157}" destId="{23A42E65-3432-4F5B-8D40-94881080D4BF}" srcOrd="3" destOrd="0" presId="urn:microsoft.com/office/officeart/2005/8/layout/list1"/>
    <dgm:cxn modelId="{0F714D6E-595E-4E6C-A665-625CD9E74100}" type="presParOf" srcId="{040AC0EA-3A3A-4ED9-973D-F79ACE506157}" destId="{DE0E571E-D002-461E-BC37-1B66F79F6728}" srcOrd="4" destOrd="0" presId="urn:microsoft.com/office/officeart/2005/8/layout/list1"/>
    <dgm:cxn modelId="{A6D694F8-F666-44F1-81AB-C2869CF33239}" type="presParOf" srcId="{DE0E571E-D002-461E-BC37-1B66F79F6728}" destId="{292E2FC7-79AD-4343-937C-56D899A2FE01}" srcOrd="0" destOrd="0" presId="urn:microsoft.com/office/officeart/2005/8/layout/list1"/>
    <dgm:cxn modelId="{F1CBBA80-4959-4A8D-B8D8-243CD9880B9D}" type="presParOf" srcId="{DE0E571E-D002-461E-BC37-1B66F79F6728}" destId="{E3111743-B51C-498B-9BF6-A033EDE6B075}" srcOrd="1" destOrd="0" presId="urn:microsoft.com/office/officeart/2005/8/layout/list1"/>
    <dgm:cxn modelId="{38AE4238-F88F-433A-A14C-E21F82EFF171}" type="presParOf" srcId="{040AC0EA-3A3A-4ED9-973D-F79ACE506157}" destId="{15F676A5-7DEC-45B5-8558-41F5A12E8243}" srcOrd="5" destOrd="0" presId="urn:microsoft.com/office/officeart/2005/8/layout/list1"/>
    <dgm:cxn modelId="{90058E30-BD6D-4FCC-998D-E8F20DB4B440}" type="presParOf" srcId="{040AC0EA-3A3A-4ED9-973D-F79ACE506157}" destId="{38057A87-D72D-45F4-ABAA-9FDDF86FC4C5}" srcOrd="6" destOrd="0" presId="urn:microsoft.com/office/officeart/2005/8/layout/list1"/>
    <dgm:cxn modelId="{2A9A502F-A495-4362-A0F7-BF712B7CB690}" type="presParOf" srcId="{040AC0EA-3A3A-4ED9-973D-F79ACE506157}" destId="{86573DDD-732E-44D6-8D91-3856EBC2E2DA}" srcOrd="7" destOrd="0" presId="urn:microsoft.com/office/officeart/2005/8/layout/list1"/>
    <dgm:cxn modelId="{E3D9FEB1-F0BC-4B1B-B489-3C844EAE2989}" type="presParOf" srcId="{040AC0EA-3A3A-4ED9-973D-F79ACE506157}" destId="{953A1CB6-D08E-43AC-B5FA-108275C30464}" srcOrd="8" destOrd="0" presId="urn:microsoft.com/office/officeart/2005/8/layout/list1"/>
    <dgm:cxn modelId="{16FC37C8-C38A-448E-82A1-157E32EF3D3A}" type="presParOf" srcId="{953A1CB6-D08E-43AC-B5FA-108275C30464}" destId="{38DC00CD-5B63-4A09-9F61-AAAD5C0BF5AE}" srcOrd="0" destOrd="0" presId="urn:microsoft.com/office/officeart/2005/8/layout/list1"/>
    <dgm:cxn modelId="{8FBC2D1B-EDC5-42A8-853C-482D119328BD}" type="presParOf" srcId="{953A1CB6-D08E-43AC-B5FA-108275C30464}" destId="{D5EBE51F-B4B9-4C87-9CB0-BEBB613AF673}" srcOrd="1" destOrd="0" presId="urn:microsoft.com/office/officeart/2005/8/layout/list1"/>
    <dgm:cxn modelId="{9B06500B-3FB2-423F-AECB-395B4AAA7B64}" type="presParOf" srcId="{040AC0EA-3A3A-4ED9-973D-F79ACE506157}" destId="{4C248CA8-9525-45E1-876F-C1F6BE94C381}" srcOrd="9" destOrd="0" presId="urn:microsoft.com/office/officeart/2005/8/layout/list1"/>
    <dgm:cxn modelId="{8D94BACC-EBE8-471D-9EA2-5A38B102A925}" type="presParOf" srcId="{040AC0EA-3A3A-4ED9-973D-F79ACE506157}" destId="{E43E369D-300E-4CBE-9107-4590C224B823}" srcOrd="10" destOrd="0" presId="urn:microsoft.com/office/officeart/2005/8/layout/list1"/>
    <dgm:cxn modelId="{6134370C-832E-40C5-A2CE-4CB5AC30F3D6}" type="presParOf" srcId="{040AC0EA-3A3A-4ED9-973D-F79ACE506157}" destId="{0FC07AAF-3D0E-44A1-8D91-64FC0D785334}" srcOrd="11" destOrd="0" presId="urn:microsoft.com/office/officeart/2005/8/layout/list1"/>
    <dgm:cxn modelId="{A62CBD0A-9A4D-4CB2-A7C5-1378E365A009}" type="presParOf" srcId="{040AC0EA-3A3A-4ED9-973D-F79ACE506157}" destId="{D336505A-A81B-4657-8B70-5CBDC049ACEE}" srcOrd="12" destOrd="0" presId="urn:microsoft.com/office/officeart/2005/8/layout/list1"/>
    <dgm:cxn modelId="{C77F19A0-6277-4F09-B793-4299CFF1A24D}" type="presParOf" srcId="{D336505A-A81B-4657-8B70-5CBDC049ACEE}" destId="{0081A11D-92F9-4D1C-A8E3-F0BA9FD2F12D}" srcOrd="0" destOrd="0" presId="urn:microsoft.com/office/officeart/2005/8/layout/list1"/>
    <dgm:cxn modelId="{13BD0864-1D98-4B09-970F-862EE80E19BB}" type="presParOf" srcId="{D336505A-A81B-4657-8B70-5CBDC049ACEE}" destId="{47A954DF-FF67-4B78-B939-32E0675FC1D3}" srcOrd="1" destOrd="0" presId="urn:microsoft.com/office/officeart/2005/8/layout/list1"/>
    <dgm:cxn modelId="{C3D6FAE9-50D3-4277-9407-CC0B3F47EBFA}" type="presParOf" srcId="{040AC0EA-3A3A-4ED9-973D-F79ACE506157}" destId="{69AAE7E4-6775-4C87-870E-02B5FB26EAB9}" srcOrd="13" destOrd="0" presId="urn:microsoft.com/office/officeart/2005/8/layout/list1"/>
    <dgm:cxn modelId="{5D216FEA-6EEF-4B16-863C-E0BBDE475A11}" type="presParOf" srcId="{040AC0EA-3A3A-4ED9-973D-F79ACE506157}" destId="{A0DD3C53-3A3B-496C-A1A2-88BB955F22B2}" srcOrd="14" destOrd="0" presId="urn:microsoft.com/office/officeart/2005/8/layout/list1"/>
    <dgm:cxn modelId="{CBCA7E1C-CFF5-4BBA-B57A-4E8C78190884}" type="presParOf" srcId="{040AC0EA-3A3A-4ED9-973D-F79ACE506157}" destId="{DFE6519D-58A4-48FD-9BC4-65BD242EDC2C}" srcOrd="15" destOrd="0" presId="urn:microsoft.com/office/officeart/2005/8/layout/list1"/>
    <dgm:cxn modelId="{DAA46261-C6DB-46C2-9814-906A6EA3971A}" type="presParOf" srcId="{040AC0EA-3A3A-4ED9-973D-F79ACE506157}" destId="{3E23B513-09F1-4AC1-8DA5-D1227074DBD3}" srcOrd="16" destOrd="0" presId="urn:microsoft.com/office/officeart/2005/8/layout/list1"/>
    <dgm:cxn modelId="{8C731C74-B580-41B6-B220-895A5CDFB8CC}" type="presParOf" srcId="{3E23B513-09F1-4AC1-8DA5-D1227074DBD3}" destId="{91EC5D8F-D879-4203-A5E7-AE5BBBA257B1}" srcOrd="0" destOrd="0" presId="urn:microsoft.com/office/officeart/2005/8/layout/list1"/>
    <dgm:cxn modelId="{AE1593C2-8D95-4315-B10F-561E6F55623A}" type="presParOf" srcId="{3E23B513-09F1-4AC1-8DA5-D1227074DBD3}" destId="{D59E669B-0FFE-41BA-9D0E-DFC1DBB152B5}" srcOrd="1" destOrd="0" presId="urn:microsoft.com/office/officeart/2005/8/layout/list1"/>
    <dgm:cxn modelId="{1E3AD086-A5BA-469A-B37D-2C59D9F0729C}" type="presParOf" srcId="{040AC0EA-3A3A-4ED9-973D-F79ACE506157}" destId="{62E9CFAE-9427-4954-9C55-2D421C313B46}" srcOrd="17" destOrd="0" presId="urn:microsoft.com/office/officeart/2005/8/layout/list1"/>
    <dgm:cxn modelId="{B9CC2200-CA5E-4E3F-B018-2F2106B737FA}" type="presParOf" srcId="{040AC0EA-3A3A-4ED9-973D-F79ACE506157}" destId="{85B2E1B6-D5BF-434C-9A2D-9CAAECEA8F9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0950B7-2265-4CE5-90A6-342F85380A90}" type="doc">
      <dgm:prSet loTypeId="urn:microsoft.com/office/officeart/2005/8/layout/list1" loCatId="list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3523547-DEC9-42C4-937F-B444859203B7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Занятие Школы молодого педагога-психолога «Методика организации социально-психологических тестирований, направленных на раннее выявление среди обучающихся лиц «группы риска» - сентябрь (МБОУ «Винницкая школа»)</a:t>
          </a:r>
          <a:endParaRPr lang="ru-RU" sz="1600" dirty="0">
            <a:solidFill>
              <a:schemeClr val="tx1"/>
            </a:solidFill>
          </a:endParaRPr>
        </a:p>
      </dgm:t>
    </dgm:pt>
    <dgm:pt modelId="{1D4B1C8D-A4EA-494E-80E8-DA5C6A333AF2}" type="parTrans" cxnId="{505ECAB9-441D-4F34-A798-23D7995FB48A}">
      <dgm:prSet/>
      <dgm:spPr/>
      <dgm:t>
        <a:bodyPr/>
        <a:lstStyle/>
        <a:p>
          <a:endParaRPr lang="ru-RU"/>
        </a:p>
      </dgm:t>
    </dgm:pt>
    <dgm:pt modelId="{F92F0111-B994-46B4-8C4E-077CB889DA11}" type="sibTrans" cxnId="{505ECAB9-441D-4F34-A798-23D7995FB48A}">
      <dgm:prSet/>
      <dgm:spPr/>
      <dgm:t>
        <a:bodyPr/>
        <a:lstStyle/>
        <a:p>
          <a:endParaRPr lang="ru-RU"/>
        </a:p>
      </dgm:t>
    </dgm:pt>
    <dgm:pt modelId="{65EBEAB3-D3C7-4948-98E0-CF3EA000CAB6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Осенняя школа молодого педагога-психолога «Организационно-методические основы деятельности педагога-психолога в ОО» для вновь назначенных педагогов-психологов ОО, ДОО – 15 и 22 сентября (КРИППО)</a:t>
          </a:r>
          <a:endParaRPr lang="ru-RU" sz="1600" dirty="0">
            <a:solidFill>
              <a:schemeClr val="tx1"/>
            </a:solidFill>
          </a:endParaRPr>
        </a:p>
      </dgm:t>
    </dgm:pt>
    <dgm:pt modelId="{7973BAF8-F4D7-470E-8468-9BEEAC3F9D60}" type="parTrans" cxnId="{3F05D87E-BD57-4502-8154-1953E79D2EA5}">
      <dgm:prSet/>
      <dgm:spPr/>
      <dgm:t>
        <a:bodyPr/>
        <a:lstStyle/>
        <a:p>
          <a:endParaRPr lang="ru-RU"/>
        </a:p>
      </dgm:t>
    </dgm:pt>
    <dgm:pt modelId="{0EDE2EBC-DB53-4B27-9A87-700D2AA5137D}" type="sibTrans" cxnId="{3F05D87E-BD57-4502-8154-1953E79D2EA5}">
      <dgm:prSet/>
      <dgm:spPr/>
      <dgm:t>
        <a:bodyPr/>
        <a:lstStyle/>
        <a:p>
          <a:endParaRPr lang="ru-RU"/>
        </a:p>
      </dgm:t>
    </dgm:pt>
    <dgm:pt modelId="{A337D456-9F32-4240-9367-9B865A5D482D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Занятие Школы молодого педагога-психолога «Методы и средства </a:t>
          </a:r>
          <a:r>
            <a:rPr lang="ru-RU" sz="1600" dirty="0" err="1" smtClean="0">
              <a:solidFill>
                <a:schemeClr val="tx1"/>
              </a:solidFill>
            </a:rPr>
            <a:t>психопрофилактики</a:t>
          </a:r>
          <a:r>
            <a:rPr lang="ru-RU" sz="1600" dirty="0" smtClean="0">
              <a:solidFill>
                <a:schemeClr val="tx1"/>
              </a:solidFill>
            </a:rPr>
            <a:t> социально-негативных явлений в образовательной среде» - ноябрь (МБОУ «Мирновская школа №2»)</a:t>
          </a:r>
          <a:endParaRPr lang="ru-RU" sz="1600" dirty="0">
            <a:solidFill>
              <a:schemeClr val="tx1"/>
            </a:solidFill>
          </a:endParaRPr>
        </a:p>
      </dgm:t>
    </dgm:pt>
    <dgm:pt modelId="{F48547FB-9FCC-460B-8BA0-9DAA4C990E62}" type="parTrans" cxnId="{7DD2D462-AB70-40B0-B20C-96D42F26A395}">
      <dgm:prSet/>
      <dgm:spPr/>
      <dgm:t>
        <a:bodyPr/>
        <a:lstStyle/>
        <a:p>
          <a:endParaRPr lang="ru-RU"/>
        </a:p>
      </dgm:t>
    </dgm:pt>
    <dgm:pt modelId="{9D0542D1-6F2F-4C7A-8C3D-97AFEC1CD8B7}" type="sibTrans" cxnId="{7DD2D462-AB70-40B0-B20C-96D42F26A395}">
      <dgm:prSet/>
      <dgm:spPr/>
      <dgm:t>
        <a:bodyPr/>
        <a:lstStyle/>
        <a:p>
          <a:endParaRPr lang="ru-RU"/>
        </a:p>
      </dgm:t>
    </dgm:pt>
    <dgm:pt modelId="{3276C2A5-92E7-4075-9D49-ABA0DF679D76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Занятие Школы молодого педагога-психолога «Современные технологии подготовки школьников к выбору будущей профессии» - февраль (МБОУ «Широковская школа»)</a:t>
          </a:r>
          <a:endParaRPr lang="ru-RU" sz="1600" dirty="0">
            <a:solidFill>
              <a:schemeClr val="tx1"/>
            </a:solidFill>
          </a:endParaRPr>
        </a:p>
      </dgm:t>
    </dgm:pt>
    <dgm:pt modelId="{83F2BF30-B099-4B47-B807-E6FE0E0E6A05}" type="parTrans" cxnId="{4BA9CBFE-6548-460B-9E11-1B79FEDE91CE}">
      <dgm:prSet/>
      <dgm:spPr/>
      <dgm:t>
        <a:bodyPr/>
        <a:lstStyle/>
        <a:p>
          <a:endParaRPr lang="ru-RU"/>
        </a:p>
      </dgm:t>
    </dgm:pt>
    <dgm:pt modelId="{E4CA5FB5-6C31-4356-AB27-0A8DC427DBAD}" type="sibTrans" cxnId="{4BA9CBFE-6548-460B-9E11-1B79FEDE91CE}">
      <dgm:prSet/>
      <dgm:spPr/>
      <dgm:t>
        <a:bodyPr/>
        <a:lstStyle/>
        <a:p>
          <a:endParaRPr lang="ru-RU"/>
        </a:p>
      </dgm:t>
    </dgm:pt>
    <dgm:pt modelId="{6849A539-517D-449C-8B38-0ACBFEDE5689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Тематические групповые консультации – сентябрь, октябрь, ноябрь, февраль, апрель (МБОУ ДО «ЦДЮТ»)</a:t>
          </a:r>
          <a:endParaRPr lang="ru-RU" sz="1600" dirty="0">
            <a:solidFill>
              <a:schemeClr val="tx1"/>
            </a:solidFill>
          </a:endParaRPr>
        </a:p>
      </dgm:t>
    </dgm:pt>
    <dgm:pt modelId="{42DD218D-05CF-4833-B770-703700DB2650}" type="parTrans" cxnId="{6BA1886E-C97F-48CD-91DA-0E0253692426}">
      <dgm:prSet/>
      <dgm:spPr/>
      <dgm:t>
        <a:bodyPr/>
        <a:lstStyle/>
        <a:p>
          <a:endParaRPr lang="ru-RU"/>
        </a:p>
      </dgm:t>
    </dgm:pt>
    <dgm:pt modelId="{DD1DD5AC-BBBA-47E8-82A1-EE437C43DA04}" type="sibTrans" cxnId="{6BA1886E-C97F-48CD-91DA-0E0253692426}">
      <dgm:prSet/>
      <dgm:spPr/>
      <dgm:t>
        <a:bodyPr/>
        <a:lstStyle/>
        <a:p>
          <a:endParaRPr lang="ru-RU"/>
        </a:p>
      </dgm:t>
    </dgm:pt>
    <dgm:pt modelId="{040AC0EA-3A3A-4ED9-973D-F79ACE506157}" type="pres">
      <dgm:prSet presAssocID="{0C0950B7-2265-4CE5-90A6-342F85380A9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D71DD2-C092-49AD-A59A-403850173F3B}" type="pres">
      <dgm:prSet presAssocID="{A3523547-DEC9-42C4-937F-B444859203B7}" presName="parentLin" presStyleCnt="0"/>
      <dgm:spPr/>
    </dgm:pt>
    <dgm:pt modelId="{E2B4FE5E-2930-41B0-9BBB-D6FCAED99C4E}" type="pres">
      <dgm:prSet presAssocID="{A3523547-DEC9-42C4-937F-B444859203B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E8A24BD0-52BA-4C1B-BF93-E8B57EC9CC13}" type="pres">
      <dgm:prSet presAssocID="{A3523547-DEC9-42C4-937F-B444859203B7}" presName="parentText" presStyleLbl="node1" presStyleIdx="0" presStyleCnt="5" custScaleX="1324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56AD3-E327-411C-9735-36785B22E725}" type="pres">
      <dgm:prSet presAssocID="{A3523547-DEC9-42C4-937F-B444859203B7}" presName="negativeSpace" presStyleCnt="0"/>
      <dgm:spPr/>
    </dgm:pt>
    <dgm:pt modelId="{8997FDFE-EA88-4B6F-BC2C-CA4988B9B3E3}" type="pres">
      <dgm:prSet presAssocID="{A3523547-DEC9-42C4-937F-B444859203B7}" presName="childText" presStyleLbl="conFgAcc1" presStyleIdx="0" presStyleCnt="5">
        <dgm:presLayoutVars>
          <dgm:bulletEnabled val="1"/>
        </dgm:presLayoutVars>
      </dgm:prSet>
      <dgm:spPr/>
    </dgm:pt>
    <dgm:pt modelId="{23A42E65-3432-4F5B-8D40-94881080D4BF}" type="pres">
      <dgm:prSet presAssocID="{F92F0111-B994-46B4-8C4E-077CB889DA11}" presName="spaceBetweenRectangles" presStyleCnt="0"/>
      <dgm:spPr/>
    </dgm:pt>
    <dgm:pt modelId="{DE0E571E-D002-461E-BC37-1B66F79F6728}" type="pres">
      <dgm:prSet presAssocID="{65EBEAB3-D3C7-4948-98E0-CF3EA000CAB6}" presName="parentLin" presStyleCnt="0"/>
      <dgm:spPr/>
    </dgm:pt>
    <dgm:pt modelId="{292E2FC7-79AD-4343-937C-56D899A2FE01}" type="pres">
      <dgm:prSet presAssocID="{65EBEAB3-D3C7-4948-98E0-CF3EA000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E3111743-B51C-498B-9BF6-A033EDE6B075}" type="pres">
      <dgm:prSet presAssocID="{65EBEAB3-D3C7-4948-98E0-CF3EA000CAB6}" presName="parentText" presStyleLbl="node1" presStyleIdx="1" presStyleCnt="5" custScaleX="1331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676A5-7DEC-45B5-8558-41F5A12E8243}" type="pres">
      <dgm:prSet presAssocID="{65EBEAB3-D3C7-4948-98E0-CF3EA000CAB6}" presName="negativeSpace" presStyleCnt="0"/>
      <dgm:spPr/>
    </dgm:pt>
    <dgm:pt modelId="{38057A87-D72D-45F4-ABAA-9FDDF86FC4C5}" type="pres">
      <dgm:prSet presAssocID="{65EBEAB3-D3C7-4948-98E0-CF3EA000CAB6}" presName="childText" presStyleLbl="conFgAcc1" presStyleIdx="1" presStyleCnt="5" custLinFactNeighborX="-413" custLinFactNeighborY="37171">
        <dgm:presLayoutVars>
          <dgm:bulletEnabled val="1"/>
        </dgm:presLayoutVars>
      </dgm:prSet>
      <dgm:spPr/>
    </dgm:pt>
    <dgm:pt modelId="{86573DDD-732E-44D6-8D91-3856EBC2E2DA}" type="pres">
      <dgm:prSet presAssocID="{0EDE2EBC-DB53-4B27-9A87-700D2AA5137D}" presName="spaceBetweenRectangles" presStyleCnt="0"/>
      <dgm:spPr/>
    </dgm:pt>
    <dgm:pt modelId="{953A1CB6-D08E-43AC-B5FA-108275C30464}" type="pres">
      <dgm:prSet presAssocID="{A337D456-9F32-4240-9367-9B865A5D482D}" presName="parentLin" presStyleCnt="0"/>
      <dgm:spPr/>
    </dgm:pt>
    <dgm:pt modelId="{38DC00CD-5B63-4A09-9F61-AAAD5C0BF5AE}" type="pres">
      <dgm:prSet presAssocID="{A337D456-9F32-4240-9367-9B865A5D482D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D5EBE51F-B4B9-4C87-9CB0-BEBB613AF673}" type="pres">
      <dgm:prSet presAssocID="{A337D456-9F32-4240-9367-9B865A5D482D}" presName="parentText" presStyleLbl="node1" presStyleIdx="2" presStyleCnt="5" custScaleX="1324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48CA8-9525-45E1-876F-C1F6BE94C381}" type="pres">
      <dgm:prSet presAssocID="{A337D456-9F32-4240-9367-9B865A5D482D}" presName="negativeSpace" presStyleCnt="0"/>
      <dgm:spPr/>
    </dgm:pt>
    <dgm:pt modelId="{E43E369D-300E-4CBE-9107-4590C224B823}" type="pres">
      <dgm:prSet presAssocID="{A337D456-9F32-4240-9367-9B865A5D482D}" presName="childText" presStyleLbl="conFgAcc1" presStyleIdx="2" presStyleCnt="5">
        <dgm:presLayoutVars>
          <dgm:bulletEnabled val="1"/>
        </dgm:presLayoutVars>
      </dgm:prSet>
      <dgm:spPr/>
    </dgm:pt>
    <dgm:pt modelId="{0FC07AAF-3D0E-44A1-8D91-64FC0D785334}" type="pres">
      <dgm:prSet presAssocID="{9D0542D1-6F2F-4C7A-8C3D-97AFEC1CD8B7}" presName="spaceBetweenRectangles" presStyleCnt="0"/>
      <dgm:spPr/>
    </dgm:pt>
    <dgm:pt modelId="{D336505A-A81B-4657-8B70-5CBDC049ACEE}" type="pres">
      <dgm:prSet presAssocID="{3276C2A5-92E7-4075-9D49-ABA0DF679D76}" presName="parentLin" presStyleCnt="0"/>
      <dgm:spPr/>
    </dgm:pt>
    <dgm:pt modelId="{0081A11D-92F9-4D1C-A8E3-F0BA9FD2F12D}" type="pres">
      <dgm:prSet presAssocID="{3276C2A5-92E7-4075-9D49-ABA0DF679D76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7A954DF-FF67-4B78-B939-32E0675FC1D3}" type="pres">
      <dgm:prSet presAssocID="{3276C2A5-92E7-4075-9D49-ABA0DF679D76}" presName="parentText" presStyleLbl="node1" presStyleIdx="3" presStyleCnt="5" custScaleX="1329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AE7E4-6775-4C87-870E-02B5FB26EAB9}" type="pres">
      <dgm:prSet presAssocID="{3276C2A5-92E7-4075-9D49-ABA0DF679D76}" presName="negativeSpace" presStyleCnt="0"/>
      <dgm:spPr/>
    </dgm:pt>
    <dgm:pt modelId="{A0DD3C53-3A3B-496C-A1A2-88BB955F22B2}" type="pres">
      <dgm:prSet presAssocID="{3276C2A5-92E7-4075-9D49-ABA0DF679D76}" presName="childText" presStyleLbl="conFgAcc1" presStyleIdx="3" presStyleCnt="5">
        <dgm:presLayoutVars>
          <dgm:bulletEnabled val="1"/>
        </dgm:presLayoutVars>
      </dgm:prSet>
      <dgm:spPr/>
    </dgm:pt>
    <dgm:pt modelId="{DFE6519D-58A4-48FD-9BC4-65BD242EDC2C}" type="pres">
      <dgm:prSet presAssocID="{E4CA5FB5-6C31-4356-AB27-0A8DC427DBAD}" presName="spaceBetweenRectangles" presStyleCnt="0"/>
      <dgm:spPr/>
    </dgm:pt>
    <dgm:pt modelId="{6E79BAB7-9B5D-4BD8-829F-53F7757D9583}" type="pres">
      <dgm:prSet presAssocID="{6849A539-517D-449C-8B38-0ACBFEDE5689}" presName="parentLin" presStyleCnt="0"/>
      <dgm:spPr/>
    </dgm:pt>
    <dgm:pt modelId="{E34045A8-58EC-4526-BEE6-28E25EEE01A2}" type="pres">
      <dgm:prSet presAssocID="{6849A539-517D-449C-8B38-0ACBFEDE5689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7C3AE19F-D58A-46AB-9BD6-F177AB20BCD9}" type="pres">
      <dgm:prSet presAssocID="{6849A539-517D-449C-8B38-0ACBFEDE5689}" presName="parentText" presStyleLbl="node1" presStyleIdx="4" presStyleCnt="5" custScaleX="1324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A1354-9E10-408E-817F-6AA94D7A3D9E}" type="pres">
      <dgm:prSet presAssocID="{6849A539-517D-449C-8B38-0ACBFEDE5689}" presName="negativeSpace" presStyleCnt="0"/>
      <dgm:spPr/>
    </dgm:pt>
    <dgm:pt modelId="{60EEB2C3-75F8-4691-9FBD-426A86F810EF}" type="pres">
      <dgm:prSet presAssocID="{6849A539-517D-449C-8B38-0ACBFEDE568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C17EDBB-4BB3-4FC7-9551-606D4D95984A}" type="presOf" srcId="{0C0950B7-2265-4CE5-90A6-342F85380A90}" destId="{040AC0EA-3A3A-4ED9-973D-F79ACE506157}" srcOrd="0" destOrd="0" presId="urn:microsoft.com/office/officeart/2005/8/layout/list1"/>
    <dgm:cxn modelId="{B9F97189-299F-458F-B954-92CB949B9986}" type="presOf" srcId="{65EBEAB3-D3C7-4948-98E0-CF3EA000CAB6}" destId="{292E2FC7-79AD-4343-937C-56D899A2FE01}" srcOrd="0" destOrd="0" presId="urn:microsoft.com/office/officeart/2005/8/layout/list1"/>
    <dgm:cxn modelId="{C2829D00-1175-4FC3-BFF1-4BB954B2981E}" type="presOf" srcId="{3276C2A5-92E7-4075-9D49-ABA0DF679D76}" destId="{0081A11D-92F9-4D1C-A8E3-F0BA9FD2F12D}" srcOrd="0" destOrd="0" presId="urn:microsoft.com/office/officeart/2005/8/layout/list1"/>
    <dgm:cxn modelId="{6BA1886E-C97F-48CD-91DA-0E0253692426}" srcId="{0C0950B7-2265-4CE5-90A6-342F85380A90}" destId="{6849A539-517D-449C-8B38-0ACBFEDE5689}" srcOrd="4" destOrd="0" parTransId="{42DD218D-05CF-4833-B770-703700DB2650}" sibTransId="{DD1DD5AC-BBBA-47E8-82A1-EE437C43DA04}"/>
    <dgm:cxn modelId="{3F05D87E-BD57-4502-8154-1953E79D2EA5}" srcId="{0C0950B7-2265-4CE5-90A6-342F85380A90}" destId="{65EBEAB3-D3C7-4948-98E0-CF3EA000CAB6}" srcOrd="1" destOrd="0" parTransId="{7973BAF8-F4D7-470E-8468-9BEEAC3F9D60}" sibTransId="{0EDE2EBC-DB53-4B27-9A87-700D2AA5137D}"/>
    <dgm:cxn modelId="{505ECAB9-441D-4F34-A798-23D7995FB48A}" srcId="{0C0950B7-2265-4CE5-90A6-342F85380A90}" destId="{A3523547-DEC9-42C4-937F-B444859203B7}" srcOrd="0" destOrd="0" parTransId="{1D4B1C8D-A4EA-494E-80E8-DA5C6A333AF2}" sibTransId="{F92F0111-B994-46B4-8C4E-077CB889DA11}"/>
    <dgm:cxn modelId="{E7BDB471-FC80-486D-B340-2274CD532CA1}" type="presOf" srcId="{A337D456-9F32-4240-9367-9B865A5D482D}" destId="{D5EBE51F-B4B9-4C87-9CB0-BEBB613AF673}" srcOrd="1" destOrd="0" presId="urn:microsoft.com/office/officeart/2005/8/layout/list1"/>
    <dgm:cxn modelId="{34BBC7AC-4EA8-4793-A680-7959636E59BB}" type="presOf" srcId="{65EBEAB3-D3C7-4948-98E0-CF3EA000CAB6}" destId="{E3111743-B51C-498B-9BF6-A033EDE6B075}" srcOrd="1" destOrd="0" presId="urn:microsoft.com/office/officeart/2005/8/layout/list1"/>
    <dgm:cxn modelId="{8C5F89D8-0E1A-48F8-9241-39B6A4900CB9}" type="presOf" srcId="{A337D456-9F32-4240-9367-9B865A5D482D}" destId="{38DC00CD-5B63-4A09-9F61-AAAD5C0BF5AE}" srcOrd="0" destOrd="0" presId="urn:microsoft.com/office/officeart/2005/8/layout/list1"/>
    <dgm:cxn modelId="{3D2C0BA0-CC20-4E13-9F54-CFCD3A4ED370}" type="presOf" srcId="{3276C2A5-92E7-4075-9D49-ABA0DF679D76}" destId="{47A954DF-FF67-4B78-B939-32E0675FC1D3}" srcOrd="1" destOrd="0" presId="urn:microsoft.com/office/officeart/2005/8/layout/list1"/>
    <dgm:cxn modelId="{3CFFEFDD-302C-4F8A-9D01-DBF85BEE8128}" type="presOf" srcId="{A3523547-DEC9-42C4-937F-B444859203B7}" destId="{E2B4FE5E-2930-41B0-9BBB-D6FCAED99C4E}" srcOrd="0" destOrd="0" presId="urn:microsoft.com/office/officeart/2005/8/layout/list1"/>
    <dgm:cxn modelId="{38516BBF-C041-4BD0-A4A2-5B42F2CC7DB2}" type="presOf" srcId="{6849A539-517D-449C-8B38-0ACBFEDE5689}" destId="{E34045A8-58EC-4526-BEE6-28E25EEE01A2}" srcOrd="0" destOrd="0" presId="urn:microsoft.com/office/officeart/2005/8/layout/list1"/>
    <dgm:cxn modelId="{7DD2D462-AB70-40B0-B20C-96D42F26A395}" srcId="{0C0950B7-2265-4CE5-90A6-342F85380A90}" destId="{A337D456-9F32-4240-9367-9B865A5D482D}" srcOrd="2" destOrd="0" parTransId="{F48547FB-9FCC-460B-8BA0-9DAA4C990E62}" sibTransId="{9D0542D1-6F2F-4C7A-8C3D-97AFEC1CD8B7}"/>
    <dgm:cxn modelId="{0F1BCA90-DB2A-42FE-8F32-8FE0812CF027}" type="presOf" srcId="{A3523547-DEC9-42C4-937F-B444859203B7}" destId="{E8A24BD0-52BA-4C1B-BF93-E8B57EC9CC13}" srcOrd="1" destOrd="0" presId="urn:microsoft.com/office/officeart/2005/8/layout/list1"/>
    <dgm:cxn modelId="{4BA9CBFE-6548-460B-9E11-1B79FEDE91CE}" srcId="{0C0950B7-2265-4CE5-90A6-342F85380A90}" destId="{3276C2A5-92E7-4075-9D49-ABA0DF679D76}" srcOrd="3" destOrd="0" parTransId="{83F2BF30-B099-4B47-B807-E6FE0E0E6A05}" sibTransId="{E4CA5FB5-6C31-4356-AB27-0A8DC427DBAD}"/>
    <dgm:cxn modelId="{698C0484-087A-4801-9D43-380A23B0F795}" type="presOf" srcId="{6849A539-517D-449C-8B38-0ACBFEDE5689}" destId="{7C3AE19F-D58A-46AB-9BD6-F177AB20BCD9}" srcOrd="1" destOrd="0" presId="urn:microsoft.com/office/officeart/2005/8/layout/list1"/>
    <dgm:cxn modelId="{0C9BBD76-100E-400A-A339-526EF1C9B049}" type="presParOf" srcId="{040AC0EA-3A3A-4ED9-973D-F79ACE506157}" destId="{7CD71DD2-C092-49AD-A59A-403850173F3B}" srcOrd="0" destOrd="0" presId="urn:microsoft.com/office/officeart/2005/8/layout/list1"/>
    <dgm:cxn modelId="{779B70FE-6D93-4B91-926A-2FA2ED8468D5}" type="presParOf" srcId="{7CD71DD2-C092-49AD-A59A-403850173F3B}" destId="{E2B4FE5E-2930-41B0-9BBB-D6FCAED99C4E}" srcOrd="0" destOrd="0" presId="urn:microsoft.com/office/officeart/2005/8/layout/list1"/>
    <dgm:cxn modelId="{3482F786-9DBF-46FC-929C-046DF117DCC0}" type="presParOf" srcId="{7CD71DD2-C092-49AD-A59A-403850173F3B}" destId="{E8A24BD0-52BA-4C1B-BF93-E8B57EC9CC13}" srcOrd="1" destOrd="0" presId="urn:microsoft.com/office/officeart/2005/8/layout/list1"/>
    <dgm:cxn modelId="{588E5302-82C7-4B2C-BE0E-F40E1D40F860}" type="presParOf" srcId="{040AC0EA-3A3A-4ED9-973D-F79ACE506157}" destId="{E6556AD3-E327-411C-9735-36785B22E725}" srcOrd="1" destOrd="0" presId="urn:microsoft.com/office/officeart/2005/8/layout/list1"/>
    <dgm:cxn modelId="{83A1895A-1F62-422C-98DC-9ED5015ED458}" type="presParOf" srcId="{040AC0EA-3A3A-4ED9-973D-F79ACE506157}" destId="{8997FDFE-EA88-4B6F-BC2C-CA4988B9B3E3}" srcOrd="2" destOrd="0" presId="urn:microsoft.com/office/officeart/2005/8/layout/list1"/>
    <dgm:cxn modelId="{4247A0CA-9CD6-4516-8095-147161E22F54}" type="presParOf" srcId="{040AC0EA-3A3A-4ED9-973D-F79ACE506157}" destId="{23A42E65-3432-4F5B-8D40-94881080D4BF}" srcOrd="3" destOrd="0" presId="urn:microsoft.com/office/officeart/2005/8/layout/list1"/>
    <dgm:cxn modelId="{0F714D6E-595E-4E6C-A665-625CD9E74100}" type="presParOf" srcId="{040AC0EA-3A3A-4ED9-973D-F79ACE506157}" destId="{DE0E571E-D002-461E-BC37-1B66F79F6728}" srcOrd="4" destOrd="0" presId="urn:microsoft.com/office/officeart/2005/8/layout/list1"/>
    <dgm:cxn modelId="{A6D694F8-F666-44F1-81AB-C2869CF33239}" type="presParOf" srcId="{DE0E571E-D002-461E-BC37-1B66F79F6728}" destId="{292E2FC7-79AD-4343-937C-56D899A2FE01}" srcOrd="0" destOrd="0" presId="urn:microsoft.com/office/officeart/2005/8/layout/list1"/>
    <dgm:cxn modelId="{F1CBBA80-4959-4A8D-B8D8-243CD9880B9D}" type="presParOf" srcId="{DE0E571E-D002-461E-BC37-1B66F79F6728}" destId="{E3111743-B51C-498B-9BF6-A033EDE6B075}" srcOrd="1" destOrd="0" presId="urn:microsoft.com/office/officeart/2005/8/layout/list1"/>
    <dgm:cxn modelId="{38AE4238-F88F-433A-A14C-E21F82EFF171}" type="presParOf" srcId="{040AC0EA-3A3A-4ED9-973D-F79ACE506157}" destId="{15F676A5-7DEC-45B5-8558-41F5A12E8243}" srcOrd="5" destOrd="0" presId="urn:microsoft.com/office/officeart/2005/8/layout/list1"/>
    <dgm:cxn modelId="{90058E30-BD6D-4FCC-998D-E8F20DB4B440}" type="presParOf" srcId="{040AC0EA-3A3A-4ED9-973D-F79ACE506157}" destId="{38057A87-D72D-45F4-ABAA-9FDDF86FC4C5}" srcOrd="6" destOrd="0" presId="urn:microsoft.com/office/officeart/2005/8/layout/list1"/>
    <dgm:cxn modelId="{2A9A502F-A495-4362-A0F7-BF712B7CB690}" type="presParOf" srcId="{040AC0EA-3A3A-4ED9-973D-F79ACE506157}" destId="{86573DDD-732E-44D6-8D91-3856EBC2E2DA}" srcOrd="7" destOrd="0" presId="urn:microsoft.com/office/officeart/2005/8/layout/list1"/>
    <dgm:cxn modelId="{E3D9FEB1-F0BC-4B1B-B489-3C844EAE2989}" type="presParOf" srcId="{040AC0EA-3A3A-4ED9-973D-F79ACE506157}" destId="{953A1CB6-D08E-43AC-B5FA-108275C30464}" srcOrd="8" destOrd="0" presId="urn:microsoft.com/office/officeart/2005/8/layout/list1"/>
    <dgm:cxn modelId="{16FC37C8-C38A-448E-82A1-157E32EF3D3A}" type="presParOf" srcId="{953A1CB6-D08E-43AC-B5FA-108275C30464}" destId="{38DC00CD-5B63-4A09-9F61-AAAD5C0BF5AE}" srcOrd="0" destOrd="0" presId="urn:microsoft.com/office/officeart/2005/8/layout/list1"/>
    <dgm:cxn modelId="{8FBC2D1B-EDC5-42A8-853C-482D119328BD}" type="presParOf" srcId="{953A1CB6-D08E-43AC-B5FA-108275C30464}" destId="{D5EBE51F-B4B9-4C87-9CB0-BEBB613AF673}" srcOrd="1" destOrd="0" presId="urn:microsoft.com/office/officeart/2005/8/layout/list1"/>
    <dgm:cxn modelId="{9B06500B-3FB2-423F-AECB-395B4AAA7B64}" type="presParOf" srcId="{040AC0EA-3A3A-4ED9-973D-F79ACE506157}" destId="{4C248CA8-9525-45E1-876F-C1F6BE94C381}" srcOrd="9" destOrd="0" presId="urn:microsoft.com/office/officeart/2005/8/layout/list1"/>
    <dgm:cxn modelId="{8D94BACC-EBE8-471D-9EA2-5A38B102A925}" type="presParOf" srcId="{040AC0EA-3A3A-4ED9-973D-F79ACE506157}" destId="{E43E369D-300E-4CBE-9107-4590C224B823}" srcOrd="10" destOrd="0" presId="urn:microsoft.com/office/officeart/2005/8/layout/list1"/>
    <dgm:cxn modelId="{6134370C-832E-40C5-A2CE-4CB5AC30F3D6}" type="presParOf" srcId="{040AC0EA-3A3A-4ED9-973D-F79ACE506157}" destId="{0FC07AAF-3D0E-44A1-8D91-64FC0D785334}" srcOrd="11" destOrd="0" presId="urn:microsoft.com/office/officeart/2005/8/layout/list1"/>
    <dgm:cxn modelId="{A62CBD0A-9A4D-4CB2-A7C5-1378E365A009}" type="presParOf" srcId="{040AC0EA-3A3A-4ED9-973D-F79ACE506157}" destId="{D336505A-A81B-4657-8B70-5CBDC049ACEE}" srcOrd="12" destOrd="0" presId="urn:microsoft.com/office/officeart/2005/8/layout/list1"/>
    <dgm:cxn modelId="{C77F19A0-6277-4F09-B793-4299CFF1A24D}" type="presParOf" srcId="{D336505A-A81B-4657-8B70-5CBDC049ACEE}" destId="{0081A11D-92F9-4D1C-A8E3-F0BA9FD2F12D}" srcOrd="0" destOrd="0" presId="urn:microsoft.com/office/officeart/2005/8/layout/list1"/>
    <dgm:cxn modelId="{13BD0864-1D98-4B09-970F-862EE80E19BB}" type="presParOf" srcId="{D336505A-A81B-4657-8B70-5CBDC049ACEE}" destId="{47A954DF-FF67-4B78-B939-32E0675FC1D3}" srcOrd="1" destOrd="0" presId="urn:microsoft.com/office/officeart/2005/8/layout/list1"/>
    <dgm:cxn modelId="{C3D6FAE9-50D3-4277-9407-CC0B3F47EBFA}" type="presParOf" srcId="{040AC0EA-3A3A-4ED9-973D-F79ACE506157}" destId="{69AAE7E4-6775-4C87-870E-02B5FB26EAB9}" srcOrd="13" destOrd="0" presId="urn:microsoft.com/office/officeart/2005/8/layout/list1"/>
    <dgm:cxn modelId="{5D216FEA-6EEF-4B16-863C-E0BBDE475A11}" type="presParOf" srcId="{040AC0EA-3A3A-4ED9-973D-F79ACE506157}" destId="{A0DD3C53-3A3B-496C-A1A2-88BB955F22B2}" srcOrd="14" destOrd="0" presId="urn:microsoft.com/office/officeart/2005/8/layout/list1"/>
    <dgm:cxn modelId="{4E37BFAF-D329-4C10-899E-98E61C96ABC8}" type="presParOf" srcId="{040AC0EA-3A3A-4ED9-973D-F79ACE506157}" destId="{DFE6519D-58A4-48FD-9BC4-65BD242EDC2C}" srcOrd="15" destOrd="0" presId="urn:microsoft.com/office/officeart/2005/8/layout/list1"/>
    <dgm:cxn modelId="{14F0D2CB-BF27-4282-A851-7CF50F765606}" type="presParOf" srcId="{040AC0EA-3A3A-4ED9-973D-F79ACE506157}" destId="{6E79BAB7-9B5D-4BD8-829F-53F7757D9583}" srcOrd="16" destOrd="0" presId="urn:microsoft.com/office/officeart/2005/8/layout/list1"/>
    <dgm:cxn modelId="{8F830130-D7DA-449C-AFAF-654D3AFE7A0E}" type="presParOf" srcId="{6E79BAB7-9B5D-4BD8-829F-53F7757D9583}" destId="{E34045A8-58EC-4526-BEE6-28E25EEE01A2}" srcOrd="0" destOrd="0" presId="urn:microsoft.com/office/officeart/2005/8/layout/list1"/>
    <dgm:cxn modelId="{D9BAA0A6-F36A-4802-9FD2-A9B4649EB147}" type="presParOf" srcId="{6E79BAB7-9B5D-4BD8-829F-53F7757D9583}" destId="{7C3AE19F-D58A-46AB-9BD6-F177AB20BCD9}" srcOrd="1" destOrd="0" presId="urn:microsoft.com/office/officeart/2005/8/layout/list1"/>
    <dgm:cxn modelId="{4EDF5984-4BA0-4D38-A210-274CD0F0F134}" type="presParOf" srcId="{040AC0EA-3A3A-4ED9-973D-F79ACE506157}" destId="{933A1354-9E10-408E-817F-6AA94D7A3D9E}" srcOrd="17" destOrd="0" presId="urn:microsoft.com/office/officeart/2005/8/layout/list1"/>
    <dgm:cxn modelId="{777A5407-A0AB-4539-A95E-3D3137A2B98F}" type="presParOf" srcId="{040AC0EA-3A3A-4ED9-973D-F79ACE506157}" destId="{60EEB2C3-75F8-4691-9FBD-426A86F810E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1BA9399-2F83-4221-81D3-E56461D6BFEE}" type="doc">
      <dgm:prSet loTypeId="urn:microsoft.com/office/officeart/2005/8/layout/hierarchy3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456332-9238-4A2B-A91B-EFA77A808D3F}">
      <dgm:prSet phldrT="[Текст]" custT="1"/>
      <dgm:spPr/>
      <dgm:t>
        <a:bodyPr/>
        <a:lstStyle/>
        <a:p>
          <a:r>
            <a:rPr lang="ru-RU" sz="1600" dirty="0" smtClean="0"/>
            <a:t>МБОУ</a:t>
          </a:r>
        </a:p>
        <a:p>
          <a:r>
            <a:rPr lang="ru-RU" sz="1600" dirty="0" smtClean="0"/>
            <a:t>«Роль психологической службы в повышении уровня психолого-педагогической компетентности родителей обучающихся»</a:t>
          </a:r>
          <a:endParaRPr lang="ru-RU" sz="1600" dirty="0"/>
        </a:p>
      </dgm:t>
    </dgm:pt>
    <dgm:pt modelId="{9FFD770B-CD43-48BF-B410-D4F8EA0950B0}" type="parTrans" cxnId="{368EB09D-B5AE-488D-8B39-F0DD24370F51}">
      <dgm:prSet/>
      <dgm:spPr/>
      <dgm:t>
        <a:bodyPr/>
        <a:lstStyle/>
        <a:p>
          <a:endParaRPr lang="ru-RU"/>
        </a:p>
      </dgm:t>
    </dgm:pt>
    <dgm:pt modelId="{93135848-D3D9-4A8E-AF1C-7F07AE46392B}" type="sibTrans" cxnId="{368EB09D-B5AE-488D-8B39-F0DD24370F51}">
      <dgm:prSet/>
      <dgm:spPr/>
      <dgm:t>
        <a:bodyPr/>
        <a:lstStyle/>
        <a:p>
          <a:endParaRPr lang="ru-RU"/>
        </a:p>
      </dgm:t>
    </dgm:pt>
    <dgm:pt modelId="{BDDC3514-DF4F-4190-A99B-23C5527C7B9F}">
      <dgm:prSet phldrT="[Текст]" custT="1"/>
      <dgm:spPr/>
      <dgm:t>
        <a:bodyPr/>
        <a:lstStyle/>
        <a:p>
          <a:r>
            <a:rPr lang="ru-RU" sz="1600" dirty="0" smtClean="0"/>
            <a:t>МБОУ «</a:t>
          </a:r>
          <a:r>
            <a:rPr lang="ru-RU" sz="1600" dirty="0" err="1" smtClean="0"/>
            <a:t>Мазанская</a:t>
          </a:r>
          <a:r>
            <a:rPr lang="ru-RU" sz="1600" dirty="0" smtClean="0"/>
            <a:t> школа» (сентябрь)</a:t>
          </a:r>
          <a:endParaRPr lang="ru-RU" sz="1600" dirty="0"/>
        </a:p>
      </dgm:t>
    </dgm:pt>
    <dgm:pt modelId="{9765C0C5-1A62-4BFA-BC6D-ED8056569E8E}" type="parTrans" cxnId="{E6BF3DBA-3977-4609-83DA-67FAAD4C8A5D}">
      <dgm:prSet/>
      <dgm:spPr/>
      <dgm:t>
        <a:bodyPr/>
        <a:lstStyle/>
        <a:p>
          <a:endParaRPr lang="ru-RU"/>
        </a:p>
      </dgm:t>
    </dgm:pt>
    <dgm:pt modelId="{305E2C60-786D-43E6-8F67-EBB5DF0DA69B}" type="sibTrans" cxnId="{E6BF3DBA-3977-4609-83DA-67FAAD4C8A5D}">
      <dgm:prSet/>
      <dgm:spPr/>
      <dgm:t>
        <a:bodyPr/>
        <a:lstStyle/>
        <a:p>
          <a:endParaRPr lang="ru-RU"/>
        </a:p>
      </dgm:t>
    </dgm:pt>
    <dgm:pt modelId="{9B89E2A8-3DE5-496E-BFA8-352532FFF5A4}">
      <dgm:prSet phldrT="[Текст]" custT="1"/>
      <dgm:spPr/>
      <dgm:t>
        <a:bodyPr/>
        <a:lstStyle/>
        <a:p>
          <a:r>
            <a:rPr lang="ru-RU" sz="1600" dirty="0" smtClean="0"/>
            <a:t>МБОУ «Николаевская школа» (октябрь)</a:t>
          </a:r>
          <a:endParaRPr lang="ru-RU" sz="1600" dirty="0"/>
        </a:p>
      </dgm:t>
    </dgm:pt>
    <dgm:pt modelId="{22977375-4D69-4A49-BB74-BF93BF323A11}" type="parTrans" cxnId="{23EC28FC-05A1-4B96-8B4D-8843BE75056E}">
      <dgm:prSet/>
      <dgm:spPr/>
      <dgm:t>
        <a:bodyPr/>
        <a:lstStyle/>
        <a:p>
          <a:endParaRPr lang="ru-RU"/>
        </a:p>
      </dgm:t>
    </dgm:pt>
    <dgm:pt modelId="{C0E7334D-6666-4CF0-A877-93265E2F327B}" type="sibTrans" cxnId="{23EC28FC-05A1-4B96-8B4D-8843BE75056E}">
      <dgm:prSet/>
      <dgm:spPr/>
      <dgm:t>
        <a:bodyPr/>
        <a:lstStyle/>
        <a:p>
          <a:endParaRPr lang="ru-RU"/>
        </a:p>
      </dgm:t>
    </dgm:pt>
    <dgm:pt modelId="{FBA34333-5326-4067-BEA5-08985415280E}">
      <dgm:prSet phldrT="[Текст]" custT="1"/>
      <dgm:spPr/>
      <dgm:t>
        <a:bodyPr/>
        <a:lstStyle/>
        <a:p>
          <a:r>
            <a:rPr lang="ru-RU" sz="1600" dirty="0" smtClean="0"/>
            <a:t>МБДОУ</a:t>
          </a:r>
        </a:p>
        <a:p>
          <a:r>
            <a:rPr lang="ru-RU" sz="1600" dirty="0" smtClean="0"/>
            <a:t>«Состояние психодиагностической работы с воспитанниками»</a:t>
          </a:r>
          <a:endParaRPr lang="ru-RU" sz="1600" dirty="0"/>
        </a:p>
      </dgm:t>
    </dgm:pt>
    <dgm:pt modelId="{CE616FFA-D639-4880-92F9-4BF439BFA434}" type="parTrans" cxnId="{56AC0C4F-301C-4A55-AF3E-D11515B9A882}">
      <dgm:prSet/>
      <dgm:spPr/>
      <dgm:t>
        <a:bodyPr/>
        <a:lstStyle/>
        <a:p>
          <a:endParaRPr lang="ru-RU"/>
        </a:p>
      </dgm:t>
    </dgm:pt>
    <dgm:pt modelId="{C3CBC6DB-15DC-4A4E-AE74-7D6E53E30146}" type="sibTrans" cxnId="{56AC0C4F-301C-4A55-AF3E-D11515B9A882}">
      <dgm:prSet/>
      <dgm:spPr/>
      <dgm:t>
        <a:bodyPr/>
        <a:lstStyle/>
        <a:p>
          <a:endParaRPr lang="ru-RU"/>
        </a:p>
      </dgm:t>
    </dgm:pt>
    <dgm:pt modelId="{B2DE233C-934D-4C3A-B0E6-8D3A26694949}">
      <dgm:prSet phldrT="[Текст]" custT="1"/>
      <dgm:spPr/>
      <dgm:t>
        <a:bodyPr/>
        <a:lstStyle/>
        <a:p>
          <a:r>
            <a:rPr lang="ru-RU" sz="1600" dirty="0" smtClean="0"/>
            <a:t>МБДОУ «Детский сад «Колобок» с. Перово» (февраль)</a:t>
          </a:r>
          <a:endParaRPr lang="ru-RU" sz="1600" dirty="0"/>
        </a:p>
      </dgm:t>
    </dgm:pt>
    <dgm:pt modelId="{7B116200-5E25-47FF-912E-60C6F2F59DF4}" type="parTrans" cxnId="{1B447631-BD18-45B8-ABAE-0B1FBB49F015}">
      <dgm:prSet/>
      <dgm:spPr/>
      <dgm:t>
        <a:bodyPr/>
        <a:lstStyle/>
        <a:p>
          <a:endParaRPr lang="ru-RU"/>
        </a:p>
      </dgm:t>
    </dgm:pt>
    <dgm:pt modelId="{25E36BCD-B058-4D8D-BD66-90EBBFE92992}" type="sibTrans" cxnId="{1B447631-BD18-45B8-ABAE-0B1FBB49F015}">
      <dgm:prSet/>
      <dgm:spPr/>
      <dgm:t>
        <a:bodyPr/>
        <a:lstStyle/>
        <a:p>
          <a:endParaRPr lang="ru-RU"/>
        </a:p>
      </dgm:t>
    </dgm:pt>
    <dgm:pt modelId="{5C910711-6D79-43D7-99ED-786227C53D70}">
      <dgm:prSet phldrT="[Текст]" custT="1"/>
      <dgm:spPr/>
      <dgm:t>
        <a:bodyPr/>
        <a:lstStyle/>
        <a:p>
          <a:r>
            <a:rPr lang="ru-RU" sz="1600" dirty="0" smtClean="0"/>
            <a:t>МБДОУ «Детский сад «</a:t>
          </a:r>
          <a:r>
            <a:rPr lang="ru-RU" sz="1600" dirty="0" err="1" smtClean="0"/>
            <a:t>Мурзилка</a:t>
          </a:r>
          <a:r>
            <a:rPr lang="ru-RU" sz="1600" dirty="0" smtClean="0"/>
            <a:t>» с. </a:t>
          </a:r>
          <a:r>
            <a:rPr lang="ru-RU" sz="1600" dirty="0" err="1" smtClean="0"/>
            <a:t>Верхнекурганное</a:t>
          </a:r>
          <a:r>
            <a:rPr lang="ru-RU" sz="1600" dirty="0" smtClean="0"/>
            <a:t>» (март)</a:t>
          </a:r>
          <a:endParaRPr lang="ru-RU" sz="1600" dirty="0"/>
        </a:p>
      </dgm:t>
    </dgm:pt>
    <dgm:pt modelId="{40DBAC31-D65B-4D21-B676-92E185E420C6}" type="parTrans" cxnId="{50240A5D-AB70-496E-B0D8-8D74B500AC58}">
      <dgm:prSet/>
      <dgm:spPr/>
      <dgm:t>
        <a:bodyPr/>
        <a:lstStyle/>
        <a:p>
          <a:endParaRPr lang="ru-RU"/>
        </a:p>
      </dgm:t>
    </dgm:pt>
    <dgm:pt modelId="{73A1DA98-7367-4534-ACE6-473D8B96D144}" type="sibTrans" cxnId="{50240A5D-AB70-496E-B0D8-8D74B500AC58}">
      <dgm:prSet/>
      <dgm:spPr/>
      <dgm:t>
        <a:bodyPr/>
        <a:lstStyle/>
        <a:p>
          <a:endParaRPr lang="ru-RU"/>
        </a:p>
      </dgm:t>
    </dgm:pt>
    <dgm:pt modelId="{AA015658-4BC8-4A61-8383-0E42E17E15A1}">
      <dgm:prSet custT="1"/>
      <dgm:spPr/>
      <dgm:t>
        <a:bodyPr/>
        <a:lstStyle/>
        <a:p>
          <a:r>
            <a:rPr lang="ru-RU" sz="1600" dirty="0" smtClean="0"/>
            <a:t>МБДОУ «Детский сад «Золотые зернышки» с. Широкое» (апрель)</a:t>
          </a:r>
          <a:endParaRPr lang="ru-RU" sz="1600" dirty="0"/>
        </a:p>
      </dgm:t>
    </dgm:pt>
    <dgm:pt modelId="{AEFF63A0-F9FF-4335-85B1-4053FCEAAAC0}" type="parTrans" cxnId="{FE96F47A-0D98-4F30-96FC-A71767D49E0A}">
      <dgm:prSet/>
      <dgm:spPr/>
      <dgm:t>
        <a:bodyPr/>
        <a:lstStyle/>
        <a:p>
          <a:endParaRPr lang="ru-RU"/>
        </a:p>
      </dgm:t>
    </dgm:pt>
    <dgm:pt modelId="{F78D48B6-6005-4F3C-BDB9-31F71B1A2046}" type="sibTrans" cxnId="{FE96F47A-0D98-4F30-96FC-A71767D49E0A}">
      <dgm:prSet/>
      <dgm:spPr/>
      <dgm:t>
        <a:bodyPr/>
        <a:lstStyle/>
        <a:p>
          <a:endParaRPr lang="ru-RU"/>
        </a:p>
      </dgm:t>
    </dgm:pt>
    <dgm:pt modelId="{9CBA7B44-17A7-4E9B-990E-C74D1AC22B67}">
      <dgm:prSet custT="1"/>
      <dgm:spPr/>
      <dgm:t>
        <a:bodyPr/>
        <a:lstStyle/>
        <a:p>
          <a:r>
            <a:rPr lang="ru-RU" sz="1600" dirty="0" smtClean="0"/>
            <a:t>МБОУ «Новоселовская школа» (ноябрь)</a:t>
          </a:r>
          <a:endParaRPr lang="ru-RU" sz="1600" dirty="0"/>
        </a:p>
      </dgm:t>
    </dgm:pt>
    <dgm:pt modelId="{29E188CA-9A96-4B07-B4EA-EADB4D99C93E}" type="parTrans" cxnId="{6F4DA3A8-731F-43C3-9329-9A5A3D7933D3}">
      <dgm:prSet/>
      <dgm:spPr/>
      <dgm:t>
        <a:bodyPr/>
        <a:lstStyle/>
        <a:p>
          <a:endParaRPr lang="ru-RU"/>
        </a:p>
      </dgm:t>
    </dgm:pt>
    <dgm:pt modelId="{B61C031D-51A6-481D-A025-7EF234B514C6}" type="sibTrans" cxnId="{6F4DA3A8-731F-43C3-9329-9A5A3D7933D3}">
      <dgm:prSet/>
      <dgm:spPr/>
      <dgm:t>
        <a:bodyPr/>
        <a:lstStyle/>
        <a:p>
          <a:endParaRPr lang="ru-RU"/>
        </a:p>
      </dgm:t>
    </dgm:pt>
    <dgm:pt modelId="{4D274887-92F2-4596-B9BC-E410D41F9F3C}">
      <dgm:prSet custT="1"/>
      <dgm:spPr/>
      <dgm:t>
        <a:bodyPr/>
        <a:lstStyle/>
        <a:p>
          <a:r>
            <a:rPr lang="ru-RU" sz="1600" dirty="0" smtClean="0"/>
            <a:t>МБОУ «Трудовская школа» (декабрь)</a:t>
          </a:r>
          <a:endParaRPr lang="ru-RU" sz="1600" dirty="0"/>
        </a:p>
      </dgm:t>
    </dgm:pt>
    <dgm:pt modelId="{1D9C969E-D0E9-41E4-ABCD-4F123BA23F94}" type="parTrans" cxnId="{DFDE1FAF-58F1-4771-ABA5-685CE96295F3}">
      <dgm:prSet/>
      <dgm:spPr/>
      <dgm:t>
        <a:bodyPr/>
        <a:lstStyle/>
        <a:p>
          <a:endParaRPr lang="ru-RU"/>
        </a:p>
      </dgm:t>
    </dgm:pt>
    <dgm:pt modelId="{7D1D77E3-35FA-41A5-BD48-178BBE7211B5}" type="sibTrans" cxnId="{DFDE1FAF-58F1-4771-ABA5-685CE96295F3}">
      <dgm:prSet/>
      <dgm:spPr/>
      <dgm:t>
        <a:bodyPr/>
        <a:lstStyle/>
        <a:p>
          <a:endParaRPr lang="ru-RU"/>
        </a:p>
      </dgm:t>
    </dgm:pt>
    <dgm:pt modelId="{141C2CEF-1187-42FF-90AB-9AB21B1176B6}">
      <dgm:prSet custT="1"/>
      <dgm:spPr/>
      <dgm:t>
        <a:bodyPr/>
        <a:lstStyle/>
        <a:p>
          <a:r>
            <a:rPr lang="ru-RU" sz="1600" dirty="0" smtClean="0"/>
            <a:t>МБДОУ «Детский сад «Звездочка» п. </a:t>
          </a:r>
          <a:r>
            <a:rPr lang="ru-RU" sz="1600" smtClean="0"/>
            <a:t>Школьное»</a:t>
          </a:r>
          <a:endParaRPr lang="ru-RU" sz="1600"/>
        </a:p>
      </dgm:t>
    </dgm:pt>
    <dgm:pt modelId="{BBB13291-7075-48A9-9EAD-0145CD817C65}" type="parTrans" cxnId="{A7426471-27E4-4BA2-B59F-33F70C0C0224}">
      <dgm:prSet/>
      <dgm:spPr/>
      <dgm:t>
        <a:bodyPr/>
        <a:lstStyle/>
        <a:p>
          <a:endParaRPr lang="ru-RU"/>
        </a:p>
      </dgm:t>
    </dgm:pt>
    <dgm:pt modelId="{96DE57C4-527C-4FDD-8F70-E1C22A60F0B2}" type="sibTrans" cxnId="{A7426471-27E4-4BA2-B59F-33F70C0C0224}">
      <dgm:prSet/>
      <dgm:spPr/>
      <dgm:t>
        <a:bodyPr/>
        <a:lstStyle/>
        <a:p>
          <a:endParaRPr lang="ru-RU"/>
        </a:p>
      </dgm:t>
    </dgm:pt>
    <dgm:pt modelId="{83D7CB78-454E-404C-BBBE-A04601940FB5}" type="pres">
      <dgm:prSet presAssocID="{11BA9399-2F83-4221-81D3-E56461D6BFE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DC089F-2A04-40CD-ABF4-110B753F6AE0}" type="pres">
      <dgm:prSet presAssocID="{DD456332-9238-4A2B-A91B-EFA77A808D3F}" presName="root" presStyleCnt="0"/>
      <dgm:spPr/>
    </dgm:pt>
    <dgm:pt modelId="{A689A6DC-822E-4370-887C-170162FF8328}" type="pres">
      <dgm:prSet presAssocID="{DD456332-9238-4A2B-A91B-EFA77A808D3F}" presName="rootComposite" presStyleCnt="0"/>
      <dgm:spPr/>
    </dgm:pt>
    <dgm:pt modelId="{894FD617-78B5-4094-97A6-1246AAFA044F}" type="pres">
      <dgm:prSet presAssocID="{DD456332-9238-4A2B-A91B-EFA77A808D3F}" presName="rootText" presStyleLbl="node1" presStyleIdx="0" presStyleCnt="2" custScaleX="228000"/>
      <dgm:spPr/>
      <dgm:t>
        <a:bodyPr/>
        <a:lstStyle/>
        <a:p>
          <a:endParaRPr lang="ru-RU"/>
        </a:p>
      </dgm:t>
    </dgm:pt>
    <dgm:pt modelId="{F944CC1B-B004-4DEC-B591-BCC56F6D27B8}" type="pres">
      <dgm:prSet presAssocID="{DD456332-9238-4A2B-A91B-EFA77A808D3F}" presName="rootConnector" presStyleLbl="node1" presStyleIdx="0" presStyleCnt="2"/>
      <dgm:spPr/>
      <dgm:t>
        <a:bodyPr/>
        <a:lstStyle/>
        <a:p>
          <a:endParaRPr lang="ru-RU"/>
        </a:p>
      </dgm:t>
    </dgm:pt>
    <dgm:pt modelId="{B7D7F43B-0682-4040-89C5-57D2F05D184C}" type="pres">
      <dgm:prSet presAssocID="{DD456332-9238-4A2B-A91B-EFA77A808D3F}" presName="childShape" presStyleCnt="0"/>
      <dgm:spPr/>
    </dgm:pt>
    <dgm:pt modelId="{74600028-0BF3-4B62-AD7C-C58017CD743D}" type="pres">
      <dgm:prSet presAssocID="{9765C0C5-1A62-4BFA-BC6D-ED8056569E8E}" presName="Name13" presStyleLbl="parChTrans1D2" presStyleIdx="0" presStyleCnt="8"/>
      <dgm:spPr/>
      <dgm:t>
        <a:bodyPr/>
        <a:lstStyle/>
        <a:p>
          <a:endParaRPr lang="ru-RU"/>
        </a:p>
      </dgm:t>
    </dgm:pt>
    <dgm:pt modelId="{62AA8AF0-8C12-489C-ABA3-6A5364427462}" type="pres">
      <dgm:prSet presAssocID="{BDDC3514-DF4F-4190-A99B-23C5527C7B9F}" presName="childText" presStyleLbl="bgAcc1" presStyleIdx="0" presStyleCnt="8" custScaleX="193117" custScaleY="75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DC9D7-80CE-4C11-806E-B196E9CDC81A}" type="pres">
      <dgm:prSet presAssocID="{22977375-4D69-4A49-BB74-BF93BF323A11}" presName="Name13" presStyleLbl="parChTrans1D2" presStyleIdx="1" presStyleCnt="8"/>
      <dgm:spPr/>
      <dgm:t>
        <a:bodyPr/>
        <a:lstStyle/>
        <a:p>
          <a:endParaRPr lang="ru-RU"/>
        </a:p>
      </dgm:t>
    </dgm:pt>
    <dgm:pt modelId="{CB274D9E-2A9A-48FA-8944-8AEDF408A51C}" type="pres">
      <dgm:prSet presAssocID="{9B89E2A8-3DE5-496E-BFA8-352532FFF5A4}" presName="childText" presStyleLbl="bgAcc1" presStyleIdx="1" presStyleCnt="8" custScaleX="189597" custScaleY="79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9643A9-B70C-4751-AF30-8520D33949DC}" type="pres">
      <dgm:prSet presAssocID="{29E188CA-9A96-4B07-B4EA-EADB4D99C93E}" presName="Name13" presStyleLbl="parChTrans1D2" presStyleIdx="2" presStyleCnt="8"/>
      <dgm:spPr/>
      <dgm:t>
        <a:bodyPr/>
        <a:lstStyle/>
        <a:p>
          <a:endParaRPr lang="ru-RU"/>
        </a:p>
      </dgm:t>
    </dgm:pt>
    <dgm:pt modelId="{3D7ED900-6040-4F9C-BA6E-8419D8110CDB}" type="pres">
      <dgm:prSet presAssocID="{9CBA7B44-17A7-4E9B-990E-C74D1AC22B67}" presName="childText" presStyleLbl="bgAcc1" presStyleIdx="2" presStyleCnt="8" custScaleX="190295" custScaleY="73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798675-80AF-4825-82CF-522D734AE8EF}" type="pres">
      <dgm:prSet presAssocID="{1D9C969E-D0E9-41E4-ABCD-4F123BA23F94}" presName="Name13" presStyleLbl="parChTrans1D2" presStyleIdx="3" presStyleCnt="8"/>
      <dgm:spPr/>
      <dgm:t>
        <a:bodyPr/>
        <a:lstStyle/>
        <a:p>
          <a:endParaRPr lang="ru-RU"/>
        </a:p>
      </dgm:t>
    </dgm:pt>
    <dgm:pt modelId="{30DF326C-6281-44FA-8A36-EFC66E2E767D}" type="pres">
      <dgm:prSet presAssocID="{4D274887-92F2-4596-B9BC-E410D41F9F3C}" presName="childText" presStyleLbl="bgAcc1" presStyleIdx="3" presStyleCnt="8" custScaleX="190294" custScaleY="72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1C8C1-1CBF-4F81-AA48-DE96FCEE81AD}" type="pres">
      <dgm:prSet presAssocID="{FBA34333-5326-4067-BEA5-08985415280E}" presName="root" presStyleCnt="0"/>
      <dgm:spPr/>
    </dgm:pt>
    <dgm:pt modelId="{DFEFF558-D4E9-401A-B7A7-A54C38FEFFD1}" type="pres">
      <dgm:prSet presAssocID="{FBA34333-5326-4067-BEA5-08985415280E}" presName="rootComposite" presStyleCnt="0"/>
      <dgm:spPr/>
    </dgm:pt>
    <dgm:pt modelId="{289C87A0-3399-47AD-8E18-354C074EAF29}" type="pres">
      <dgm:prSet presAssocID="{FBA34333-5326-4067-BEA5-08985415280E}" presName="rootText" presStyleLbl="node1" presStyleIdx="1" presStyleCnt="2" custScaleX="222071"/>
      <dgm:spPr/>
      <dgm:t>
        <a:bodyPr/>
        <a:lstStyle/>
        <a:p>
          <a:endParaRPr lang="ru-RU"/>
        </a:p>
      </dgm:t>
    </dgm:pt>
    <dgm:pt modelId="{9BD51968-D0E8-4A5B-9EF6-228042199804}" type="pres">
      <dgm:prSet presAssocID="{FBA34333-5326-4067-BEA5-08985415280E}" presName="rootConnector" presStyleLbl="node1" presStyleIdx="1" presStyleCnt="2"/>
      <dgm:spPr/>
      <dgm:t>
        <a:bodyPr/>
        <a:lstStyle/>
        <a:p>
          <a:endParaRPr lang="ru-RU"/>
        </a:p>
      </dgm:t>
    </dgm:pt>
    <dgm:pt modelId="{1B6FCAA6-20AC-4CD0-B52E-B2DC7867A2BD}" type="pres">
      <dgm:prSet presAssocID="{FBA34333-5326-4067-BEA5-08985415280E}" presName="childShape" presStyleCnt="0"/>
      <dgm:spPr/>
    </dgm:pt>
    <dgm:pt modelId="{F6D3C0BC-A483-4A10-87CF-44BD41B79E21}" type="pres">
      <dgm:prSet presAssocID="{7B116200-5E25-47FF-912E-60C6F2F59DF4}" presName="Name13" presStyleLbl="parChTrans1D2" presStyleIdx="4" presStyleCnt="8"/>
      <dgm:spPr/>
      <dgm:t>
        <a:bodyPr/>
        <a:lstStyle/>
        <a:p>
          <a:endParaRPr lang="ru-RU"/>
        </a:p>
      </dgm:t>
    </dgm:pt>
    <dgm:pt modelId="{EFBF0170-1638-4A7D-9875-26CB6F159A27}" type="pres">
      <dgm:prSet presAssocID="{B2DE233C-934D-4C3A-B0E6-8D3A26694949}" presName="childText" presStyleLbl="bgAcc1" presStyleIdx="4" presStyleCnt="8" custScaleX="188276" custScaleY="75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1F4103-BE42-4733-8D69-F9456C374CF5}" type="pres">
      <dgm:prSet presAssocID="{40DBAC31-D65B-4D21-B676-92E185E420C6}" presName="Name13" presStyleLbl="parChTrans1D2" presStyleIdx="5" presStyleCnt="8"/>
      <dgm:spPr/>
      <dgm:t>
        <a:bodyPr/>
        <a:lstStyle/>
        <a:p>
          <a:endParaRPr lang="ru-RU"/>
        </a:p>
      </dgm:t>
    </dgm:pt>
    <dgm:pt modelId="{7A152C04-884E-4497-823B-387E6C12FC5B}" type="pres">
      <dgm:prSet presAssocID="{5C910711-6D79-43D7-99ED-786227C53D70}" presName="childText" presStyleLbl="bgAcc1" presStyleIdx="5" presStyleCnt="8" custScaleX="191815" custScaleY="75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89335D-451B-4757-9793-0BAB7AB936D6}" type="pres">
      <dgm:prSet presAssocID="{AEFF63A0-F9FF-4335-85B1-4053FCEAAAC0}" presName="Name13" presStyleLbl="parChTrans1D2" presStyleIdx="6" presStyleCnt="8"/>
      <dgm:spPr/>
      <dgm:t>
        <a:bodyPr/>
        <a:lstStyle/>
        <a:p>
          <a:endParaRPr lang="ru-RU"/>
        </a:p>
      </dgm:t>
    </dgm:pt>
    <dgm:pt modelId="{FCABBC48-FB1D-4242-A245-033DD36D046D}" type="pres">
      <dgm:prSet presAssocID="{AA015658-4BC8-4A61-8383-0E42E17E15A1}" presName="childText" presStyleLbl="bgAcc1" presStyleIdx="6" presStyleCnt="8" custScaleX="188545" custScaleY="71728" custLinFactNeighborX="2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6230A-B838-4834-BC68-C18FD3E8F17D}" type="pres">
      <dgm:prSet presAssocID="{BBB13291-7075-48A9-9EAD-0145CD817C65}" presName="Name13" presStyleLbl="parChTrans1D2" presStyleIdx="7" presStyleCnt="8"/>
      <dgm:spPr/>
      <dgm:t>
        <a:bodyPr/>
        <a:lstStyle/>
        <a:p>
          <a:endParaRPr lang="ru-RU"/>
        </a:p>
      </dgm:t>
    </dgm:pt>
    <dgm:pt modelId="{E8716E7F-F29F-48EB-AFBE-1E8BC98BB50B}" type="pres">
      <dgm:prSet presAssocID="{141C2CEF-1187-42FF-90AB-9AB21B1176B6}" presName="childText" presStyleLbl="bgAcc1" presStyleIdx="7" presStyleCnt="8" custScaleX="189724" custScaleY="69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4DA3A8-731F-43C3-9329-9A5A3D7933D3}" srcId="{DD456332-9238-4A2B-A91B-EFA77A808D3F}" destId="{9CBA7B44-17A7-4E9B-990E-C74D1AC22B67}" srcOrd="2" destOrd="0" parTransId="{29E188CA-9A96-4B07-B4EA-EADB4D99C93E}" sibTransId="{B61C031D-51A6-481D-A025-7EF234B514C6}"/>
    <dgm:cxn modelId="{51F51C71-5B52-43FC-8379-0F6C4DCE0549}" type="presOf" srcId="{AA015658-4BC8-4A61-8383-0E42E17E15A1}" destId="{FCABBC48-FB1D-4242-A245-033DD36D046D}" srcOrd="0" destOrd="0" presId="urn:microsoft.com/office/officeart/2005/8/layout/hierarchy3"/>
    <dgm:cxn modelId="{CBFBC67A-9D33-453E-A149-7D84ED9A6F6C}" type="presOf" srcId="{4D274887-92F2-4596-B9BC-E410D41F9F3C}" destId="{30DF326C-6281-44FA-8A36-EFC66E2E767D}" srcOrd="0" destOrd="0" presId="urn:microsoft.com/office/officeart/2005/8/layout/hierarchy3"/>
    <dgm:cxn modelId="{2FF74BC9-8AB0-4055-97F1-6B28940ED5A7}" type="presOf" srcId="{DD456332-9238-4A2B-A91B-EFA77A808D3F}" destId="{F944CC1B-B004-4DEC-B591-BCC56F6D27B8}" srcOrd="1" destOrd="0" presId="urn:microsoft.com/office/officeart/2005/8/layout/hierarchy3"/>
    <dgm:cxn modelId="{1B447631-BD18-45B8-ABAE-0B1FBB49F015}" srcId="{FBA34333-5326-4067-BEA5-08985415280E}" destId="{B2DE233C-934D-4C3A-B0E6-8D3A26694949}" srcOrd="0" destOrd="0" parTransId="{7B116200-5E25-47FF-912E-60C6F2F59DF4}" sibTransId="{25E36BCD-B058-4D8D-BD66-90EBBFE92992}"/>
    <dgm:cxn modelId="{1544C4F0-38EE-4256-B33A-312165D0967C}" type="presOf" srcId="{141C2CEF-1187-42FF-90AB-9AB21B1176B6}" destId="{E8716E7F-F29F-48EB-AFBE-1E8BC98BB50B}" srcOrd="0" destOrd="0" presId="urn:microsoft.com/office/officeart/2005/8/layout/hierarchy3"/>
    <dgm:cxn modelId="{C8941F80-8126-4807-97E5-9B7B7B808D9D}" type="presOf" srcId="{22977375-4D69-4A49-BB74-BF93BF323A11}" destId="{B22DC9D7-80CE-4C11-806E-B196E9CDC81A}" srcOrd="0" destOrd="0" presId="urn:microsoft.com/office/officeart/2005/8/layout/hierarchy3"/>
    <dgm:cxn modelId="{9ADE09B7-D099-4ADF-8E94-A3F4F20A3435}" type="presOf" srcId="{FBA34333-5326-4067-BEA5-08985415280E}" destId="{9BD51968-D0E8-4A5B-9EF6-228042199804}" srcOrd="1" destOrd="0" presId="urn:microsoft.com/office/officeart/2005/8/layout/hierarchy3"/>
    <dgm:cxn modelId="{05D467C6-31FD-4D96-A637-9014914C9D0E}" type="presOf" srcId="{7B116200-5E25-47FF-912E-60C6F2F59DF4}" destId="{F6D3C0BC-A483-4A10-87CF-44BD41B79E21}" srcOrd="0" destOrd="0" presId="urn:microsoft.com/office/officeart/2005/8/layout/hierarchy3"/>
    <dgm:cxn modelId="{ED9E9DCB-3A0A-4993-A704-8D4B14594E7C}" type="presOf" srcId="{BBB13291-7075-48A9-9EAD-0145CD817C65}" destId="{1A56230A-B838-4834-BC68-C18FD3E8F17D}" srcOrd="0" destOrd="0" presId="urn:microsoft.com/office/officeart/2005/8/layout/hierarchy3"/>
    <dgm:cxn modelId="{7866582A-D4F1-42A1-A7C1-EC32A93FE536}" type="presOf" srcId="{40DBAC31-D65B-4D21-B676-92E185E420C6}" destId="{BA1F4103-BE42-4733-8D69-F9456C374CF5}" srcOrd="0" destOrd="0" presId="urn:microsoft.com/office/officeart/2005/8/layout/hierarchy3"/>
    <dgm:cxn modelId="{50240A5D-AB70-496E-B0D8-8D74B500AC58}" srcId="{FBA34333-5326-4067-BEA5-08985415280E}" destId="{5C910711-6D79-43D7-99ED-786227C53D70}" srcOrd="1" destOrd="0" parTransId="{40DBAC31-D65B-4D21-B676-92E185E420C6}" sibTransId="{73A1DA98-7367-4534-ACE6-473D8B96D144}"/>
    <dgm:cxn modelId="{C17AA44E-5967-4577-BFB4-1442E45D720A}" type="presOf" srcId="{DD456332-9238-4A2B-A91B-EFA77A808D3F}" destId="{894FD617-78B5-4094-97A6-1246AAFA044F}" srcOrd="0" destOrd="0" presId="urn:microsoft.com/office/officeart/2005/8/layout/hierarchy3"/>
    <dgm:cxn modelId="{CBB4C56A-4A9A-45E0-B943-9829980FF14F}" type="presOf" srcId="{11BA9399-2F83-4221-81D3-E56461D6BFEE}" destId="{83D7CB78-454E-404C-BBBE-A04601940FB5}" srcOrd="0" destOrd="0" presId="urn:microsoft.com/office/officeart/2005/8/layout/hierarchy3"/>
    <dgm:cxn modelId="{FE96F47A-0D98-4F30-96FC-A71767D49E0A}" srcId="{FBA34333-5326-4067-BEA5-08985415280E}" destId="{AA015658-4BC8-4A61-8383-0E42E17E15A1}" srcOrd="2" destOrd="0" parTransId="{AEFF63A0-F9FF-4335-85B1-4053FCEAAAC0}" sibTransId="{F78D48B6-6005-4F3C-BDB9-31F71B1A2046}"/>
    <dgm:cxn modelId="{23EC28FC-05A1-4B96-8B4D-8843BE75056E}" srcId="{DD456332-9238-4A2B-A91B-EFA77A808D3F}" destId="{9B89E2A8-3DE5-496E-BFA8-352532FFF5A4}" srcOrd="1" destOrd="0" parTransId="{22977375-4D69-4A49-BB74-BF93BF323A11}" sibTransId="{C0E7334D-6666-4CF0-A877-93265E2F327B}"/>
    <dgm:cxn modelId="{A7426471-27E4-4BA2-B59F-33F70C0C0224}" srcId="{FBA34333-5326-4067-BEA5-08985415280E}" destId="{141C2CEF-1187-42FF-90AB-9AB21B1176B6}" srcOrd="3" destOrd="0" parTransId="{BBB13291-7075-48A9-9EAD-0145CD817C65}" sibTransId="{96DE57C4-527C-4FDD-8F70-E1C22A60F0B2}"/>
    <dgm:cxn modelId="{5F84DBFF-7CDF-4F76-971E-F6461ED72183}" type="presOf" srcId="{29E188CA-9A96-4B07-B4EA-EADB4D99C93E}" destId="{469643A9-B70C-4751-AF30-8520D33949DC}" srcOrd="0" destOrd="0" presId="urn:microsoft.com/office/officeart/2005/8/layout/hierarchy3"/>
    <dgm:cxn modelId="{2D664FFB-65CC-42AC-94B8-47AF02C9BDF8}" type="presOf" srcId="{BDDC3514-DF4F-4190-A99B-23C5527C7B9F}" destId="{62AA8AF0-8C12-489C-ABA3-6A5364427462}" srcOrd="0" destOrd="0" presId="urn:microsoft.com/office/officeart/2005/8/layout/hierarchy3"/>
    <dgm:cxn modelId="{2DC97AA6-39A5-4D6F-AD5D-B5307CA38850}" type="presOf" srcId="{FBA34333-5326-4067-BEA5-08985415280E}" destId="{289C87A0-3399-47AD-8E18-354C074EAF29}" srcOrd="0" destOrd="0" presId="urn:microsoft.com/office/officeart/2005/8/layout/hierarchy3"/>
    <dgm:cxn modelId="{EFA5BF2A-E540-4CE1-926C-0715E794D4FC}" type="presOf" srcId="{9B89E2A8-3DE5-496E-BFA8-352532FFF5A4}" destId="{CB274D9E-2A9A-48FA-8944-8AEDF408A51C}" srcOrd="0" destOrd="0" presId="urn:microsoft.com/office/officeart/2005/8/layout/hierarchy3"/>
    <dgm:cxn modelId="{E0D3CB75-46AB-4469-A461-901F3923034F}" type="presOf" srcId="{B2DE233C-934D-4C3A-B0E6-8D3A26694949}" destId="{EFBF0170-1638-4A7D-9875-26CB6F159A27}" srcOrd="0" destOrd="0" presId="urn:microsoft.com/office/officeart/2005/8/layout/hierarchy3"/>
    <dgm:cxn modelId="{E6BF3DBA-3977-4609-83DA-67FAAD4C8A5D}" srcId="{DD456332-9238-4A2B-A91B-EFA77A808D3F}" destId="{BDDC3514-DF4F-4190-A99B-23C5527C7B9F}" srcOrd="0" destOrd="0" parTransId="{9765C0C5-1A62-4BFA-BC6D-ED8056569E8E}" sibTransId="{305E2C60-786D-43E6-8F67-EBB5DF0DA69B}"/>
    <dgm:cxn modelId="{7E2C116F-183E-4788-B513-94F3A451DCF1}" type="presOf" srcId="{9765C0C5-1A62-4BFA-BC6D-ED8056569E8E}" destId="{74600028-0BF3-4B62-AD7C-C58017CD743D}" srcOrd="0" destOrd="0" presId="urn:microsoft.com/office/officeart/2005/8/layout/hierarchy3"/>
    <dgm:cxn modelId="{0087D4FD-FD2A-4DFF-8424-6B57AF3FD527}" type="presOf" srcId="{AEFF63A0-F9FF-4335-85B1-4053FCEAAAC0}" destId="{D689335D-451B-4757-9793-0BAB7AB936D6}" srcOrd="0" destOrd="0" presId="urn:microsoft.com/office/officeart/2005/8/layout/hierarchy3"/>
    <dgm:cxn modelId="{929FD7FF-56E5-4EEF-BC13-842EC61B2C32}" type="presOf" srcId="{1D9C969E-D0E9-41E4-ABCD-4F123BA23F94}" destId="{3F798675-80AF-4825-82CF-522D734AE8EF}" srcOrd="0" destOrd="0" presId="urn:microsoft.com/office/officeart/2005/8/layout/hierarchy3"/>
    <dgm:cxn modelId="{DFDE1FAF-58F1-4771-ABA5-685CE96295F3}" srcId="{DD456332-9238-4A2B-A91B-EFA77A808D3F}" destId="{4D274887-92F2-4596-B9BC-E410D41F9F3C}" srcOrd="3" destOrd="0" parTransId="{1D9C969E-D0E9-41E4-ABCD-4F123BA23F94}" sibTransId="{7D1D77E3-35FA-41A5-BD48-178BBE7211B5}"/>
    <dgm:cxn modelId="{56E7C143-B3F5-482D-872D-E44D32D422CA}" type="presOf" srcId="{5C910711-6D79-43D7-99ED-786227C53D70}" destId="{7A152C04-884E-4497-823B-387E6C12FC5B}" srcOrd="0" destOrd="0" presId="urn:microsoft.com/office/officeart/2005/8/layout/hierarchy3"/>
    <dgm:cxn modelId="{56AC0C4F-301C-4A55-AF3E-D11515B9A882}" srcId="{11BA9399-2F83-4221-81D3-E56461D6BFEE}" destId="{FBA34333-5326-4067-BEA5-08985415280E}" srcOrd="1" destOrd="0" parTransId="{CE616FFA-D639-4880-92F9-4BF439BFA434}" sibTransId="{C3CBC6DB-15DC-4A4E-AE74-7D6E53E30146}"/>
    <dgm:cxn modelId="{368EB09D-B5AE-488D-8B39-F0DD24370F51}" srcId="{11BA9399-2F83-4221-81D3-E56461D6BFEE}" destId="{DD456332-9238-4A2B-A91B-EFA77A808D3F}" srcOrd="0" destOrd="0" parTransId="{9FFD770B-CD43-48BF-B410-D4F8EA0950B0}" sibTransId="{93135848-D3D9-4A8E-AF1C-7F07AE46392B}"/>
    <dgm:cxn modelId="{BCB34121-DB66-4688-9D02-B12152E2079F}" type="presOf" srcId="{9CBA7B44-17A7-4E9B-990E-C74D1AC22B67}" destId="{3D7ED900-6040-4F9C-BA6E-8419D8110CDB}" srcOrd="0" destOrd="0" presId="urn:microsoft.com/office/officeart/2005/8/layout/hierarchy3"/>
    <dgm:cxn modelId="{480F638D-BF1F-412A-B17B-1BACB367307F}" type="presParOf" srcId="{83D7CB78-454E-404C-BBBE-A04601940FB5}" destId="{03DC089F-2A04-40CD-ABF4-110B753F6AE0}" srcOrd="0" destOrd="0" presId="urn:microsoft.com/office/officeart/2005/8/layout/hierarchy3"/>
    <dgm:cxn modelId="{13CD6C86-602F-4DC1-85BE-2FED6C014A98}" type="presParOf" srcId="{03DC089F-2A04-40CD-ABF4-110B753F6AE0}" destId="{A689A6DC-822E-4370-887C-170162FF8328}" srcOrd="0" destOrd="0" presId="urn:microsoft.com/office/officeart/2005/8/layout/hierarchy3"/>
    <dgm:cxn modelId="{D4AB30DA-DCAF-412D-9341-80E77524A05C}" type="presParOf" srcId="{A689A6DC-822E-4370-887C-170162FF8328}" destId="{894FD617-78B5-4094-97A6-1246AAFA044F}" srcOrd="0" destOrd="0" presId="urn:microsoft.com/office/officeart/2005/8/layout/hierarchy3"/>
    <dgm:cxn modelId="{21157817-6304-4A26-978E-6299374D25D9}" type="presParOf" srcId="{A689A6DC-822E-4370-887C-170162FF8328}" destId="{F944CC1B-B004-4DEC-B591-BCC56F6D27B8}" srcOrd="1" destOrd="0" presId="urn:microsoft.com/office/officeart/2005/8/layout/hierarchy3"/>
    <dgm:cxn modelId="{655823AD-374D-475F-9CA5-8C3F91278568}" type="presParOf" srcId="{03DC089F-2A04-40CD-ABF4-110B753F6AE0}" destId="{B7D7F43B-0682-4040-89C5-57D2F05D184C}" srcOrd="1" destOrd="0" presId="urn:microsoft.com/office/officeart/2005/8/layout/hierarchy3"/>
    <dgm:cxn modelId="{CCEB3D49-EFA0-4209-AD2C-C49798390724}" type="presParOf" srcId="{B7D7F43B-0682-4040-89C5-57D2F05D184C}" destId="{74600028-0BF3-4B62-AD7C-C58017CD743D}" srcOrd="0" destOrd="0" presId="urn:microsoft.com/office/officeart/2005/8/layout/hierarchy3"/>
    <dgm:cxn modelId="{B0D0E8AC-4083-41E6-B9F3-23A3DE633CE1}" type="presParOf" srcId="{B7D7F43B-0682-4040-89C5-57D2F05D184C}" destId="{62AA8AF0-8C12-489C-ABA3-6A5364427462}" srcOrd="1" destOrd="0" presId="urn:microsoft.com/office/officeart/2005/8/layout/hierarchy3"/>
    <dgm:cxn modelId="{05501736-90E6-4C6F-A532-94507BFB4971}" type="presParOf" srcId="{B7D7F43B-0682-4040-89C5-57D2F05D184C}" destId="{B22DC9D7-80CE-4C11-806E-B196E9CDC81A}" srcOrd="2" destOrd="0" presId="urn:microsoft.com/office/officeart/2005/8/layout/hierarchy3"/>
    <dgm:cxn modelId="{30C6F163-0BE8-4B42-882C-A653C31BED4D}" type="presParOf" srcId="{B7D7F43B-0682-4040-89C5-57D2F05D184C}" destId="{CB274D9E-2A9A-48FA-8944-8AEDF408A51C}" srcOrd="3" destOrd="0" presId="urn:microsoft.com/office/officeart/2005/8/layout/hierarchy3"/>
    <dgm:cxn modelId="{6398F3CF-94AB-45EB-93D1-6C57ED50E754}" type="presParOf" srcId="{B7D7F43B-0682-4040-89C5-57D2F05D184C}" destId="{469643A9-B70C-4751-AF30-8520D33949DC}" srcOrd="4" destOrd="0" presId="urn:microsoft.com/office/officeart/2005/8/layout/hierarchy3"/>
    <dgm:cxn modelId="{D1B08F04-99DF-4C10-9F0C-080BCDBFF7EE}" type="presParOf" srcId="{B7D7F43B-0682-4040-89C5-57D2F05D184C}" destId="{3D7ED900-6040-4F9C-BA6E-8419D8110CDB}" srcOrd="5" destOrd="0" presId="urn:microsoft.com/office/officeart/2005/8/layout/hierarchy3"/>
    <dgm:cxn modelId="{4B4D7B58-7721-4C23-9C29-55EC2995ECE0}" type="presParOf" srcId="{B7D7F43B-0682-4040-89C5-57D2F05D184C}" destId="{3F798675-80AF-4825-82CF-522D734AE8EF}" srcOrd="6" destOrd="0" presId="urn:microsoft.com/office/officeart/2005/8/layout/hierarchy3"/>
    <dgm:cxn modelId="{F282C0D3-975F-4700-B7E1-4D9AB3F0E892}" type="presParOf" srcId="{B7D7F43B-0682-4040-89C5-57D2F05D184C}" destId="{30DF326C-6281-44FA-8A36-EFC66E2E767D}" srcOrd="7" destOrd="0" presId="urn:microsoft.com/office/officeart/2005/8/layout/hierarchy3"/>
    <dgm:cxn modelId="{9DF6E394-612A-4B23-A0BE-0C8852568B36}" type="presParOf" srcId="{83D7CB78-454E-404C-BBBE-A04601940FB5}" destId="{F301C8C1-1CBF-4F81-AA48-DE96FCEE81AD}" srcOrd="1" destOrd="0" presId="urn:microsoft.com/office/officeart/2005/8/layout/hierarchy3"/>
    <dgm:cxn modelId="{29094452-2D08-4B3C-A9DF-EF945530235E}" type="presParOf" srcId="{F301C8C1-1CBF-4F81-AA48-DE96FCEE81AD}" destId="{DFEFF558-D4E9-401A-B7A7-A54C38FEFFD1}" srcOrd="0" destOrd="0" presId="urn:microsoft.com/office/officeart/2005/8/layout/hierarchy3"/>
    <dgm:cxn modelId="{B8B09760-E0EE-4568-AA22-D72315F668CA}" type="presParOf" srcId="{DFEFF558-D4E9-401A-B7A7-A54C38FEFFD1}" destId="{289C87A0-3399-47AD-8E18-354C074EAF29}" srcOrd="0" destOrd="0" presId="urn:microsoft.com/office/officeart/2005/8/layout/hierarchy3"/>
    <dgm:cxn modelId="{46A5C6CD-55F6-4D24-9322-09B7153305D6}" type="presParOf" srcId="{DFEFF558-D4E9-401A-B7A7-A54C38FEFFD1}" destId="{9BD51968-D0E8-4A5B-9EF6-228042199804}" srcOrd="1" destOrd="0" presId="urn:microsoft.com/office/officeart/2005/8/layout/hierarchy3"/>
    <dgm:cxn modelId="{2E2063C7-9D56-4570-8635-EB4A903148F0}" type="presParOf" srcId="{F301C8C1-1CBF-4F81-AA48-DE96FCEE81AD}" destId="{1B6FCAA6-20AC-4CD0-B52E-B2DC7867A2BD}" srcOrd="1" destOrd="0" presId="urn:microsoft.com/office/officeart/2005/8/layout/hierarchy3"/>
    <dgm:cxn modelId="{D39181C0-4E67-40A6-A9A5-EBE84E8E7EC8}" type="presParOf" srcId="{1B6FCAA6-20AC-4CD0-B52E-B2DC7867A2BD}" destId="{F6D3C0BC-A483-4A10-87CF-44BD41B79E21}" srcOrd="0" destOrd="0" presId="urn:microsoft.com/office/officeart/2005/8/layout/hierarchy3"/>
    <dgm:cxn modelId="{98B040CF-DB42-4DD3-8DD3-EE974AB45617}" type="presParOf" srcId="{1B6FCAA6-20AC-4CD0-B52E-B2DC7867A2BD}" destId="{EFBF0170-1638-4A7D-9875-26CB6F159A27}" srcOrd="1" destOrd="0" presId="urn:microsoft.com/office/officeart/2005/8/layout/hierarchy3"/>
    <dgm:cxn modelId="{0A14E1C2-4438-48B1-82AF-0C36D58A1791}" type="presParOf" srcId="{1B6FCAA6-20AC-4CD0-B52E-B2DC7867A2BD}" destId="{BA1F4103-BE42-4733-8D69-F9456C374CF5}" srcOrd="2" destOrd="0" presId="urn:microsoft.com/office/officeart/2005/8/layout/hierarchy3"/>
    <dgm:cxn modelId="{D2F59F46-98C1-4492-BCCD-21CA6E21722C}" type="presParOf" srcId="{1B6FCAA6-20AC-4CD0-B52E-B2DC7867A2BD}" destId="{7A152C04-884E-4497-823B-387E6C12FC5B}" srcOrd="3" destOrd="0" presId="urn:microsoft.com/office/officeart/2005/8/layout/hierarchy3"/>
    <dgm:cxn modelId="{5E518D0D-DEE5-4E4B-A9C4-1DF62C8B24C9}" type="presParOf" srcId="{1B6FCAA6-20AC-4CD0-B52E-B2DC7867A2BD}" destId="{D689335D-451B-4757-9793-0BAB7AB936D6}" srcOrd="4" destOrd="0" presId="urn:microsoft.com/office/officeart/2005/8/layout/hierarchy3"/>
    <dgm:cxn modelId="{B6A2AAFA-598D-40C8-85B6-1AF65EEF0064}" type="presParOf" srcId="{1B6FCAA6-20AC-4CD0-B52E-B2DC7867A2BD}" destId="{FCABBC48-FB1D-4242-A245-033DD36D046D}" srcOrd="5" destOrd="0" presId="urn:microsoft.com/office/officeart/2005/8/layout/hierarchy3"/>
    <dgm:cxn modelId="{97347FC7-46BF-4410-9DB4-0712DDB378EF}" type="presParOf" srcId="{1B6FCAA6-20AC-4CD0-B52E-B2DC7867A2BD}" destId="{1A56230A-B838-4834-BC68-C18FD3E8F17D}" srcOrd="6" destOrd="0" presId="urn:microsoft.com/office/officeart/2005/8/layout/hierarchy3"/>
    <dgm:cxn modelId="{7114C63F-D9E4-427B-AE18-6533A5790308}" type="presParOf" srcId="{1B6FCAA6-20AC-4CD0-B52E-B2DC7867A2BD}" destId="{E8716E7F-F29F-48EB-AFBE-1E8BC98BB50B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03ED72E-3D00-4139-93D0-BECDE0E7CD54}" type="doc">
      <dgm:prSet loTypeId="urn:microsoft.com/office/officeart/2005/8/layout/list1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77AA7C6-63E9-4F92-853E-4A2AB7743530}">
      <dgm:prSet phldrT="[Текст]" custT="1"/>
      <dgm:spPr/>
      <dgm:t>
        <a:bodyPr/>
        <a:lstStyle/>
        <a:p>
          <a:r>
            <a:rPr lang="ru-RU" sz="1800" dirty="0" smtClean="0">
              <a:latin typeface="Constantia" panose="02030602050306030303" pitchFamily="18" charset="0"/>
            </a:rPr>
            <a:t>Уголовно-процессуальный кодекс Российской Федерации (статья 191 «Особенности проведения допроса, очной ставки, опознания и проверки показаний с участием несовершеннолетнего» в ред. Федерального закона от 28.12.2013 N 432-ФЗ)</a:t>
          </a:r>
          <a:endParaRPr lang="ru-RU" sz="1800" dirty="0">
            <a:latin typeface="Constantia" pitchFamily="18" charset="0"/>
          </a:endParaRPr>
        </a:p>
      </dgm:t>
    </dgm:pt>
    <dgm:pt modelId="{6054E802-4536-4217-8877-36819790BB47}" type="parTrans" cxnId="{7338C39C-A7AF-47E1-A23F-B57B6C362D4C}">
      <dgm:prSet/>
      <dgm:spPr/>
      <dgm:t>
        <a:bodyPr/>
        <a:lstStyle/>
        <a:p>
          <a:endParaRPr lang="ru-RU"/>
        </a:p>
      </dgm:t>
    </dgm:pt>
    <dgm:pt modelId="{5C1632D7-CC5E-4DF7-9FC4-26E9B3D437F4}" type="sibTrans" cxnId="{7338C39C-A7AF-47E1-A23F-B57B6C362D4C}">
      <dgm:prSet/>
      <dgm:spPr/>
      <dgm:t>
        <a:bodyPr/>
        <a:lstStyle/>
        <a:p>
          <a:endParaRPr lang="ru-RU"/>
        </a:p>
      </dgm:t>
    </dgm:pt>
    <dgm:pt modelId="{75C02670-BCFC-4BBD-BE34-0EDCA3A7AFE3}">
      <dgm:prSet phldrT="[Текст]" custT="1"/>
      <dgm:spPr/>
      <dgm:t>
        <a:bodyPr/>
        <a:lstStyle/>
        <a:p>
          <a:pPr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dirty="0" smtClean="0">
              <a:latin typeface="Constantia" panose="02030602050306030303" pitchFamily="18" charset="0"/>
            </a:rPr>
            <a:t>Совместный приказ Министерства образования, науки и молодежи РК и Главного следственного управления Следственного комитета Российской Федерации по Республике Крым от 31.05.2017 г. № 31/1445 «Об организации совместной деятельности Главного следственного управления Следственного комитета РФ по РК и Министерства образования, науки и молодежи РК при осуществлении психологического сопровождения следственных и иных процессуальных действий, проводимых с несовершеннолетними»</a:t>
          </a:r>
          <a:endParaRPr lang="ru-RU" sz="1800" dirty="0">
            <a:latin typeface="Constantia" pitchFamily="18" charset="0"/>
          </a:endParaRPr>
        </a:p>
      </dgm:t>
    </dgm:pt>
    <dgm:pt modelId="{FF87B3B8-FF63-4236-B14A-251311E144CA}" type="parTrans" cxnId="{C832CBA4-DE19-4ED8-A14E-BAB36414EA73}">
      <dgm:prSet/>
      <dgm:spPr/>
      <dgm:t>
        <a:bodyPr/>
        <a:lstStyle/>
        <a:p>
          <a:endParaRPr lang="ru-RU"/>
        </a:p>
      </dgm:t>
    </dgm:pt>
    <dgm:pt modelId="{D08DCED0-8A93-4715-90BE-2B3B777BB97D}" type="sibTrans" cxnId="{C832CBA4-DE19-4ED8-A14E-BAB36414EA73}">
      <dgm:prSet/>
      <dgm:spPr/>
      <dgm:t>
        <a:bodyPr/>
        <a:lstStyle/>
        <a:p>
          <a:endParaRPr lang="ru-RU"/>
        </a:p>
      </dgm:t>
    </dgm:pt>
    <dgm:pt modelId="{5CB456AE-0F77-40E9-9E51-53FD4FB0E6F6}" type="pres">
      <dgm:prSet presAssocID="{503ED72E-3D00-4139-93D0-BECDE0E7CD5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9B6537-F521-4791-AFBD-10B0CB859492}" type="pres">
      <dgm:prSet presAssocID="{C77AA7C6-63E9-4F92-853E-4A2AB7743530}" presName="parentLin" presStyleCnt="0"/>
      <dgm:spPr/>
      <dgm:t>
        <a:bodyPr/>
        <a:lstStyle/>
        <a:p>
          <a:endParaRPr lang="ru-RU"/>
        </a:p>
      </dgm:t>
    </dgm:pt>
    <dgm:pt modelId="{E631785A-F18A-452D-B941-18A6012DD69A}" type="pres">
      <dgm:prSet presAssocID="{C77AA7C6-63E9-4F92-853E-4A2AB7743530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99E6938B-E866-4E13-B039-6A4B71BD2A3E}" type="pres">
      <dgm:prSet presAssocID="{C77AA7C6-63E9-4F92-853E-4A2AB7743530}" presName="parentText" presStyleLbl="node1" presStyleIdx="0" presStyleCnt="2" custScaleX="1299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8E4A5-0651-4F92-A72C-A6FFA5E27C4C}" type="pres">
      <dgm:prSet presAssocID="{C77AA7C6-63E9-4F92-853E-4A2AB7743530}" presName="negativeSpace" presStyleCnt="0"/>
      <dgm:spPr/>
      <dgm:t>
        <a:bodyPr/>
        <a:lstStyle/>
        <a:p>
          <a:endParaRPr lang="ru-RU"/>
        </a:p>
      </dgm:t>
    </dgm:pt>
    <dgm:pt modelId="{613920EC-386C-4ACC-B6F8-718841429655}" type="pres">
      <dgm:prSet presAssocID="{C77AA7C6-63E9-4F92-853E-4A2AB7743530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53355-7CF0-4168-8669-695D99B06DEE}" type="pres">
      <dgm:prSet presAssocID="{5C1632D7-CC5E-4DF7-9FC4-26E9B3D437F4}" presName="spaceBetweenRectangles" presStyleCnt="0"/>
      <dgm:spPr/>
      <dgm:t>
        <a:bodyPr/>
        <a:lstStyle/>
        <a:p>
          <a:endParaRPr lang="ru-RU"/>
        </a:p>
      </dgm:t>
    </dgm:pt>
    <dgm:pt modelId="{F0152561-B8F2-4F06-B7D0-D5283DEF8601}" type="pres">
      <dgm:prSet presAssocID="{75C02670-BCFC-4BBD-BE34-0EDCA3A7AFE3}" presName="parentLin" presStyleCnt="0"/>
      <dgm:spPr/>
      <dgm:t>
        <a:bodyPr/>
        <a:lstStyle/>
        <a:p>
          <a:endParaRPr lang="ru-RU"/>
        </a:p>
      </dgm:t>
    </dgm:pt>
    <dgm:pt modelId="{E3B7C185-225A-4472-99AE-A1B9DBFDCB4C}" type="pres">
      <dgm:prSet presAssocID="{75C02670-BCFC-4BBD-BE34-0EDCA3A7AFE3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0DE3E65B-1ECC-4C2A-9311-E73C8002DCB7}" type="pres">
      <dgm:prSet presAssocID="{75C02670-BCFC-4BBD-BE34-0EDCA3A7AFE3}" presName="parentText" presStyleLbl="node1" presStyleIdx="1" presStyleCnt="2" custScaleX="129544" custScaleY="1749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C62FA-E6B7-4E67-A46C-94135BC361C3}" type="pres">
      <dgm:prSet presAssocID="{75C02670-BCFC-4BBD-BE34-0EDCA3A7AFE3}" presName="negativeSpace" presStyleCnt="0"/>
      <dgm:spPr/>
      <dgm:t>
        <a:bodyPr/>
        <a:lstStyle/>
        <a:p>
          <a:endParaRPr lang="ru-RU"/>
        </a:p>
      </dgm:t>
    </dgm:pt>
    <dgm:pt modelId="{21B402FA-3696-4966-AA9F-3374DD397EBF}" type="pres">
      <dgm:prSet presAssocID="{75C02670-BCFC-4BBD-BE34-0EDCA3A7AFE3}" presName="childText" presStyleLbl="conFgAcc1" presStyleIdx="1" presStyleCnt="2" custLinFactY="37697" custLinFactNeighborX="-91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FBA205-4243-4AE4-B1B8-9F0A03D9510F}" type="presOf" srcId="{C77AA7C6-63E9-4F92-853E-4A2AB7743530}" destId="{E631785A-F18A-452D-B941-18A6012DD69A}" srcOrd="0" destOrd="0" presId="urn:microsoft.com/office/officeart/2005/8/layout/list1"/>
    <dgm:cxn modelId="{AE9B2B59-7309-42DC-8E16-DA685FE16D46}" type="presOf" srcId="{75C02670-BCFC-4BBD-BE34-0EDCA3A7AFE3}" destId="{E3B7C185-225A-4472-99AE-A1B9DBFDCB4C}" srcOrd="0" destOrd="0" presId="urn:microsoft.com/office/officeart/2005/8/layout/list1"/>
    <dgm:cxn modelId="{09188349-C782-4733-B944-DC07977AE59D}" type="presOf" srcId="{C77AA7C6-63E9-4F92-853E-4A2AB7743530}" destId="{99E6938B-E866-4E13-B039-6A4B71BD2A3E}" srcOrd="1" destOrd="0" presId="urn:microsoft.com/office/officeart/2005/8/layout/list1"/>
    <dgm:cxn modelId="{673D25C2-DE6A-4FD0-9F94-1B0CA0443C1C}" type="presOf" srcId="{75C02670-BCFC-4BBD-BE34-0EDCA3A7AFE3}" destId="{0DE3E65B-1ECC-4C2A-9311-E73C8002DCB7}" srcOrd="1" destOrd="0" presId="urn:microsoft.com/office/officeart/2005/8/layout/list1"/>
    <dgm:cxn modelId="{7338C39C-A7AF-47E1-A23F-B57B6C362D4C}" srcId="{503ED72E-3D00-4139-93D0-BECDE0E7CD54}" destId="{C77AA7C6-63E9-4F92-853E-4A2AB7743530}" srcOrd="0" destOrd="0" parTransId="{6054E802-4536-4217-8877-36819790BB47}" sibTransId="{5C1632D7-CC5E-4DF7-9FC4-26E9B3D437F4}"/>
    <dgm:cxn modelId="{0DBD831E-4A61-4FDE-B1DD-C672093B6956}" type="presOf" srcId="{503ED72E-3D00-4139-93D0-BECDE0E7CD54}" destId="{5CB456AE-0F77-40E9-9E51-53FD4FB0E6F6}" srcOrd="0" destOrd="0" presId="urn:microsoft.com/office/officeart/2005/8/layout/list1"/>
    <dgm:cxn modelId="{C832CBA4-DE19-4ED8-A14E-BAB36414EA73}" srcId="{503ED72E-3D00-4139-93D0-BECDE0E7CD54}" destId="{75C02670-BCFC-4BBD-BE34-0EDCA3A7AFE3}" srcOrd="1" destOrd="0" parTransId="{FF87B3B8-FF63-4236-B14A-251311E144CA}" sibTransId="{D08DCED0-8A93-4715-90BE-2B3B777BB97D}"/>
    <dgm:cxn modelId="{3FEA5F09-258B-4A35-AC72-01BDD0682349}" type="presParOf" srcId="{5CB456AE-0F77-40E9-9E51-53FD4FB0E6F6}" destId="{F39B6537-F521-4791-AFBD-10B0CB859492}" srcOrd="0" destOrd="0" presId="urn:microsoft.com/office/officeart/2005/8/layout/list1"/>
    <dgm:cxn modelId="{09C95E02-8555-46B6-ADC3-4E3919D234E6}" type="presParOf" srcId="{F39B6537-F521-4791-AFBD-10B0CB859492}" destId="{E631785A-F18A-452D-B941-18A6012DD69A}" srcOrd="0" destOrd="0" presId="urn:microsoft.com/office/officeart/2005/8/layout/list1"/>
    <dgm:cxn modelId="{4513CF85-020E-479C-B030-A7B7C1064B5A}" type="presParOf" srcId="{F39B6537-F521-4791-AFBD-10B0CB859492}" destId="{99E6938B-E866-4E13-B039-6A4B71BD2A3E}" srcOrd="1" destOrd="0" presId="urn:microsoft.com/office/officeart/2005/8/layout/list1"/>
    <dgm:cxn modelId="{DA313ACB-A65E-4CF1-96BB-3CC145480A97}" type="presParOf" srcId="{5CB456AE-0F77-40E9-9E51-53FD4FB0E6F6}" destId="{1A68E4A5-0651-4F92-A72C-A6FFA5E27C4C}" srcOrd="1" destOrd="0" presId="urn:microsoft.com/office/officeart/2005/8/layout/list1"/>
    <dgm:cxn modelId="{F8773A8F-79C9-42E7-85BE-1F8A425B6105}" type="presParOf" srcId="{5CB456AE-0F77-40E9-9E51-53FD4FB0E6F6}" destId="{613920EC-386C-4ACC-B6F8-718841429655}" srcOrd="2" destOrd="0" presId="urn:microsoft.com/office/officeart/2005/8/layout/list1"/>
    <dgm:cxn modelId="{9D1B498C-8013-4A78-AA11-B13D2EA4BA85}" type="presParOf" srcId="{5CB456AE-0F77-40E9-9E51-53FD4FB0E6F6}" destId="{3DC53355-7CF0-4168-8669-695D99B06DEE}" srcOrd="3" destOrd="0" presId="urn:microsoft.com/office/officeart/2005/8/layout/list1"/>
    <dgm:cxn modelId="{B1E334CD-EE6A-4E2A-AAA6-39C3CA1D08B6}" type="presParOf" srcId="{5CB456AE-0F77-40E9-9E51-53FD4FB0E6F6}" destId="{F0152561-B8F2-4F06-B7D0-D5283DEF8601}" srcOrd="4" destOrd="0" presId="urn:microsoft.com/office/officeart/2005/8/layout/list1"/>
    <dgm:cxn modelId="{2D9AF852-0CEF-49DE-BE67-F0FD6DEBC79C}" type="presParOf" srcId="{F0152561-B8F2-4F06-B7D0-D5283DEF8601}" destId="{E3B7C185-225A-4472-99AE-A1B9DBFDCB4C}" srcOrd="0" destOrd="0" presId="urn:microsoft.com/office/officeart/2005/8/layout/list1"/>
    <dgm:cxn modelId="{1DC49BE0-3F7C-4A41-B117-B32D3B98E7E9}" type="presParOf" srcId="{F0152561-B8F2-4F06-B7D0-D5283DEF8601}" destId="{0DE3E65B-1ECC-4C2A-9311-E73C8002DCB7}" srcOrd="1" destOrd="0" presId="urn:microsoft.com/office/officeart/2005/8/layout/list1"/>
    <dgm:cxn modelId="{4D6BA8AD-67AB-489C-88AF-3DA99AD761A1}" type="presParOf" srcId="{5CB456AE-0F77-40E9-9E51-53FD4FB0E6F6}" destId="{ACEC62FA-E6B7-4E67-A46C-94135BC361C3}" srcOrd="5" destOrd="0" presId="urn:microsoft.com/office/officeart/2005/8/layout/list1"/>
    <dgm:cxn modelId="{20FFBC5C-BEF8-4CC0-8760-5D791666F422}" type="presParOf" srcId="{5CB456AE-0F77-40E9-9E51-53FD4FB0E6F6}" destId="{21B402FA-3696-4966-AA9F-3374DD397EB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AAA05-F074-4D9C-89BC-CEB715D7EDB7}">
      <dsp:nvSpPr>
        <dsp:cNvPr id="0" name=""/>
        <dsp:cNvSpPr/>
      </dsp:nvSpPr>
      <dsp:spPr>
        <a:xfrm>
          <a:off x="789511" y="0"/>
          <a:ext cx="3795581" cy="227734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alpha val="9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alpha val="9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onstantia" panose="02030602050306030303" pitchFamily="18" charset="0"/>
            </a:rPr>
            <a:t>Федерация психологов образования России</a:t>
          </a:r>
          <a:endParaRPr lang="en-US" sz="2000" kern="1200" dirty="0" smtClean="0">
            <a:latin typeface="Constantia" panose="02030602050306030303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onstantia" panose="02030602050306030303" pitchFamily="18" charset="0"/>
            </a:rPr>
            <a:t>rospsy.ru</a:t>
          </a:r>
          <a:endParaRPr lang="ru-RU" sz="2000" kern="1200" dirty="0">
            <a:latin typeface="Constantia" panose="02030602050306030303" pitchFamily="18" charset="0"/>
          </a:endParaRPr>
        </a:p>
      </dsp:txBody>
      <dsp:txXfrm>
        <a:off x="789511" y="0"/>
        <a:ext cx="3795581" cy="2277349"/>
      </dsp:txXfrm>
    </dsp:sp>
    <dsp:sp modelId="{AFADEACF-E75F-4F35-8D12-74240B087B92}">
      <dsp:nvSpPr>
        <dsp:cNvPr id="0" name=""/>
        <dsp:cNvSpPr/>
      </dsp:nvSpPr>
      <dsp:spPr>
        <a:xfrm>
          <a:off x="5029973" y="406"/>
          <a:ext cx="3795581" cy="227734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alpha val="90000"/>
                <a:hueOff val="0"/>
                <a:satOff val="0"/>
                <a:lumOff val="0"/>
                <a:alphaOff val="-20000"/>
                <a:shade val="74000"/>
                <a:satMod val="130000"/>
                <a:lumMod val="90000"/>
              </a:schemeClr>
              <a:schemeClr val="accent3">
                <a:alpha val="90000"/>
                <a:hueOff val="0"/>
                <a:satOff val="0"/>
                <a:lumOff val="0"/>
                <a:alphaOff val="-2000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onstantia" panose="02030602050306030303" pitchFamily="18" charset="0"/>
            </a:rPr>
            <a:t>Крымский республиканский институт </a:t>
          </a:r>
          <a:r>
            <a:rPr lang="ru-RU" sz="2000" kern="1200" dirty="0" err="1" smtClean="0">
              <a:latin typeface="Constantia" panose="02030602050306030303" pitchFamily="18" charset="0"/>
            </a:rPr>
            <a:t>постдипломного</a:t>
          </a:r>
          <a:r>
            <a:rPr lang="ru-RU" sz="2000" kern="1200" dirty="0" smtClean="0">
              <a:latin typeface="Constantia" panose="02030602050306030303" pitchFamily="18" charset="0"/>
            </a:rPr>
            <a:t> педагогического образования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onstantia" panose="02030602050306030303" pitchFamily="18" charset="0"/>
            </a:rPr>
            <a:t>krippo.ru</a:t>
          </a:r>
          <a:endParaRPr lang="ru-RU" sz="2800" kern="1200" dirty="0" smtClean="0">
            <a:latin typeface="Constantia" panose="02030602050306030303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onstantia" panose="02030602050306030303" pitchFamily="18" charset="0"/>
            </a:rPr>
            <a:t>(раздел «Практическая психология»)</a:t>
          </a:r>
          <a:endParaRPr lang="ru-RU" sz="2000" kern="1200" dirty="0">
            <a:latin typeface="Constantia" panose="02030602050306030303" pitchFamily="18" charset="0"/>
          </a:endParaRPr>
        </a:p>
      </dsp:txBody>
      <dsp:txXfrm>
        <a:off x="5029973" y="406"/>
        <a:ext cx="3795581" cy="2277349"/>
      </dsp:txXfrm>
    </dsp:sp>
    <dsp:sp modelId="{8C544AC6-0259-453B-B071-26A75A6F68F2}">
      <dsp:nvSpPr>
        <dsp:cNvPr id="0" name=""/>
        <dsp:cNvSpPr/>
      </dsp:nvSpPr>
      <dsp:spPr>
        <a:xfrm>
          <a:off x="2942403" y="2657314"/>
          <a:ext cx="3795581" cy="227734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alpha val="90000"/>
                <a:hueOff val="0"/>
                <a:satOff val="0"/>
                <a:lumOff val="0"/>
                <a:alphaOff val="-40000"/>
                <a:shade val="74000"/>
                <a:satMod val="130000"/>
                <a:lumMod val="90000"/>
              </a:schemeClr>
              <a:schemeClr val="accent3">
                <a:alpha val="90000"/>
                <a:hueOff val="0"/>
                <a:satOff val="0"/>
                <a:lumOff val="0"/>
                <a:alphaOff val="-4000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onstantia" panose="02030602050306030303" pitchFamily="18" charset="0"/>
            </a:rPr>
            <a:t>МБОУ ДО «Центр детского и юношеского творчества»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onstantia" panose="02030602050306030303" pitchFamily="18" charset="0"/>
            </a:rPr>
            <a:t>cdyt.krymschool.ru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onstantia" panose="02030602050306030303" pitchFamily="18" charset="0"/>
            </a:rPr>
            <a:t>(раздел «Педагогу-психологу»)</a:t>
          </a:r>
          <a:endParaRPr lang="ru-RU" sz="2000" kern="1200" dirty="0">
            <a:latin typeface="Constantia" panose="02030602050306030303" pitchFamily="18" charset="0"/>
          </a:endParaRPr>
        </a:p>
      </dsp:txBody>
      <dsp:txXfrm>
        <a:off x="2942403" y="2657314"/>
        <a:ext cx="3795581" cy="2277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F9C27-47F1-49BA-8562-444669894BA9}">
      <dsp:nvSpPr>
        <dsp:cNvPr id="0" name=""/>
        <dsp:cNvSpPr/>
      </dsp:nvSpPr>
      <dsp:spPr>
        <a:xfrm>
          <a:off x="0" y="451590"/>
          <a:ext cx="10403841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5B395-E779-4CAB-BC94-78A2027DD13B}">
      <dsp:nvSpPr>
        <dsp:cNvPr id="0" name=""/>
        <dsp:cNvSpPr/>
      </dsp:nvSpPr>
      <dsp:spPr>
        <a:xfrm>
          <a:off x="520192" y="53070"/>
          <a:ext cx="8659408" cy="797040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268" tIns="0" rIns="27526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Решение РМО специалистов психологической службы (протокол от 27.08.2015 № 5)</a:t>
          </a:r>
          <a:endParaRPr lang="ru-RU" sz="1800" kern="1200" dirty="0">
            <a:solidFill>
              <a:schemeClr val="tx1"/>
            </a:solidFill>
            <a:latin typeface="Constantia" panose="02030602050306030303" pitchFamily="18" charset="0"/>
          </a:endParaRPr>
        </a:p>
      </dsp:txBody>
      <dsp:txXfrm>
        <a:off x="559100" y="91978"/>
        <a:ext cx="8581592" cy="719224"/>
      </dsp:txXfrm>
    </dsp:sp>
    <dsp:sp modelId="{430FB23B-14C1-4D64-9CF5-2FD6365B4AD8}">
      <dsp:nvSpPr>
        <dsp:cNvPr id="0" name=""/>
        <dsp:cNvSpPr/>
      </dsp:nvSpPr>
      <dsp:spPr>
        <a:xfrm>
          <a:off x="0" y="1676310"/>
          <a:ext cx="10403841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107504"/>
              <a:satOff val="-5846"/>
              <a:lumOff val="971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9EACF-F19D-4D12-976F-5B582D65B601}">
      <dsp:nvSpPr>
        <dsp:cNvPr id="0" name=""/>
        <dsp:cNvSpPr/>
      </dsp:nvSpPr>
      <dsp:spPr>
        <a:xfrm>
          <a:off x="520192" y="1277790"/>
          <a:ext cx="8661884" cy="797040"/>
        </a:xfrm>
        <a:prstGeom prst="roundRect">
          <a:avLst/>
        </a:prstGeom>
        <a:solidFill>
          <a:schemeClr val="accent3">
            <a:shade val="80000"/>
            <a:hueOff val="107504"/>
            <a:satOff val="-5846"/>
            <a:lumOff val="971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268" tIns="0" rIns="27526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Методическое письмо КРИППО «Об особенностях функционирования психологической службы в 2017/2018 учебном году»</a:t>
          </a:r>
          <a:endParaRPr lang="ru-RU" sz="1800" kern="1200" dirty="0">
            <a:solidFill>
              <a:schemeClr val="tx1"/>
            </a:solidFill>
            <a:latin typeface="Constantia" panose="02030602050306030303" pitchFamily="18" charset="0"/>
          </a:endParaRPr>
        </a:p>
      </dsp:txBody>
      <dsp:txXfrm>
        <a:off x="559100" y="1316698"/>
        <a:ext cx="8584068" cy="719224"/>
      </dsp:txXfrm>
    </dsp:sp>
    <dsp:sp modelId="{9B152B73-6667-4CCE-B95E-16253A9C5AF1}">
      <dsp:nvSpPr>
        <dsp:cNvPr id="0" name=""/>
        <dsp:cNvSpPr/>
      </dsp:nvSpPr>
      <dsp:spPr>
        <a:xfrm>
          <a:off x="0" y="2901030"/>
          <a:ext cx="10403841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215008"/>
              <a:satOff val="-11692"/>
              <a:lumOff val="1942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722CD-B2CE-45ED-A786-C4DB4DD74EDE}">
      <dsp:nvSpPr>
        <dsp:cNvPr id="0" name=""/>
        <dsp:cNvSpPr/>
      </dsp:nvSpPr>
      <dsp:spPr>
        <a:xfrm>
          <a:off x="520192" y="2502510"/>
          <a:ext cx="8714538" cy="797040"/>
        </a:xfrm>
        <a:prstGeom prst="roundRect">
          <a:avLst/>
        </a:prstGeom>
        <a:solidFill>
          <a:schemeClr val="accent3">
            <a:shade val="80000"/>
            <a:hueOff val="215008"/>
            <a:satOff val="-11692"/>
            <a:lumOff val="1942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268" tIns="0" rIns="27526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Методическое письмо КРИППО «Об особенностях функционирования психологической службы в 2020/2021 учебном году»</a:t>
          </a:r>
          <a:endParaRPr lang="ru-RU" sz="1800" kern="1200" dirty="0">
            <a:solidFill>
              <a:schemeClr val="tx1"/>
            </a:solidFill>
            <a:latin typeface="Constantia" panose="02030602050306030303" pitchFamily="18" charset="0"/>
          </a:endParaRPr>
        </a:p>
      </dsp:txBody>
      <dsp:txXfrm>
        <a:off x="559100" y="2541418"/>
        <a:ext cx="8636722" cy="719224"/>
      </dsp:txXfrm>
    </dsp:sp>
    <dsp:sp modelId="{FEDFD149-C811-488C-BF08-88569901D1DD}">
      <dsp:nvSpPr>
        <dsp:cNvPr id="0" name=""/>
        <dsp:cNvSpPr/>
      </dsp:nvSpPr>
      <dsp:spPr>
        <a:xfrm>
          <a:off x="0" y="4294348"/>
          <a:ext cx="10403841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322512"/>
              <a:satOff val="-17538"/>
              <a:lumOff val="2913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EF473-A325-49C6-ADF2-2063DE493D3A}">
      <dsp:nvSpPr>
        <dsp:cNvPr id="0" name=""/>
        <dsp:cNvSpPr/>
      </dsp:nvSpPr>
      <dsp:spPr>
        <a:xfrm>
          <a:off x="520192" y="3727230"/>
          <a:ext cx="8714610" cy="965637"/>
        </a:xfrm>
        <a:prstGeom prst="roundRect">
          <a:avLst/>
        </a:prstGeom>
        <a:solidFill>
          <a:schemeClr val="accent3">
            <a:shade val="80000"/>
            <a:hueOff val="322512"/>
            <a:satOff val="-17538"/>
            <a:lumOff val="2913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268" tIns="0" rIns="27526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Constantia" panose="02030602050306030303" pitchFamily="18" charset="0"/>
            </a:rPr>
            <a:t>Методическое пособие «Система психологического сопровождения образовательного процесса в условиях введения ФГОС: планирование, документация, мониторинг, учет и отчетность» (сост. И.В. Возняк и др.)</a:t>
          </a:r>
          <a:endParaRPr lang="ru-RU" sz="1800" kern="1200" dirty="0">
            <a:solidFill>
              <a:schemeClr val="tx1"/>
            </a:solidFill>
            <a:latin typeface="Constantia" panose="02030602050306030303" pitchFamily="18" charset="0"/>
          </a:endParaRPr>
        </a:p>
      </dsp:txBody>
      <dsp:txXfrm>
        <a:off x="567331" y="3774369"/>
        <a:ext cx="8620332" cy="8713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6111D-6B21-4D27-AA11-53DF14B66F93}">
      <dsp:nvSpPr>
        <dsp:cNvPr id="0" name=""/>
        <dsp:cNvSpPr/>
      </dsp:nvSpPr>
      <dsp:spPr>
        <a:xfrm>
          <a:off x="968" y="59140"/>
          <a:ext cx="3777629" cy="22665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</a:t>
          </a:r>
          <a:r>
            <a:rPr lang="ru-RU" sz="1800" b="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образования и науки РФ от 11.05.2016 №536 «Об утверждении особенностей режима рабочего времени и времени отдыха педагогических и иных работников организаций, осуществляющих образовательную </a:t>
          </a:r>
          <a:r>
            <a:rPr lang="ru-RU" sz="18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(п. 8.1)</a:t>
          </a:r>
          <a:endParaRPr lang="ru-RU" sz="1800" kern="1200" dirty="0">
            <a:solidFill>
              <a:schemeClr val="tx1">
                <a:lumMod val="65000"/>
                <a:lumOff val="3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8" y="59140"/>
        <a:ext cx="3777629" cy="2266577"/>
      </dsp:txXfrm>
    </dsp:sp>
    <dsp:sp modelId="{A91B0E80-4261-4A7E-A589-E3FEEE41D5E8}">
      <dsp:nvSpPr>
        <dsp:cNvPr id="0" name=""/>
        <dsp:cNvSpPr/>
      </dsp:nvSpPr>
      <dsp:spPr>
        <a:xfrm>
          <a:off x="4156361" y="59140"/>
          <a:ext cx="3777629" cy="2266577"/>
        </a:xfrm>
        <a:prstGeom prst="rect">
          <a:avLst/>
        </a:prstGeom>
        <a:solidFill>
          <a:schemeClr val="accent5">
            <a:hueOff val="496582"/>
            <a:satOff val="288"/>
            <a:lumOff val="284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Решение коллегии Министерства образования РФ от 29.03.1995 № 7/1 «О состоянии и перспективах развития службы практической психологии образования в Российской Федерации»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(продолжительность различных видов работ)</a:t>
          </a:r>
          <a:endParaRPr lang="ru-RU" sz="1800" kern="1200" dirty="0">
            <a:solidFill>
              <a:schemeClr val="tx1">
                <a:lumMod val="65000"/>
                <a:lumOff val="3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56361" y="59140"/>
        <a:ext cx="3777629" cy="2266577"/>
      </dsp:txXfrm>
    </dsp:sp>
    <dsp:sp modelId="{BD46B9B1-93DE-4D8A-ADC2-A873477F7EAE}">
      <dsp:nvSpPr>
        <dsp:cNvPr id="0" name=""/>
        <dsp:cNvSpPr/>
      </dsp:nvSpPr>
      <dsp:spPr>
        <a:xfrm>
          <a:off x="2078665" y="2703481"/>
          <a:ext cx="3777629" cy="2266577"/>
        </a:xfrm>
        <a:prstGeom prst="rect">
          <a:avLst/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Примерное положение о нормах профессиональной этики педагогических работников (письмо </a:t>
          </a:r>
          <a:r>
            <a:rPr lang="ru-RU" sz="1800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Минпросвещения</a:t>
          </a:r>
          <a:r>
            <a:rPr lang="ru-RU" sz="18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России, Профсоюза работников народного образования и науки РФ от 20.08.2019 № ИП-941/06/484)</a:t>
          </a:r>
          <a:endParaRPr lang="ru-RU" sz="1800" kern="1200" dirty="0">
            <a:solidFill>
              <a:schemeClr val="tx1">
                <a:lumMod val="65000"/>
                <a:lumOff val="3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78665" y="2703481"/>
        <a:ext cx="3777629" cy="22665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028FB-17F1-43CC-BF17-9BA9791E37AB}">
      <dsp:nvSpPr>
        <dsp:cNvPr id="0" name=""/>
        <dsp:cNvSpPr/>
      </dsp:nvSpPr>
      <dsp:spPr>
        <a:xfrm rot="5400000">
          <a:off x="5596875" y="-2359477"/>
          <a:ext cx="1920804" cy="71200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Нормотипичные</a:t>
          </a:r>
          <a:r>
            <a:rPr lang="ru-RU" sz="1600" kern="1200" dirty="0" smtClean="0"/>
            <a:t> дети и подростки с нормативным кризисом взросления;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Дети, испытывающие трудности в обучении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Дети, находящиеся в трудной жизненной ситуации;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Дети-сироты и дети, оставшиеся без попечения родителей;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Обучающиеся с ОВЗ, дети-инвалиды;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Дети с отклоняющимся поведением (</a:t>
          </a:r>
          <a:r>
            <a:rPr lang="ru-RU" sz="1600" kern="1200" dirty="0" err="1" smtClean="0"/>
            <a:t>девиантное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аддиктивное</a:t>
          </a:r>
          <a:r>
            <a:rPr lang="ru-RU" sz="1600" kern="1200" dirty="0" smtClean="0"/>
            <a:t> поведение);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Одаренные дети</a:t>
          </a:r>
          <a:endParaRPr lang="ru-RU" sz="1600" kern="1200" dirty="0"/>
        </a:p>
      </dsp:txBody>
      <dsp:txXfrm rot="-5400000">
        <a:off x="2997238" y="333926"/>
        <a:ext cx="7026313" cy="1733272"/>
      </dsp:txXfrm>
    </dsp:sp>
    <dsp:sp modelId="{77A22B5B-1410-424A-B2A0-8F9C393AEB26}">
      <dsp:nvSpPr>
        <dsp:cNvPr id="0" name=""/>
        <dsp:cNvSpPr/>
      </dsp:nvSpPr>
      <dsp:spPr>
        <a:xfrm>
          <a:off x="76293" y="9207"/>
          <a:ext cx="2701471" cy="2401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nstantia" panose="02030602050306030303" pitchFamily="18" charset="0"/>
            </a:rPr>
            <a:t>Реализация программ адресной психолого-педагогической помощи целевым группам детей с высоки уровнем уязвимости</a:t>
          </a:r>
          <a:endParaRPr lang="ru-RU" sz="1800" kern="1200" dirty="0">
            <a:latin typeface="Constantia" panose="02030602050306030303" pitchFamily="18" charset="0"/>
          </a:endParaRPr>
        </a:p>
      </dsp:txBody>
      <dsp:txXfrm>
        <a:off x="193500" y="126414"/>
        <a:ext cx="2467057" cy="2166591"/>
      </dsp:txXfrm>
    </dsp:sp>
    <dsp:sp modelId="{54B22301-EACB-47C0-A225-A82BD4328DB3}">
      <dsp:nvSpPr>
        <dsp:cNvPr id="0" name=""/>
        <dsp:cNvSpPr/>
      </dsp:nvSpPr>
      <dsp:spPr>
        <a:xfrm rot="5400000">
          <a:off x="5596804" y="106743"/>
          <a:ext cx="1920804" cy="72297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Создание условий для успешной социализации (</a:t>
          </a:r>
          <a:r>
            <a:rPr lang="ru-RU" sz="1600" kern="1200" dirty="0" err="1" smtClean="0"/>
            <a:t>ресоциализации</a:t>
          </a:r>
          <a:r>
            <a:rPr lang="ru-RU" sz="1600" kern="1200" dirty="0" smtClean="0"/>
            <a:t>) несовершеннолетних, формирование у них готовности к саморазвитию, самоопределению и ответственному отношению к своей жизни;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Приоритет общей, ранней профилактики</a:t>
          </a:r>
          <a:endParaRPr lang="ru-RU" sz="1600" kern="1200" dirty="0"/>
        </a:p>
      </dsp:txBody>
      <dsp:txXfrm rot="-5400000">
        <a:off x="2942332" y="2854981"/>
        <a:ext cx="7135983" cy="1733272"/>
      </dsp:txXfrm>
    </dsp:sp>
    <dsp:sp modelId="{C5AC90A3-5252-4522-BF61-AA6937835DA0}">
      <dsp:nvSpPr>
        <dsp:cNvPr id="0" name=""/>
        <dsp:cNvSpPr/>
      </dsp:nvSpPr>
      <dsp:spPr>
        <a:xfrm>
          <a:off x="83797" y="2521175"/>
          <a:ext cx="2646565" cy="2401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Constantia" panose="02030602050306030303" pitchFamily="18" charset="0"/>
            </a:rPr>
            <a:t>Психопрофилактика</a:t>
          </a:r>
          <a:r>
            <a:rPr lang="ru-RU" sz="1800" kern="1200" dirty="0" smtClean="0">
              <a:latin typeface="Constantia" panose="02030602050306030303" pitchFamily="18" charset="0"/>
            </a:rPr>
            <a:t> безнадзорности и правонарушений</a:t>
          </a:r>
          <a:endParaRPr lang="ru-RU" sz="1800" kern="1200" dirty="0">
            <a:latin typeface="Constantia" panose="02030602050306030303" pitchFamily="18" charset="0"/>
          </a:endParaRPr>
        </a:p>
      </dsp:txBody>
      <dsp:txXfrm>
        <a:off x="201004" y="2638382"/>
        <a:ext cx="2412151" cy="21665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ABE19-A2D8-4624-A69B-AFA3DD9B1BE3}">
      <dsp:nvSpPr>
        <dsp:cNvPr id="0" name=""/>
        <dsp:cNvSpPr/>
      </dsp:nvSpPr>
      <dsp:spPr>
        <a:xfrm>
          <a:off x="1345013" y="2462445"/>
          <a:ext cx="546764" cy="1464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382" y="0"/>
              </a:lnTo>
              <a:lnTo>
                <a:pt x="273382" y="1464879"/>
              </a:lnTo>
              <a:lnTo>
                <a:pt x="546764" y="1464879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579306" y="3155795"/>
        <a:ext cx="78179" cy="78179"/>
      </dsp:txXfrm>
    </dsp:sp>
    <dsp:sp modelId="{90364F9F-D536-4F9B-8AD6-7579D6CF518E}">
      <dsp:nvSpPr>
        <dsp:cNvPr id="0" name=""/>
        <dsp:cNvSpPr/>
      </dsp:nvSpPr>
      <dsp:spPr>
        <a:xfrm>
          <a:off x="1345013" y="2196914"/>
          <a:ext cx="546764" cy="265530"/>
        </a:xfrm>
        <a:custGeom>
          <a:avLst/>
          <a:gdLst/>
          <a:ahLst/>
          <a:cxnLst/>
          <a:rect l="0" t="0" r="0" b="0"/>
          <a:pathLst>
            <a:path>
              <a:moveTo>
                <a:pt x="0" y="265530"/>
              </a:moveTo>
              <a:lnTo>
                <a:pt x="273382" y="265530"/>
              </a:lnTo>
              <a:lnTo>
                <a:pt x="273382" y="0"/>
              </a:lnTo>
              <a:lnTo>
                <a:pt x="546764" y="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03200" y="2314484"/>
        <a:ext cx="30391" cy="30391"/>
      </dsp:txXfrm>
    </dsp:sp>
    <dsp:sp modelId="{2297CA59-A8DA-44C2-8EDC-7039B21C6A22}">
      <dsp:nvSpPr>
        <dsp:cNvPr id="0" name=""/>
        <dsp:cNvSpPr/>
      </dsp:nvSpPr>
      <dsp:spPr>
        <a:xfrm>
          <a:off x="1345013" y="732034"/>
          <a:ext cx="546764" cy="1730410"/>
        </a:xfrm>
        <a:custGeom>
          <a:avLst/>
          <a:gdLst/>
          <a:ahLst/>
          <a:cxnLst/>
          <a:rect l="0" t="0" r="0" b="0"/>
          <a:pathLst>
            <a:path>
              <a:moveTo>
                <a:pt x="0" y="1730410"/>
              </a:moveTo>
              <a:lnTo>
                <a:pt x="273382" y="1730410"/>
              </a:lnTo>
              <a:lnTo>
                <a:pt x="273382" y="0"/>
              </a:lnTo>
              <a:lnTo>
                <a:pt x="546764" y="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573027" y="1551871"/>
        <a:ext cx="90736" cy="90736"/>
      </dsp:txXfrm>
    </dsp:sp>
    <dsp:sp modelId="{56D583EF-D8E1-4AFA-A243-1D54CBABC5BA}">
      <dsp:nvSpPr>
        <dsp:cNvPr id="0" name=""/>
        <dsp:cNvSpPr/>
      </dsp:nvSpPr>
      <dsp:spPr>
        <a:xfrm rot="16200000">
          <a:off x="-1415306" y="2045704"/>
          <a:ext cx="4687157" cy="833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Психологическое сопровождение реализации ФГОС СОО</a:t>
          </a:r>
          <a:endParaRPr lang="ru-RU" sz="1800" kern="1200" dirty="0"/>
        </a:p>
      </dsp:txBody>
      <dsp:txXfrm>
        <a:off x="-1415306" y="2045704"/>
        <a:ext cx="4687157" cy="833482"/>
      </dsp:txXfrm>
    </dsp:sp>
    <dsp:sp modelId="{752B6C5F-494C-44CE-8F06-2BCACCC5CD2A}">
      <dsp:nvSpPr>
        <dsp:cNvPr id="0" name=""/>
        <dsp:cNvSpPr/>
      </dsp:nvSpPr>
      <dsp:spPr>
        <a:xfrm>
          <a:off x="1891778" y="2708"/>
          <a:ext cx="8001055" cy="14586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sng" kern="1200" dirty="0" smtClean="0">
              <a:solidFill>
                <a:schemeClr val="tx1"/>
              </a:solidFill>
            </a:rPr>
            <a:t>Задачи в работе с обучающимися: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отслеживание уровня сформированности личностных и метапредметных УУД, психического развития, обеспечение учета возрастных и индивидуально-психологических особенностей обучающихся в образовательном процессе, сопровождение профессионального самоопределения, развитие психологической компетентности, создание условий для психологического развития ученических коллективов</a:t>
          </a:r>
          <a:endParaRPr lang="ru-RU" sz="1600" kern="1200" dirty="0"/>
        </a:p>
      </dsp:txBody>
      <dsp:txXfrm>
        <a:off x="1891778" y="2708"/>
        <a:ext cx="8001055" cy="1458653"/>
      </dsp:txXfrm>
    </dsp:sp>
    <dsp:sp modelId="{6AD74FCF-C3A9-4B00-BF99-1F3249928D79}">
      <dsp:nvSpPr>
        <dsp:cNvPr id="0" name=""/>
        <dsp:cNvSpPr/>
      </dsp:nvSpPr>
      <dsp:spPr>
        <a:xfrm>
          <a:off x="1891778" y="1669732"/>
          <a:ext cx="8036212" cy="10543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sng" kern="1200" dirty="0" smtClean="0">
              <a:solidFill>
                <a:schemeClr val="tx1"/>
              </a:solidFill>
            </a:rPr>
            <a:t>Задачи в работе с родителями (законными представителями) обучающихся: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повышение уровня психологической компетентности родителей старшеклассников, включение родителей в процесс решения образовательных, развивающих, профориентационных задач в отношении ребенка</a:t>
          </a:r>
        </a:p>
      </dsp:txBody>
      <dsp:txXfrm>
        <a:off x="1891778" y="1669732"/>
        <a:ext cx="8036212" cy="1054364"/>
      </dsp:txXfrm>
    </dsp:sp>
    <dsp:sp modelId="{6EA6611D-9F37-4F36-83CA-8CD2B098C71C}">
      <dsp:nvSpPr>
        <dsp:cNvPr id="0" name=""/>
        <dsp:cNvSpPr/>
      </dsp:nvSpPr>
      <dsp:spPr>
        <a:xfrm>
          <a:off x="1891778" y="2932467"/>
          <a:ext cx="8079270" cy="198971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u="sng" kern="1200" dirty="0" smtClean="0">
              <a:solidFill>
                <a:schemeClr val="tx1"/>
              </a:solidFill>
            </a:rPr>
            <a:t>Задачи в работе с педколлективом и администрацией ОУ: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/>
            <a:t>совместное решение психолого-педагогических проблем и задач развития и профориентации обучающихся, участие в проектировании и анализе уроков в соответствии с требованиями ФГОС по формированию и развитию УУД, анализ и проектирование социально-психологической среды класса, предоставление психологической информации, необходимой для принятия руководителем обоснованных управленческих решений</a:t>
          </a: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1891778" y="2932467"/>
        <a:ext cx="8079270" cy="19897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7FDFE-EA88-4B6F-BC2C-CA4988B9B3E3}">
      <dsp:nvSpPr>
        <dsp:cNvPr id="0" name=""/>
        <dsp:cNvSpPr/>
      </dsp:nvSpPr>
      <dsp:spPr>
        <a:xfrm>
          <a:off x="0" y="335340"/>
          <a:ext cx="1038555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24BD0-52BA-4C1B-BF93-E8B57EC9CC13}">
      <dsp:nvSpPr>
        <dsp:cNvPr id="0" name=""/>
        <dsp:cNvSpPr/>
      </dsp:nvSpPr>
      <dsp:spPr>
        <a:xfrm>
          <a:off x="519277" y="10620"/>
          <a:ext cx="7324774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784" tIns="0" rIns="27478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Инструктивно-методические совещания: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декабрь (МБОУ «Кубанская школа»), май (МБОУ «Мирновская школа №2»)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550980" y="42323"/>
        <a:ext cx="7261368" cy="586034"/>
      </dsp:txXfrm>
    </dsp:sp>
    <dsp:sp modelId="{38057A87-D72D-45F4-ABAA-9FDDF86FC4C5}">
      <dsp:nvSpPr>
        <dsp:cNvPr id="0" name=""/>
        <dsp:cNvSpPr/>
      </dsp:nvSpPr>
      <dsp:spPr>
        <a:xfrm>
          <a:off x="0" y="1377419"/>
          <a:ext cx="1038555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48291"/>
              <a:satOff val="144"/>
              <a:lumOff val="1421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111743-B51C-498B-9BF6-A033EDE6B075}">
      <dsp:nvSpPr>
        <dsp:cNvPr id="0" name=""/>
        <dsp:cNvSpPr/>
      </dsp:nvSpPr>
      <dsp:spPr>
        <a:xfrm>
          <a:off x="519277" y="1008540"/>
          <a:ext cx="9610717" cy="649440"/>
        </a:xfrm>
        <a:prstGeom prst="roundRect">
          <a:avLst/>
        </a:prstGeom>
        <a:solidFill>
          <a:schemeClr val="accent5">
            <a:hueOff val="248291"/>
            <a:satOff val="144"/>
            <a:lumOff val="142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784" tIns="0" rIns="27478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Семинар-практикум «Психолого-педагогическое сопровождение инновационной и экспериментальной деятельности ОУ» - октябрь (МБОУ «Родниковская школа-гимназия»)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550980" y="1040243"/>
        <a:ext cx="9547311" cy="586034"/>
      </dsp:txXfrm>
    </dsp:sp>
    <dsp:sp modelId="{E43E369D-300E-4CBE-9107-4590C224B823}">
      <dsp:nvSpPr>
        <dsp:cNvPr id="0" name=""/>
        <dsp:cNvSpPr/>
      </dsp:nvSpPr>
      <dsp:spPr>
        <a:xfrm>
          <a:off x="0" y="2331180"/>
          <a:ext cx="1038555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496582"/>
              <a:satOff val="288"/>
              <a:lumOff val="284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EBE51F-B4B9-4C87-9CB0-BEBB613AF673}">
      <dsp:nvSpPr>
        <dsp:cNvPr id="0" name=""/>
        <dsp:cNvSpPr/>
      </dsp:nvSpPr>
      <dsp:spPr>
        <a:xfrm>
          <a:off x="519277" y="2006460"/>
          <a:ext cx="9628019" cy="649440"/>
        </a:xfrm>
        <a:prstGeom prst="roundRect">
          <a:avLst/>
        </a:prstGeom>
        <a:solidFill>
          <a:schemeClr val="accent5">
            <a:hueOff val="496582"/>
            <a:satOff val="288"/>
            <a:lumOff val="284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784" tIns="0" rIns="27478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Семинар-практикум «Психологическая профилактика нарушений поведения и отклонений в развитии лиц с ОВЗ, детей, испытывающих трудности в освоении ООП ДО, развитии и социальной адаптации» - октябрь (МБДОУ «Д/с «Лесная сказка» п. Молодежное»)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550980" y="2038163"/>
        <a:ext cx="9564613" cy="586034"/>
      </dsp:txXfrm>
    </dsp:sp>
    <dsp:sp modelId="{A0DD3C53-3A3B-496C-A1A2-88BB955F22B2}">
      <dsp:nvSpPr>
        <dsp:cNvPr id="0" name=""/>
        <dsp:cNvSpPr/>
      </dsp:nvSpPr>
      <dsp:spPr>
        <a:xfrm>
          <a:off x="0" y="3329100"/>
          <a:ext cx="1038555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744874"/>
              <a:satOff val="432"/>
              <a:lumOff val="426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954DF-FF67-4B78-B939-32E0675FC1D3}">
      <dsp:nvSpPr>
        <dsp:cNvPr id="0" name=""/>
        <dsp:cNvSpPr/>
      </dsp:nvSpPr>
      <dsp:spPr>
        <a:xfrm>
          <a:off x="519277" y="3004380"/>
          <a:ext cx="9664659" cy="649440"/>
        </a:xfrm>
        <a:prstGeom prst="roundRect">
          <a:avLst/>
        </a:prstGeom>
        <a:solidFill>
          <a:schemeClr val="accent5">
            <a:hueOff val="744874"/>
            <a:satOff val="432"/>
            <a:lumOff val="426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784" tIns="0" rIns="27478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Семинар-практикум «Профилактика негативных явлений в детско-подростковой среде» - декабрь (МБОУ «Кубанская школа»)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550980" y="3036083"/>
        <a:ext cx="9601253" cy="586034"/>
      </dsp:txXfrm>
    </dsp:sp>
    <dsp:sp modelId="{85B2E1B6-D5BF-434C-9A2D-9CAAECEA8F96}">
      <dsp:nvSpPr>
        <dsp:cNvPr id="0" name=""/>
        <dsp:cNvSpPr/>
      </dsp:nvSpPr>
      <dsp:spPr>
        <a:xfrm>
          <a:off x="0" y="4327020"/>
          <a:ext cx="1038555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993165"/>
              <a:satOff val="576"/>
              <a:lumOff val="568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9E669B-0FFE-41BA-9D0E-DFC1DBB152B5}">
      <dsp:nvSpPr>
        <dsp:cNvPr id="0" name=""/>
        <dsp:cNvSpPr/>
      </dsp:nvSpPr>
      <dsp:spPr>
        <a:xfrm>
          <a:off x="519277" y="4002300"/>
          <a:ext cx="9647357" cy="649440"/>
        </a:xfrm>
        <a:prstGeom prst="roundRect">
          <a:avLst/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784" tIns="0" rIns="27478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Выставка-ярмарка психологических идей «Крымский улей» по теме «Психолого-педагогическое сопровождение обучающихся с отклоняющимся поведением» - 26 ноября (КРИППО)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550980" y="4034003"/>
        <a:ext cx="9583951" cy="5860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7FDFE-EA88-4B6F-BC2C-CA4988B9B3E3}">
      <dsp:nvSpPr>
        <dsp:cNvPr id="0" name=""/>
        <dsp:cNvSpPr/>
      </dsp:nvSpPr>
      <dsp:spPr>
        <a:xfrm>
          <a:off x="0" y="382434"/>
          <a:ext cx="1038555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24BD0-52BA-4C1B-BF93-E8B57EC9CC13}">
      <dsp:nvSpPr>
        <dsp:cNvPr id="0" name=""/>
        <dsp:cNvSpPr/>
      </dsp:nvSpPr>
      <dsp:spPr>
        <a:xfrm>
          <a:off x="519277" y="72474"/>
          <a:ext cx="9628019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784" tIns="0" rIns="27478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Занятие Школы молодого педагога-психолога «Методика организации социально-психологических тестирований, направленных на раннее выявление среди обучающихся лиц «группы риска» - сентябрь (МБОУ «Винницкая школа»)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549539" y="102736"/>
        <a:ext cx="9567495" cy="559396"/>
      </dsp:txXfrm>
    </dsp:sp>
    <dsp:sp modelId="{38057A87-D72D-45F4-ABAA-9FDDF86FC4C5}">
      <dsp:nvSpPr>
        <dsp:cNvPr id="0" name=""/>
        <dsp:cNvSpPr/>
      </dsp:nvSpPr>
      <dsp:spPr>
        <a:xfrm>
          <a:off x="0" y="1377146"/>
          <a:ext cx="1038555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840789"/>
              <a:satOff val="-893"/>
              <a:lumOff val="68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111743-B51C-498B-9BF6-A033EDE6B075}">
      <dsp:nvSpPr>
        <dsp:cNvPr id="0" name=""/>
        <dsp:cNvSpPr/>
      </dsp:nvSpPr>
      <dsp:spPr>
        <a:xfrm>
          <a:off x="519277" y="1025034"/>
          <a:ext cx="9682907" cy="619920"/>
        </a:xfrm>
        <a:prstGeom prst="roundRect">
          <a:avLst/>
        </a:prstGeom>
        <a:solidFill>
          <a:schemeClr val="accent2">
            <a:hueOff val="840789"/>
            <a:satOff val="-893"/>
            <a:lumOff val="6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784" tIns="0" rIns="27478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Осенняя школа молодого педагога-психолога «Организационно-методические основы деятельности педагога-психолога в ОО» для вновь назначенных педагогов-психологов ОО, ДОО – 15 и 22 сентября (КРИППО)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549539" y="1055296"/>
        <a:ext cx="9622383" cy="559396"/>
      </dsp:txXfrm>
    </dsp:sp>
    <dsp:sp modelId="{E43E369D-300E-4CBE-9107-4590C224B823}">
      <dsp:nvSpPr>
        <dsp:cNvPr id="0" name=""/>
        <dsp:cNvSpPr/>
      </dsp:nvSpPr>
      <dsp:spPr>
        <a:xfrm>
          <a:off x="0" y="2287554"/>
          <a:ext cx="1038555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681577"/>
              <a:satOff val="-1786"/>
              <a:lumOff val="137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EBE51F-B4B9-4C87-9CB0-BEBB613AF673}">
      <dsp:nvSpPr>
        <dsp:cNvPr id="0" name=""/>
        <dsp:cNvSpPr/>
      </dsp:nvSpPr>
      <dsp:spPr>
        <a:xfrm>
          <a:off x="519277" y="1977594"/>
          <a:ext cx="9628019" cy="619920"/>
        </a:xfrm>
        <a:prstGeom prst="roundRect">
          <a:avLst/>
        </a:prstGeom>
        <a:solidFill>
          <a:schemeClr val="accent2">
            <a:hueOff val="1681577"/>
            <a:satOff val="-1786"/>
            <a:lumOff val="137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784" tIns="0" rIns="27478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Занятие Школы молодого педагога-психолога «Методы и средства </a:t>
          </a:r>
          <a:r>
            <a:rPr lang="ru-RU" sz="1600" kern="1200" dirty="0" err="1" smtClean="0">
              <a:solidFill>
                <a:schemeClr val="tx1"/>
              </a:solidFill>
            </a:rPr>
            <a:t>психопрофилактики</a:t>
          </a:r>
          <a:r>
            <a:rPr lang="ru-RU" sz="1600" kern="1200" dirty="0" smtClean="0">
              <a:solidFill>
                <a:schemeClr val="tx1"/>
              </a:solidFill>
            </a:rPr>
            <a:t> социально-негативных явлений в образовательной среде» - ноябрь (МБОУ «Мирновская школа №2»)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549539" y="2007856"/>
        <a:ext cx="9567495" cy="559396"/>
      </dsp:txXfrm>
    </dsp:sp>
    <dsp:sp modelId="{A0DD3C53-3A3B-496C-A1A2-88BB955F22B2}">
      <dsp:nvSpPr>
        <dsp:cNvPr id="0" name=""/>
        <dsp:cNvSpPr/>
      </dsp:nvSpPr>
      <dsp:spPr>
        <a:xfrm>
          <a:off x="0" y="3240114"/>
          <a:ext cx="1038555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522366"/>
              <a:satOff val="-2679"/>
              <a:lumOff val="205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954DF-FF67-4B78-B939-32E0675FC1D3}">
      <dsp:nvSpPr>
        <dsp:cNvPr id="0" name=""/>
        <dsp:cNvSpPr/>
      </dsp:nvSpPr>
      <dsp:spPr>
        <a:xfrm>
          <a:off x="519277" y="2930154"/>
          <a:ext cx="9665604" cy="619920"/>
        </a:xfrm>
        <a:prstGeom prst="roundRect">
          <a:avLst/>
        </a:prstGeom>
        <a:solidFill>
          <a:schemeClr val="accent2">
            <a:hueOff val="2522366"/>
            <a:satOff val="-2679"/>
            <a:lumOff val="205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784" tIns="0" rIns="27478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Занятие Школы молодого педагога-психолога «Современные технологии подготовки школьников к выбору будущей профессии» - февраль (МБОУ «Широковская школа»)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549539" y="2960416"/>
        <a:ext cx="9605080" cy="559396"/>
      </dsp:txXfrm>
    </dsp:sp>
    <dsp:sp modelId="{60EEB2C3-75F8-4691-9FBD-426A86F810EF}">
      <dsp:nvSpPr>
        <dsp:cNvPr id="0" name=""/>
        <dsp:cNvSpPr/>
      </dsp:nvSpPr>
      <dsp:spPr>
        <a:xfrm>
          <a:off x="0" y="4192674"/>
          <a:ext cx="1038555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363155"/>
              <a:satOff val="-3572"/>
              <a:lumOff val="274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AE19F-D58A-46AB-9BD6-F177AB20BCD9}">
      <dsp:nvSpPr>
        <dsp:cNvPr id="0" name=""/>
        <dsp:cNvSpPr/>
      </dsp:nvSpPr>
      <dsp:spPr>
        <a:xfrm>
          <a:off x="519277" y="3882714"/>
          <a:ext cx="9628019" cy="619920"/>
        </a:xfrm>
        <a:prstGeom prst="roundRect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784" tIns="0" rIns="27478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Тематические групповые консультации – сентябрь, октябрь, ноябрь, февраль, апрель (МБОУ ДО «ЦДЮТ»)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549539" y="3912976"/>
        <a:ext cx="9567495" cy="5593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FD617-78B5-4094-97A6-1246AAFA044F}">
      <dsp:nvSpPr>
        <dsp:cNvPr id="0" name=""/>
        <dsp:cNvSpPr/>
      </dsp:nvSpPr>
      <dsp:spPr>
        <a:xfrm>
          <a:off x="557786" y="2080"/>
          <a:ext cx="4418205" cy="968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МБОУ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«Роль психологической службы в повышении уровня психолого-педагогической компетентности родителей обучающихся»</a:t>
          </a:r>
          <a:endParaRPr lang="ru-RU" sz="1600" kern="1200" dirty="0"/>
        </a:p>
      </dsp:txBody>
      <dsp:txXfrm>
        <a:off x="586164" y="30458"/>
        <a:ext cx="4361449" cy="912148"/>
      </dsp:txXfrm>
    </dsp:sp>
    <dsp:sp modelId="{74600028-0BF3-4B62-AD7C-C58017CD743D}">
      <dsp:nvSpPr>
        <dsp:cNvPr id="0" name=""/>
        <dsp:cNvSpPr/>
      </dsp:nvSpPr>
      <dsp:spPr>
        <a:xfrm>
          <a:off x="999607" y="970985"/>
          <a:ext cx="441820" cy="609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678"/>
              </a:lnTo>
              <a:lnTo>
                <a:pt x="441820" y="60967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AA8AF0-8C12-489C-ABA3-6A5364427462}">
      <dsp:nvSpPr>
        <dsp:cNvPr id="0" name=""/>
        <dsp:cNvSpPr/>
      </dsp:nvSpPr>
      <dsp:spPr>
        <a:xfrm>
          <a:off x="1441427" y="1213211"/>
          <a:ext cx="2993791" cy="7349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МБОУ «</a:t>
          </a:r>
          <a:r>
            <a:rPr lang="ru-RU" sz="1600" kern="1200" dirty="0" err="1" smtClean="0"/>
            <a:t>Мазанская</a:t>
          </a:r>
          <a:r>
            <a:rPr lang="ru-RU" sz="1600" kern="1200" dirty="0" smtClean="0"/>
            <a:t> школа» (сентябрь)</a:t>
          </a:r>
          <a:endParaRPr lang="ru-RU" sz="1600" kern="1200" dirty="0"/>
        </a:p>
      </dsp:txBody>
      <dsp:txXfrm>
        <a:off x="1462952" y="1234736"/>
        <a:ext cx="2950741" cy="691854"/>
      </dsp:txXfrm>
    </dsp:sp>
    <dsp:sp modelId="{B22DC9D7-80CE-4C11-806E-B196E9CDC81A}">
      <dsp:nvSpPr>
        <dsp:cNvPr id="0" name=""/>
        <dsp:cNvSpPr/>
      </dsp:nvSpPr>
      <dsp:spPr>
        <a:xfrm>
          <a:off x="999607" y="970985"/>
          <a:ext cx="441820" cy="1605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5387"/>
              </a:lnTo>
              <a:lnTo>
                <a:pt x="441820" y="160538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74D9E-2A9A-48FA-8944-8AEDF408A51C}">
      <dsp:nvSpPr>
        <dsp:cNvPr id="0" name=""/>
        <dsp:cNvSpPr/>
      </dsp:nvSpPr>
      <dsp:spPr>
        <a:xfrm>
          <a:off x="1441427" y="2190342"/>
          <a:ext cx="2939222" cy="772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МБОУ «Николаевская школа» (октябрь)</a:t>
          </a:r>
          <a:endParaRPr lang="ru-RU" sz="1600" kern="1200" dirty="0"/>
        </a:p>
      </dsp:txBody>
      <dsp:txXfrm>
        <a:off x="1464040" y="2212955"/>
        <a:ext cx="2893996" cy="726836"/>
      </dsp:txXfrm>
    </dsp:sp>
    <dsp:sp modelId="{469643A9-B70C-4751-AF30-8520D33949DC}">
      <dsp:nvSpPr>
        <dsp:cNvPr id="0" name=""/>
        <dsp:cNvSpPr/>
      </dsp:nvSpPr>
      <dsp:spPr>
        <a:xfrm>
          <a:off x="999607" y="970985"/>
          <a:ext cx="441820" cy="2590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0163"/>
              </a:lnTo>
              <a:lnTo>
                <a:pt x="441820" y="259016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7ED900-6040-4F9C-BA6E-8419D8110CDB}">
      <dsp:nvSpPr>
        <dsp:cNvPr id="0" name=""/>
        <dsp:cNvSpPr/>
      </dsp:nvSpPr>
      <dsp:spPr>
        <a:xfrm>
          <a:off x="1441427" y="3204630"/>
          <a:ext cx="2950043" cy="713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МБОУ «Новоселовская школа» (ноябрь)</a:t>
          </a:r>
          <a:endParaRPr lang="ru-RU" sz="1600" kern="1200" dirty="0"/>
        </a:p>
      </dsp:txBody>
      <dsp:txXfrm>
        <a:off x="1462311" y="3225514"/>
        <a:ext cx="2908275" cy="671268"/>
      </dsp:txXfrm>
    </dsp:sp>
    <dsp:sp modelId="{3F798675-80AF-4825-82CF-522D734AE8EF}">
      <dsp:nvSpPr>
        <dsp:cNvPr id="0" name=""/>
        <dsp:cNvSpPr/>
      </dsp:nvSpPr>
      <dsp:spPr>
        <a:xfrm>
          <a:off x="999607" y="970985"/>
          <a:ext cx="441820" cy="3541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1579"/>
              </a:lnTo>
              <a:lnTo>
                <a:pt x="441820" y="354157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F326C-6281-44FA-8A36-EFC66E2E767D}">
      <dsp:nvSpPr>
        <dsp:cNvPr id="0" name=""/>
        <dsp:cNvSpPr/>
      </dsp:nvSpPr>
      <dsp:spPr>
        <a:xfrm>
          <a:off x="1441427" y="4159893"/>
          <a:ext cx="2950028" cy="705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МБОУ «Трудовская школа» (декабрь)</a:t>
          </a:r>
          <a:endParaRPr lang="ru-RU" sz="1600" kern="1200" dirty="0"/>
        </a:p>
      </dsp:txBody>
      <dsp:txXfrm>
        <a:off x="1462086" y="4180552"/>
        <a:ext cx="2908710" cy="664025"/>
      </dsp:txXfrm>
    </dsp:sp>
    <dsp:sp modelId="{289C87A0-3399-47AD-8E18-354C074EAF29}">
      <dsp:nvSpPr>
        <dsp:cNvPr id="0" name=""/>
        <dsp:cNvSpPr/>
      </dsp:nvSpPr>
      <dsp:spPr>
        <a:xfrm>
          <a:off x="5460444" y="2080"/>
          <a:ext cx="4303312" cy="968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МБДОУ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«Состояние психодиагностической работы с воспитанниками»</a:t>
          </a:r>
          <a:endParaRPr lang="ru-RU" sz="1600" kern="1200" dirty="0"/>
        </a:p>
      </dsp:txBody>
      <dsp:txXfrm>
        <a:off x="5488822" y="30458"/>
        <a:ext cx="4246556" cy="912148"/>
      </dsp:txXfrm>
    </dsp:sp>
    <dsp:sp modelId="{F6D3C0BC-A483-4A10-87CF-44BD41B79E21}">
      <dsp:nvSpPr>
        <dsp:cNvPr id="0" name=""/>
        <dsp:cNvSpPr/>
      </dsp:nvSpPr>
      <dsp:spPr>
        <a:xfrm>
          <a:off x="5890775" y="970985"/>
          <a:ext cx="430331" cy="609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678"/>
              </a:lnTo>
              <a:lnTo>
                <a:pt x="430331" y="60967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BF0170-1638-4A7D-9875-26CB6F159A27}">
      <dsp:nvSpPr>
        <dsp:cNvPr id="0" name=""/>
        <dsp:cNvSpPr/>
      </dsp:nvSpPr>
      <dsp:spPr>
        <a:xfrm>
          <a:off x="6321107" y="1213211"/>
          <a:ext cx="2918744" cy="7349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МБДОУ «Детский сад «Колобок» с. Перово» (февраль)</a:t>
          </a:r>
          <a:endParaRPr lang="ru-RU" sz="1600" kern="1200" dirty="0"/>
        </a:p>
      </dsp:txBody>
      <dsp:txXfrm>
        <a:off x="6342632" y="1234736"/>
        <a:ext cx="2875694" cy="691854"/>
      </dsp:txXfrm>
    </dsp:sp>
    <dsp:sp modelId="{BA1F4103-BE42-4733-8D69-F9456C374CF5}">
      <dsp:nvSpPr>
        <dsp:cNvPr id="0" name=""/>
        <dsp:cNvSpPr/>
      </dsp:nvSpPr>
      <dsp:spPr>
        <a:xfrm>
          <a:off x="5890775" y="970985"/>
          <a:ext cx="430331" cy="1586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6688"/>
              </a:lnTo>
              <a:lnTo>
                <a:pt x="430331" y="158668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52C04-884E-4497-823B-387E6C12FC5B}">
      <dsp:nvSpPr>
        <dsp:cNvPr id="0" name=""/>
        <dsp:cNvSpPr/>
      </dsp:nvSpPr>
      <dsp:spPr>
        <a:xfrm>
          <a:off x="6321107" y="2190342"/>
          <a:ext cx="2973607" cy="7346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МБДОУ «Детский сад «</a:t>
          </a:r>
          <a:r>
            <a:rPr lang="ru-RU" sz="1600" kern="1200" dirty="0" err="1" smtClean="0"/>
            <a:t>Мурзилка</a:t>
          </a:r>
          <a:r>
            <a:rPr lang="ru-RU" sz="1600" kern="1200" dirty="0" smtClean="0"/>
            <a:t>» с. </a:t>
          </a:r>
          <a:r>
            <a:rPr lang="ru-RU" sz="1600" kern="1200" dirty="0" err="1" smtClean="0"/>
            <a:t>Верхнекурганное</a:t>
          </a:r>
          <a:r>
            <a:rPr lang="ru-RU" sz="1600" kern="1200" dirty="0" smtClean="0"/>
            <a:t>» (март)</a:t>
          </a:r>
          <a:endParaRPr lang="ru-RU" sz="1600" kern="1200" dirty="0"/>
        </a:p>
      </dsp:txBody>
      <dsp:txXfrm>
        <a:off x="6342625" y="2211860"/>
        <a:ext cx="2930571" cy="691626"/>
      </dsp:txXfrm>
    </dsp:sp>
    <dsp:sp modelId="{D689335D-451B-4757-9793-0BAB7AB936D6}">
      <dsp:nvSpPr>
        <dsp:cNvPr id="0" name=""/>
        <dsp:cNvSpPr/>
      </dsp:nvSpPr>
      <dsp:spPr>
        <a:xfrm>
          <a:off x="5890775" y="970985"/>
          <a:ext cx="466901" cy="2543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3733"/>
              </a:lnTo>
              <a:lnTo>
                <a:pt x="466901" y="25437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BBC48-FB1D-4242-A245-033DD36D046D}">
      <dsp:nvSpPr>
        <dsp:cNvPr id="0" name=""/>
        <dsp:cNvSpPr/>
      </dsp:nvSpPr>
      <dsp:spPr>
        <a:xfrm>
          <a:off x="6357677" y="3167230"/>
          <a:ext cx="2922914" cy="694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МБДОУ «Детский сад «Золотые зернышки» с. Широкое» (апрель)</a:t>
          </a:r>
          <a:endParaRPr lang="ru-RU" sz="1600" kern="1200" dirty="0"/>
        </a:p>
      </dsp:txBody>
      <dsp:txXfrm>
        <a:off x="6378032" y="3187585"/>
        <a:ext cx="2882204" cy="654265"/>
      </dsp:txXfrm>
    </dsp:sp>
    <dsp:sp modelId="{1A56230A-B838-4834-BC68-C18FD3E8F17D}">
      <dsp:nvSpPr>
        <dsp:cNvPr id="0" name=""/>
        <dsp:cNvSpPr/>
      </dsp:nvSpPr>
      <dsp:spPr>
        <a:xfrm>
          <a:off x="5890775" y="970985"/>
          <a:ext cx="430331" cy="34709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0975"/>
              </a:lnTo>
              <a:lnTo>
                <a:pt x="430331" y="347097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16E7F-F29F-48EB-AFBE-1E8BC98BB50B}">
      <dsp:nvSpPr>
        <dsp:cNvPr id="0" name=""/>
        <dsp:cNvSpPr/>
      </dsp:nvSpPr>
      <dsp:spPr>
        <a:xfrm>
          <a:off x="6321107" y="4104432"/>
          <a:ext cx="2941191" cy="6750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МБДОУ «Детский сад «Звездочка» п. </a:t>
          </a:r>
          <a:r>
            <a:rPr lang="ru-RU" sz="1600" kern="1200" smtClean="0"/>
            <a:t>Школьное»</a:t>
          </a:r>
          <a:endParaRPr lang="ru-RU" sz="1600" kern="1200"/>
        </a:p>
      </dsp:txBody>
      <dsp:txXfrm>
        <a:off x="6340879" y="4124204"/>
        <a:ext cx="2901647" cy="6355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920EC-386C-4ACC-B6F8-718841429655}">
      <dsp:nvSpPr>
        <dsp:cNvPr id="0" name=""/>
        <dsp:cNvSpPr/>
      </dsp:nvSpPr>
      <dsp:spPr>
        <a:xfrm>
          <a:off x="0" y="606524"/>
          <a:ext cx="9694291" cy="100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E6938B-E866-4E13-B039-6A4B71BD2A3E}">
      <dsp:nvSpPr>
        <dsp:cNvPr id="0" name=""/>
        <dsp:cNvSpPr/>
      </dsp:nvSpPr>
      <dsp:spPr>
        <a:xfrm>
          <a:off x="484714" y="16124"/>
          <a:ext cx="8816240" cy="1180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495" tIns="0" rIns="25649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nstantia" panose="02030602050306030303" pitchFamily="18" charset="0"/>
            </a:rPr>
            <a:t>Уголовно-процессуальный кодекс Российской Федерации (статья 191 «Особенности проведения допроса, очной ставки, опознания и проверки показаний с участием несовершеннолетнего» в ред. Федерального закона от 28.12.2013 N 432-ФЗ)</a:t>
          </a:r>
          <a:endParaRPr lang="ru-RU" sz="1800" kern="1200" dirty="0">
            <a:latin typeface="Constantia" panose="02030602050306030303" pitchFamily="18" charset="0"/>
          </a:endParaRPr>
        </a:p>
      </dsp:txBody>
      <dsp:txXfrm>
        <a:off x="542356" y="73766"/>
        <a:ext cx="8700956" cy="1065516"/>
      </dsp:txXfrm>
    </dsp:sp>
    <dsp:sp modelId="{21B402FA-3696-4966-AA9F-3374DD397EBF}">
      <dsp:nvSpPr>
        <dsp:cNvPr id="0" name=""/>
        <dsp:cNvSpPr/>
      </dsp:nvSpPr>
      <dsp:spPr>
        <a:xfrm>
          <a:off x="0" y="3321598"/>
          <a:ext cx="9694291" cy="100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3E65B-1ECC-4C2A-9311-E73C8002DCB7}">
      <dsp:nvSpPr>
        <dsp:cNvPr id="0" name=""/>
        <dsp:cNvSpPr/>
      </dsp:nvSpPr>
      <dsp:spPr>
        <a:xfrm>
          <a:off x="484714" y="1830524"/>
          <a:ext cx="8790860" cy="20653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495" tIns="0" rIns="256495" bIns="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nstantia" panose="02030602050306030303" pitchFamily="18" charset="0"/>
            </a:rPr>
            <a:t>Совместный приказ Министерства образования, науки и молодежи РК и Главного следственного управления Следственного комитета Российской Федерации по Республике Крым от 31.05.2017 г. № 31/1445 «Об организации совместной деятельности Главного следственного управления Следственного комитета РФ по РК и Министерства образования, науки и молодежи РК при осуществлении психологического сопровождения следственных и иных процессуальных действий, проводимых с несовершеннолетними»</a:t>
          </a:r>
          <a:endParaRPr lang="ru-RU" sz="1800" kern="1200" dirty="0">
            <a:latin typeface="Constantia" panose="02030602050306030303" pitchFamily="18" charset="0"/>
          </a:endParaRPr>
        </a:p>
      </dsp:txBody>
      <dsp:txXfrm>
        <a:off x="585536" y="1931346"/>
        <a:ext cx="8589216" cy="1863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6886A-F017-41F9-90F6-A471C1779A99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2FFA5-C4A2-41BB-B445-5A07D2DF4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040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FC6E5DA-DD79-47E7-9738-828D6F35B8F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F4D93F5-51DC-4B4E-A34A-6F45A025016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499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E5DA-DD79-47E7-9738-828D6F35B8F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93F5-51DC-4B4E-A34A-6F45A0250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4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E5DA-DD79-47E7-9738-828D6F35B8F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93F5-51DC-4B4E-A34A-6F45A025016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712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E5DA-DD79-47E7-9738-828D6F35B8F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93F5-51DC-4B4E-A34A-6F45A025016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198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E5DA-DD79-47E7-9738-828D6F35B8F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93F5-51DC-4B4E-A34A-6F45A0250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686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E5DA-DD79-47E7-9738-828D6F35B8F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93F5-51DC-4B4E-A34A-6F45A025016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737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E5DA-DD79-47E7-9738-828D6F35B8F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93F5-51DC-4B4E-A34A-6F45A025016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517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E5DA-DD79-47E7-9738-828D6F35B8F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93F5-51DC-4B4E-A34A-6F45A025016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912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E5DA-DD79-47E7-9738-828D6F35B8F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93F5-51DC-4B4E-A34A-6F45A025016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264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E5DA-DD79-47E7-9738-828D6F35B8F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93F5-51DC-4B4E-A34A-6F45A0250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46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E5DA-DD79-47E7-9738-828D6F35B8F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93F5-51DC-4B4E-A34A-6F45A025016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2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E5DA-DD79-47E7-9738-828D6F35B8F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93F5-51DC-4B4E-A34A-6F45A0250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580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E5DA-DD79-47E7-9738-828D6F35B8F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93F5-51DC-4B4E-A34A-6F45A0250162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34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E5DA-DD79-47E7-9738-828D6F35B8F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93F5-51DC-4B4E-A34A-6F45A025016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07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E5DA-DD79-47E7-9738-828D6F35B8F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93F5-51DC-4B4E-A34A-6F45A0250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743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E5DA-DD79-47E7-9738-828D6F35B8F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93F5-51DC-4B4E-A34A-6F45A025016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455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E5DA-DD79-47E7-9738-828D6F35B8F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93F5-51DC-4B4E-A34A-6F45A0250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174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C6E5DA-DD79-47E7-9738-828D6F35B8F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4D93F5-51DC-4B4E-A34A-6F45A0250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00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305141"/>
          </a:xfrm>
        </p:spPr>
        <p:txBody>
          <a:bodyPr/>
          <a:lstStyle/>
          <a:p>
            <a:r>
              <a:rPr lang="ru-RU" sz="1600" dirty="0" smtClean="0"/>
              <a:t>Районное методическое объединение специалистов психологической службы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2176272"/>
            <a:ext cx="6815669" cy="3163824"/>
          </a:xfrm>
        </p:spPr>
        <p:txBody>
          <a:bodyPr/>
          <a:lstStyle/>
          <a:p>
            <a:r>
              <a:rPr lang="ru-RU" i="1" dirty="0" smtClean="0"/>
              <a:t>Инструктивно-методическое совещание 25.08.2021 г.</a:t>
            </a:r>
          </a:p>
          <a:p>
            <a:r>
              <a:rPr lang="ru-RU" sz="2400" b="1" dirty="0" smtClean="0"/>
              <a:t>«Особенности деятельности психологической службы ОО в 2021/2022 учебном году. Организация работы, направленной на решение приоритетных задач психологического сопровождения реализации федеральных государственных образовательных стандартов»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13774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3816" y="722376"/>
            <a:ext cx="10497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Информационно-методические мероприятия МБОУ ДО «ЦДЮТ» и ГБОУ ДПО РК «КРИППО» для молодых специалистов психологической службы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17831017"/>
              </p:ext>
            </p:extLst>
          </p:nvPr>
        </p:nvGraphicFramePr>
        <p:xfrm>
          <a:off x="998728" y="1368707"/>
          <a:ext cx="10385552" cy="4794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5086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3816" y="722376"/>
            <a:ext cx="1049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Тематические выезды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1383653"/>
              </p:ext>
            </p:extLst>
          </p:nvPr>
        </p:nvGraphicFramePr>
        <p:xfrm>
          <a:off x="925576" y="1207008"/>
          <a:ext cx="10321544" cy="4867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2411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0386258"/>
              </p:ext>
            </p:extLst>
          </p:nvPr>
        </p:nvGraphicFramePr>
        <p:xfrm>
          <a:off x="967612" y="1792224"/>
          <a:ext cx="9694291" cy="4329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0664" y="713232"/>
            <a:ext cx="1064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Психологическое сопровождение следственных и иных процессуальных действий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634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8408" y="722376"/>
            <a:ext cx="10204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Нормативно-правовое и методическое обеспечение деятельности психологической службы</a:t>
            </a:r>
            <a:endParaRPr lang="ru-RU" sz="2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27811014"/>
              </p:ext>
            </p:extLst>
          </p:nvPr>
        </p:nvGraphicFramePr>
        <p:xfrm>
          <a:off x="1240566" y="1261854"/>
          <a:ext cx="9680388" cy="4935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3588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24664821"/>
              </p:ext>
            </p:extLst>
          </p:nvPr>
        </p:nvGraphicFramePr>
        <p:xfrm>
          <a:off x="916431" y="1271016"/>
          <a:ext cx="10403841" cy="5027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6431" y="713232"/>
            <a:ext cx="10330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Ведение деловой документации педагога-психолога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70588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7240" y="713232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Нормирование рабочего времени педагога-психолога</a:t>
            </a:r>
            <a:endParaRPr lang="ru-RU" sz="20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61309322"/>
              </p:ext>
            </p:extLst>
          </p:nvPr>
        </p:nvGraphicFramePr>
        <p:xfrm>
          <a:off x="2032000" y="1234440"/>
          <a:ext cx="793496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5643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9808" y="722376"/>
            <a:ext cx="10698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Приоритетные задачи и направления деятельности в 2021/2022 учебном году</a:t>
            </a:r>
            <a:endParaRPr lang="ru-RU" sz="20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82827790"/>
              </p:ext>
            </p:extLst>
          </p:nvPr>
        </p:nvGraphicFramePr>
        <p:xfrm>
          <a:off x="870712" y="1307592"/>
          <a:ext cx="10467848" cy="4922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1809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9808" y="722376"/>
            <a:ext cx="10698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Приоритетные задачи и направления деятельности в 2021/2022 учебном году</a:t>
            </a:r>
            <a:endParaRPr lang="ru-RU" sz="20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49254976"/>
              </p:ext>
            </p:extLst>
          </p:nvPr>
        </p:nvGraphicFramePr>
        <p:xfrm>
          <a:off x="846836" y="1216152"/>
          <a:ext cx="10482580" cy="4924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9220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0663" y="685800"/>
            <a:ext cx="1069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Перечень обязательных психолого-педагогических мероприятий на </a:t>
            </a:r>
            <a:r>
              <a:rPr lang="en-US" dirty="0" smtClean="0"/>
              <a:t>I</a:t>
            </a:r>
            <a:r>
              <a:rPr lang="ru-RU" dirty="0" smtClean="0"/>
              <a:t> полугодие 2021/2022 учебного года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322689"/>
              </p:ext>
            </p:extLst>
          </p:nvPr>
        </p:nvGraphicFramePr>
        <p:xfrm>
          <a:off x="822959" y="1137428"/>
          <a:ext cx="10533888" cy="516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621">
                  <a:extLst>
                    <a:ext uri="{9D8B030D-6E8A-4147-A177-3AD203B41FA5}">
                      <a16:colId xmlns:a16="http://schemas.microsoft.com/office/drawing/2014/main" val="1568954189"/>
                    </a:ext>
                  </a:extLst>
                </a:gridCol>
                <a:gridCol w="7071332">
                  <a:extLst>
                    <a:ext uri="{9D8B030D-6E8A-4147-A177-3AD203B41FA5}">
                      <a16:colId xmlns:a16="http://schemas.microsoft.com/office/drawing/2014/main" val="278416090"/>
                    </a:ext>
                  </a:extLst>
                </a:gridCol>
                <a:gridCol w="2916935">
                  <a:extLst>
                    <a:ext uri="{9D8B030D-6E8A-4147-A177-3AD203B41FA5}">
                      <a16:colId xmlns:a16="http://schemas.microsoft.com/office/drawing/2014/main" val="691556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№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Название мероприятия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Целевая аудитория,</a:t>
                      </a:r>
                      <a:r>
                        <a:rPr lang="ru-RU" sz="1500" baseline="0" dirty="0" smtClean="0"/>
                        <a:t> сроки проведения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621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Исследование особенностей и оценка уровня адаптации обучающихся при переходе на новый образовательный уровень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1, 5, 10 классы</a:t>
                      </a:r>
                      <a:r>
                        <a:rPr lang="ru-RU" sz="1500" baseline="0" dirty="0" smtClean="0"/>
                        <a:t> (сентябрь-октябрь)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686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Проведение информационно-мотивационной работы по</a:t>
                      </a:r>
                      <a:r>
                        <a:rPr lang="ru-RU" sz="1500" baseline="0" dirty="0" smtClean="0"/>
                        <a:t> вопросам организации и проведения социально-психологических тестирований, направленных на выявление детей «группы риска» </a:t>
                      </a:r>
                      <a:r>
                        <a:rPr lang="ru-RU" sz="1500" baseline="0" dirty="0" err="1" smtClean="0"/>
                        <a:t>аддиктивного</a:t>
                      </a:r>
                      <a:r>
                        <a:rPr lang="ru-RU" sz="1500" baseline="0" dirty="0" smtClean="0"/>
                        <a:t> и </a:t>
                      </a:r>
                      <a:r>
                        <a:rPr lang="ru-RU" sz="1500" baseline="0" dirty="0" err="1" smtClean="0"/>
                        <a:t>девиантного</a:t>
                      </a:r>
                      <a:r>
                        <a:rPr lang="ru-RU" sz="1500" baseline="0" dirty="0" smtClean="0"/>
                        <a:t> поведения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Обучающиеся 7-11 классов, их родители (законные представители)</a:t>
                      </a:r>
                      <a:r>
                        <a:rPr lang="ru-RU" sz="1500" baseline="0" dirty="0" smtClean="0"/>
                        <a:t> (01-20 сентября)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475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Проведение социально-психологического тестирования,</a:t>
                      </a:r>
                      <a:r>
                        <a:rPr lang="ru-RU" sz="1500" baseline="0" dirty="0" smtClean="0"/>
                        <a:t> направленного на выявление скрытого неблагополучия (первичное)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Обучающиеся 8-11 классов (20 сентября-10 октября)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282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Проведение социально-психологического тестирования, направленного на раннее выявление незаконного потребления НС и ПВ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Обучающиеся 7-11 классов (октябрь)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268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Проведение социально-психологического тестирования среди обучающихся</a:t>
                      </a:r>
                      <a:r>
                        <a:rPr lang="ru-RU" sz="1500" baseline="0" dirty="0" smtClean="0"/>
                        <a:t> </a:t>
                      </a:r>
                      <a:r>
                        <a:rPr lang="ru-RU" sz="1500" dirty="0" smtClean="0"/>
                        <a:t>с выявленными признаками социального неблагополучия(повторное)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Обучающиеся 8-11 классов (20 ноября-05</a:t>
                      </a:r>
                      <a:r>
                        <a:rPr lang="ru-RU" sz="1500" baseline="0" dirty="0" smtClean="0"/>
                        <a:t> декабря</a:t>
                      </a:r>
                      <a:r>
                        <a:rPr lang="ru-RU" sz="1500" dirty="0" smtClean="0"/>
                        <a:t>)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33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Участие в разработке и реализации индивидуальных программ коррекционно-развивающей работы с обучающимися «группы риска»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По итогам СПТ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41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7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Выявление причин</a:t>
                      </a:r>
                      <a:r>
                        <a:rPr lang="ru-RU" sz="1500" baseline="0" dirty="0" smtClean="0"/>
                        <a:t> трудностей адаптации и проведение работы по их преодолению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Обучающиеся 1, 5, 10 классов (ноябрь-январь)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521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8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Оценка динамики адаптации и результативности коррекционных мероприятий, направленных на преодоление трудностей адаптации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Обучающиеся 1, 5, 10 классов (январь)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082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604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0663" y="685800"/>
            <a:ext cx="1069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Перечень обязательных психолого-педагогических мероприятий на </a:t>
            </a:r>
            <a:r>
              <a:rPr lang="en-US" dirty="0" smtClean="0"/>
              <a:t>I</a:t>
            </a:r>
            <a:r>
              <a:rPr lang="ru-RU" dirty="0" smtClean="0"/>
              <a:t> полугодие 2021/2022 учебного года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631306"/>
              </p:ext>
            </p:extLst>
          </p:nvPr>
        </p:nvGraphicFramePr>
        <p:xfrm>
          <a:off x="822959" y="1137428"/>
          <a:ext cx="10533888" cy="5054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5621">
                  <a:extLst>
                    <a:ext uri="{9D8B030D-6E8A-4147-A177-3AD203B41FA5}">
                      <a16:colId xmlns:a16="http://schemas.microsoft.com/office/drawing/2014/main" val="1568954189"/>
                    </a:ext>
                  </a:extLst>
                </a:gridCol>
                <a:gridCol w="6241588">
                  <a:extLst>
                    <a:ext uri="{9D8B030D-6E8A-4147-A177-3AD203B41FA5}">
                      <a16:colId xmlns:a16="http://schemas.microsoft.com/office/drawing/2014/main" val="278416090"/>
                    </a:ext>
                  </a:extLst>
                </a:gridCol>
                <a:gridCol w="3746679">
                  <a:extLst>
                    <a:ext uri="{9D8B030D-6E8A-4147-A177-3AD203B41FA5}">
                      <a16:colId xmlns:a16="http://schemas.microsoft.com/office/drawing/2014/main" val="691556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№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Название мероприятия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Целевая аудитория,</a:t>
                      </a:r>
                      <a:r>
                        <a:rPr lang="ru-RU" sz="1500" baseline="0" dirty="0" smtClean="0"/>
                        <a:t> сроки проведения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621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Участие в подготовке и п</a:t>
                      </a:r>
                      <a:r>
                        <a:rPr lang="ru-RU" sz="1500" dirty="0" smtClean="0"/>
                        <a:t>роведении </a:t>
                      </a:r>
                      <a:r>
                        <a:rPr lang="ru-RU" sz="1500" baseline="0" dirty="0" smtClean="0"/>
                        <a:t>мероприятий, направленных на профилактику </a:t>
                      </a:r>
                      <a:r>
                        <a:rPr lang="ru-RU" sz="1500" baseline="0" dirty="0" err="1" smtClean="0"/>
                        <a:t>аддиктивного</a:t>
                      </a:r>
                      <a:r>
                        <a:rPr lang="ru-RU" sz="1500" baseline="0" dirty="0" smtClean="0"/>
                        <a:t> и </a:t>
                      </a:r>
                      <a:r>
                        <a:rPr lang="ru-RU" sz="1500" baseline="0" dirty="0" err="1" smtClean="0"/>
                        <a:t>девиантного</a:t>
                      </a:r>
                      <a:r>
                        <a:rPr lang="ru-RU" sz="1500" baseline="0" dirty="0" smtClean="0"/>
                        <a:t> поведения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Обучающиеся,</a:t>
                      </a:r>
                      <a:r>
                        <a:rPr lang="ru-RU" sz="1500" baseline="0" dirty="0" smtClean="0"/>
                        <a:t> их родители (законные представители), педагоги (в течение полугодия)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686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Проведение психолого-педагогических</a:t>
                      </a:r>
                      <a:r>
                        <a:rPr lang="ru-RU" sz="1500" baseline="0" dirty="0" smtClean="0"/>
                        <a:t> мероприятий, направленных на развитие личностных и метапредметных УУД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Обучающиеся 1-11 классов (в течение полугодия)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475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11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Участие в методической работе ОУ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В</a:t>
                      </a:r>
                      <a:r>
                        <a:rPr lang="ru-RU" sz="1500" baseline="0" dirty="0" smtClean="0"/>
                        <a:t> течение полугодия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282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12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Участие в работе психолого-педагогического консилиума (</a:t>
                      </a:r>
                      <a:r>
                        <a:rPr lang="ru-RU" sz="1500" dirty="0" err="1" smtClean="0"/>
                        <a:t>ППк</a:t>
                      </a:r>
                      <a:r>
                        <a:rPr lang="ru-RU" sz="1500" dirty="0" smtClean="0"/>
                        <a:t>)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В течение полугодия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268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13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Участие в реализации программы обучения родителей (законных представителей) основам педагогики и психологии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Родители (законные представители) обучающихся 1-11 класса (в течение полугодия)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33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14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Углубленная диагностическая</a:t>
                      </a:r>
                      <a:r>
                        <a:rPr lang="ru-RU" sz="1500" baseline="0" dirty="0" smtClean="0"/>
                        <a:t> работа с обучающимися с трудностями в обучении, нарушениями поведения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В течение полугодия (по мере поступления</a:t>
                      </a:r>
                      <a:r>
                        <a:rPr lang="ru-RU" sz="1500" baseline="0" dirty="0" smtClean="0"/>
                        <a:t> запросов</a:t>
                      </a:r>
                      <a:r>
                        <a:rPr lang="ru-RU" sz="1500" dirty="0" smtClean="0"/>
                        <a:t>)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41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15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Проведение профориентационных мероприятий</a:t>
                      </a:r>
                      <a:r>
                        <a:rPr lang="ru-RU" sz="1500" baseline="0" dirty="0" smtClean="0"/>
                        <a:t> 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Обучающиеся (в течение полугодия)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521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16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Проведение коррекционно-развивающей работы с обучающимися с ОВЗ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В течение полугодия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082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17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Проведение</a:t>
                      </a:r>
                      <a:r>
                        <a:rPr lang="ru-RU" sz="1500" baseline="0" dirty="0" smtClean="0"/>
                        <a:t> социометрических исследований и коррекционных мероприятий с учетом их результатов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В течение полугодия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976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8537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3816" y="722376"/>
            <a:ext cx="1049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Информационно-методические мероприятия МБОУ ДО «ЦДЮТ», ГБОУ ДПО РК «КРИППО»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76384651"/>
              </p:ext>
            </p:extLst>
          </p:nvPr>
        </p:nvGraphicFramePr>
        <p:xfrm>
          <a:off x="998728" y="1271015"/>
          <a:ext cx="10385552" cy="4892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12791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267</TotalTime>
  <Words>1358</Words>
  <Application>Microsoft Office PowerPoint</Application>
  <PresentationFormat>Широкоэкранный</PresentationFormat>
  <Paragraphs>131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Constantia</vt:lpstr>
      <vt:lpstr>Garamond</vt:lpstr>
      <vt:lpstr>Times New Roman</vt:lpstr>
      <vt:lpstr>Натуральные материалы</vt:lpstr>
      <vt:lpstr>Районное методическое объединение специалистов психологической службы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Районное методическое объединение специалистов психологической службы</dc:title>
  <dc:creator>Ekaterina</dc:creator>
  <cp:lastModifiedBy>Ekaterina</cp:lastModifiedBy>
  <cp:revision>31</cp:revision>
  <cp:lastPrinted>2021-08-25T05:27:29Z</cp:lastPrinted>
  <dcterms:created xsi:type="dcterms:W3CDTF">2021-08-24T08:17:21Z</dcterms:created>
  <dcterms:modified xsi:type="dcterms:W3CDTF">2021-08-25T05:28:45Z</dcterms:modified>
</cp:coreProperties>
</file>