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77" r:id="rId7"/>
    <p:sldId id="270" r:id="rId8"/>
    <p:sldId id="260" r:id="rId9"/>
    <p:sldId id="271" r:id="rId10"/>
    <p:sldId id="272" r:id="rId11"/>
    <p:sldId id="274" r:id="rId12"/>
    <p:sldId id="273" r:id="rId13"/>
    <p:sldId id="265" r:id="rId14"/>
    <p:sldId id="269" r:id="rId15"/>
    <p:sldId id="275" r:id="rId16"/>
    <p:sldId id="26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" y="-1622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7B2147-B1F8-4CD9-B694-8F77C30B6932}"/>
              </a:ext>
            </a:extLst>
          </p:cNvPr>
          <p:cNvSpPr/>
          <p:nvPr/>
        </p:nvSpPr>
        <p:spPr>
          <a:xfrm>
            <a:off x="467544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занятиях по изобразительной деятельности дети отражали свои впечатления о семье в рисунках, аппликациях.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278AC-066D-4D90-82B3-E021C52E9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8400" r="5901" b="20200"/>
          <a:stretch/>
        </p:blipFill>
        <p:spPr>
          <a:xfrm>
            <a:off x="251521" y="1050995"/>
            <a:ext cx="4672440" cy="32421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162FC4-921F-4B18-AAB3-CE234262E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9950" r="2753" b="963"/>
          <a:stretch/>
        </p:blipFill>
        <p:spPr>
          <a:xfrm>
            <a:off x="4191621" y="3645024"/>
            <a:ext cx="4774263" cy="30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44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0C5EE-9AAE-4853-9284-8AC95E4ED434}"/>
              </a:ext>
            </a:extLst>
          </p:cNvPr>
          <p:cNvSpPr/>
          <p:nvPr/>
        </p:nvSpPr>
        <p:spPr>
          <a:xfrm>
            <a:off x="539552" y="3326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Полученные знания закреплялись в игровой деятельности: путем проведения речевых и сюжетно-ролевых и дидактических играх. Пальчиковая гимнастика, тематические </a:t>
            </a:r>
            <a:r>
              <a:rPr lang="ru-RU" dirty="0" err="1"/>
              <a:t>физминутки</a:t>
            </a:r>
            <a:r>
              <a:rPr lang="ru-RU" dirty="0"/>
              <a:t>: «Семья»; «Дом».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4CFF20-3B8B-48DA-885B-38B2F5E59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698" y="951305"/>
            <a:ext cx="2538282" cy="3384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4492C3-D27D-48DA-9B4B-64E0A0EF2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0" b="3710"/>
          <a:stretch/>
        </p:blipFill>
        <p:spPr>
          <a:xfrm rot="16200000">
            <a:off x="4590280" y="697316"/>
            <a:ext cx="2583602" cy="3772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A2114A-8D41-4B62-9BC1-19D3F58D1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4275" r="5900" b="14286"/>
          <a:stretch/>
        </p:blipFill>
        <p:spPr>
          <a:xfrm>
            <a:off x="242392" y="4031000"/>
            <a:ext cx="4069359" cy="249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752C4D-3B6D-4D0B-BFF3-011D78AF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949" r="13775"/>
          <a:stretch/>
        </p:blipFill>
        <p:spPr>
          <a:xfrm>
            <a:off x="4473116" y="3985541"/>
            <a:ext cx="4428492" cy="25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417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D07373-A84C-4706-B539-D189EE97E702}"/>
              </a:ext>
            </a:extLst>
          </p:cNvPr>
          <p:cNvSpPr/>
          <p:nvPr/>
        </p:nvSpPr>
        <p:spPr>
          <a:xfrm>
            <a:off x="323528" y="4766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и родители участвовали в  выставке рисунков по теме «Моя счастливая семья», провела занятие «Моя родословная. Генеалогическое древо».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C9C42-1ED6-43BA-B4C1-E8CAE769A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881"/>
          <a:stretch/>
        </p:blipFill>
        <p:spPr>
          <a:xfrm>
            <a:off x="339789" y="1196752"/>
            <a:ext cx="3800164" cy="2395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AEFAC6-BD4A-41D3-832F-79AFA6BD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6803"/>
            <a:ext cx="4644008" cy="25263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0EC8E7-DA40-4C5E-B28A-9E062000D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5343" r="17960"/>
          <a:stretch/>
        </p:blipFill>
        <p:spPr>
          <a:xfrm>
            <a:off x="4572000" y="1196752"/>
            <a:ext cx="4287162" cy="26242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BB2699-5A77-4E77-A74C-C446E8DEE4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116"/>
          <a:stretch/>
        </p:blipFill>
        <p:spPr>
          <a:xfrm>
            <a:off x="5292080" y="3894737"/>
            <a:ext cx="3240360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827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3. Заключительный этап: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78651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dirty="0"/>
              <a:t>В конце нашего проекта была устроена выставка детских работ: рисунков по теме «Моя счастливая семья»,  фотовыставка и  «Семейный альбом», составленный  вместе с родителями.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06016-8FED-4A0E-8DFE-4D689661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1735" r="6688" b="11643"/>
          <a:stretch/>
        </p:blipFill>
        <p:spPr>
          <a:xfrm>
            <a:off x="284632" y="1844824"/>
            <a:ext cx="4565370" cy="28536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4AE392-C9A0-40AA-88FA-22CFD2C87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78" y="1556792"/>
            <a:ext cx="3579862" cy="47731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4A4212-EE29-42C2-A818-BD6E575F9E96}"/>
              </a:ext>
            </a:extLst>
          </p:cNvPr>
          <p:cNvSpPr/>
          <p:nvPr/>
        </p:nvSpPr>
        <p:spPr>
          <a:xfrm>
            <a:off x="611560" y="271356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с родителями:</a:t>
            </a:r>
          </a:p>
          <a:p>
            <a:r>
              <a:rPr lang="ru-RU" dirty="0"/>
              <a:t>«Семейный альбом», как итоговое мероприятие, составленный  вместе с родителями.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FF275-8D9A-43D6-92AD-DB234186D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6212" r="21062"/>
          <a:stretch/>
        </p:blipFill>
        <p:spPr>
          <a:xfrm>
            <a:off x="275159" y="1124744"/>
            <a:ext cx="3886303" cy="26550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C3F19B-FCFB-42FD-8D98-4E0AD43C82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6503" r="8263"/>
          <a:stretch/>
        </p:blipFill>
        <p:spPr>
          <a:xfrm>
            <a:off x="268989" y="3844707"/>
            <a:ext cx="3995380" cy="2781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598CA5-161C-4AE1-9437-143BAD4F7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3750" r="37788" b="-1360"/>
          <a:stretch/>
        </p:blipFill>
        <p:spPr>
          <a:xfrm>
            <a:off x="4358653" y="895018"/>
            <a:ext cx="4104456" cy="4231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03664-B516-4F5C-A112-575B73752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8" b="13251"/>
          <a:stretch/>
        </p:blipFill>
        <p:spPr>
          <a:xfrm rot="5400000">
            <a:off x="5342607" y="4098553"/>
            <a:ext cx="2396866" cy="26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982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4E2D80-6B7C-4EEF-BDD5-62322D96294A}"/>
              </a:ext>
            </a:extLst>
          </p:cNvPr>
          <p:cNvSpPr/>
          <p:nvPr/>
        </p:nvSpPr>
        <p:spPr>
          <a:xfrm>
            <a:off x="683568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Консультация «Как воспитать ребенка или уроки вежливости дома».</a:t>
            </a:r>
          </a:p>
          <a:p>
            <a:r>
              <a:rPr lang="ru-RU" dirty="0"/>
              <a:t>Памятка для родителей «Посеять в детских душах доброту».</a:t>
            </a:r>
          </a:p>
          <a:p>
            <a:r>
              <a:rPr lang="ru-RU" dirty="0"/>
              <a:t>Индивидуальные семейные консультации.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01D890-8E9B-4E07-83D7-2340BDD4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9016"/>
            <a:ext cx="3127276" cy="41697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F4929-891C-4E71-AEC9-019C4E08A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66164"/>
            <a:ext cx="3127276" cy="41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85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0" y="196262"/>
            <a:ext cx="82089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Таким образом, в результате проектной деятельности дети обобщили</a:t>
            </a:r>
          </a:p>
          <a:p>
            <a:r>
              <a:rPr lang="ru-RU" sz="1600" dirty="0"/>
              <a:t> и систематизировали свои знания о семье.</a:t>
            </a:r>
            <a:br>
              <a:rPr lang="ru-RU" sz="1600" dirty="0"/>
            </a:br>
            <a:r>
              <a:rPr lang="ru-RU" sz="1600" dirty="0"/>
              <a:t>За время реализации проекта « Моя семья» уровень знаний детей </a:t>
            </a:r>
          </a:p>
          <a:p>
            <a:r>
              <a:rPr lang="ru-RU" sz="1600" dirty="0"/>
              <a:t>о семье значительно повысится. Дети узнали больше о своей семье, </a:t>
            </a:r>
          </a:p>
          <a:p>
            <a:r>
              <a:rPr lang="ru-RU" sz="1600" dirty="0"/>
              <a:t>о членах семьи, традициях, о жизни бабушек и дедушек. </a:t>
            </a:r>
          </a:p>
          <a:p>
            <a:r>
              <a:rPr lang="ru-RU" sz="1600" dirty="0"/>
              <a:t>Воспитанники имеют представление о родословной как истории семьи. Мы верим, что благодаря этому проекту укрепятся детско-родительские отношения, расширится кругозор и обогатится словарный запас детей. Особенность этого проекта, на наш взгляд, в том, что вместе с семьей мы не только будем познавать и осваивать новое, но и будем активно трудиться и отдыхать в одной команде «Воспитатели – дети – родители», где родители превратятся из наблюдателей в активных участников жизни детей в детском саду.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Рисунок 5" descr="celebrate-gratitude-Mothers-Day-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0D7127-6CBF-46FA-887B-ECF935AD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6251" r="35038"/>
          <a:stretch/>
        </p:blipFill>
        <p:spPr>
          <a:xfrm>
            <a:off x="3563888" y="2996952"/>
            <a:ext cx="3816424" cy="33524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as-kvas.com/uploads/posts/2023-01/1674072798_gas-kvas-com-p-risunok-na-temu-druzhba-bez-granits-35.png">
            <a:extLst>
              <a:ext uri="{FF2B5EF4-FFF2-40B4-BE49-F238E27FC236}">
                <a16:creationId xmlns:a16="http://schemas.microsoft.com/office/drawing/2014/main" id="{3C4B8CEC-B031-4505-B804-09FE5445348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466171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40F6E3-6CC6-4F13-9DE9-4A9D392C0617}"/>
              </a:ext>
            </a:extLst>
          </p:cNvPr>
          <p:cNvSpPr txBox="1"/>
          <p:nvPr/>
        </p:nvSpPr>
        <p:spPr>
          <a:xfrm>
            <a:off x="2843808" y="1124744"/>
            <a:ext cx="4173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СПАСИБО ЗА ВНИМАНИЕ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САГЪ ОЛУНЪЫЗ !</a:t>
            </a:r>
          </a:p>
        </p:txBody>
      </p:sp>
    </p:spTree>
    <p:extLst>
      <p:ext uri="{BB962C8B-B14F-4D97-AF65-F5344CB8AC3E}">
        <p14:creationId xmlns:p14="http://schemas.microsoft.com/office/powerpoint/2010/main" val="5975581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22" y="627523"/>
            <a:ext cx="85287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АКТУАЛЬНОСТЬ</a:t>
            </a:r>
          </a:p>
          <a:p>
            <a:r>
              <a:rPr lang="ru-RU" sz="1400" dirty="0"/>
              <a:t>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Между тем, именно в дошкольном возрасте закладываются основы для успешного в будущем человека. Семья и детский сад – два общественных института, которые стоят у истоков нашего будущего, будущих взрослых граждан нашей страны. И от того какими вырастут наши дети, будет зависеть и будущее нашего государства.</a:t>
            </a:r>
          </a:p>
          <a:p>
            <a:r>
              <a:rPr lang="ru-RU" sz="1400" dirty="0"/>
              <a:t>Мы, взрослые, педагоги и родители,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922" y="285614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ВИД ПРОЕКТА : </a:t>
            </a:r>
            <a:r>
              <a:rPr lang="ru-RU" sz="1600" dirty="0"/>
              <a:t>Информационно </a:t>
            </a:r>
            <a:r>
              <a:rPr lang="ru-RU" sz="1600" dirty="0" err="1"/>
              <a:t>практико</a:t>
            </a:r>
            <a:r>
              <a:rPr lang="ru-RU" sz="1600" dirty="0"/>
              <a:t> – ориентированный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28" y="3247651"/>
            <a:ext cx="863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Участники</a:t>
            </a:r>
            <a:r>
              <a:rPr lang="ru-RU" sz="1600" dirty="0"/>
              <a:t>: дети подготовительной группы; родители воспитанников; педагоги</a:t>
            </a:r>
            <a:r>
              <a:rPr lang="ru-RU" dirty="0"/>
              <a:t>.</a:t>
            </a:r>
          </a:p>
          <a:p>
            <a:r>
              <a:rPr lang="ru-RU" dirty="0"/>
              <a:t>.</a:t>
            </a:r>
          </a:p>
        </p:txBody>
      </p:sp>
      <p:pic>
        <p:nvPicPr>
          <p:cNvPr id="8" name="Рисунок 7" descr="24f3075f2db108706f9d36547387309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4592" y="3710228"/>
            <a:ext cx="4747511" cy="296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4028" y="36323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ПРОДОЛЖИТЕЛЬНОСТЬ: (</a:t>
            </a:r>
            <a:r>
              <a:rPr lang="ru-RU" sz="1400" dirty="0"/>
              <a:t>краткосрочный 1 неделя)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ПРОБЛЕМА</a:t>
            </a:r>
          </a:p>
          <a:p>
            <a:r>
              <a:rPr lang="ru-RU" sz="1600" dirty="0"/>
              <a:t>У детей отсутствуют четкие представления о таких понятиях как «семья», «члены семьи». Дети не знают истории своего рода и семьи. Недооцениваются семейные ценности; интерес к изучению и сохранению семейных обычаев и традиций неустойчив. Многие дети не могут объяснить значимость семьи для человека. Конечно, не каждый родитель в полной мере осознаёт актуальность обсуждаемой проблемы и вряд ли знаком с методами и средствами её решения. Необходимость создания и реализации проекта «Моя семья» была обусловлена выше перечисленными факторами.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AF088-0C5D-40F4-8A94-CD411BBA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857004"/>
            <a:ext cx="3630297" cy="3122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Цель проекта: </a:t>
            </a:r>
            <a:r>
              <a:rPr lang="ru-RU" sz="1600" dirty="0"/>
              <a:t>- формировать у детей понятие «семья»; представление детей о семье, семейных и родственных отношениях;</a:t>
            </a:r>
            <a:br>
              <a:rPr lang="ru-RU" sz="1600" dirty="0"/>
            </a:br>
            <a:r>
              <a:rPr lang="ru-RU" sz="1600" dirty="0"/>
              <a:t>- расширять представления детей о своей семье, родословной, семейных традициях;</a:t>
            </a:r>
            <a:br>
              <a:rPr lang="ru-RU" sz="1600" dirty="0"/>
            </a:br>
            <a:r>
              <a:rPr lang="ru-RU" sz="1600" dirty="0"/>
              <a:t>- воспитывать любовь и уважительное отношение к родителям и предкам, развивать партнерские отношения с семьёй.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Задачи проекта:</a:t>
            </a:r>
          </a:p>
          <a:p>
            <a:r>
              <a:rPr lang="ru-RU" sz="1600" dirty="0"/>
              <a:t>1.Формировать у детей понятие «семья»; расширять представления детей о семье; закреплять знание имён, фамилий родителей, бабушек и дедушек.</a:t>
            </a:r>
            <a:br>
              <a:rPr lang="ru-RU" sz="1600" dirty="0"/>
            </a:br>
            <a:r>
              <a:rPr lang="ru-RU" sz="1600" dirty="0"/>
              <a:t>2. Формировать представления о родственных отношениях.</a:t>
            </a:r>
            <a:br>
              <a:rPr lang="ru-RU" sz="1600" dirty="0"/>
            </a:br>
            <a:r>
              <a:rPr lang="ru-RU" sz="1600" dirty="0"/>
              <a:t>3. Формировать представления о семейных традициях и праздниках.</a:t>
            </a:r>
            <a:br>
              <a:rPr lang="ru-RU" sz="1600" dirty="0"/>
            </a:br>
            <a:r>
              <a:rPr lang="ru-RU" sz="1600" dirty="0"/>
              <a:t>4. Воспитывать уважительное отношение и любовь к родным и близким.</a:t>
            </a:r>
            <a:br>
              <a:rPr lang="ru-RU" sz="1600" dirty="0"/>
            </a:br>
            <a:r>
              <a:rPr lang="ru-RU" sz="1600" dirty="0"/>
              <a:t>5. Воспитывать интерес к своей родословной.</a:t>
            </a:r>
            <a:br>
              <a:rPr lang="ru-RU" sz="1600" dirty="0"/>
            </a:br>
            <a:r>
              <a:rPr lang="ru-RU" sz="1600" dirty="0"/>
              <a:t>6. Познакомить детей с понятием «генеалогическое древо семьи».</a:t>
            </a:r>
            <a:br>
              <a:rPr lang="ru-RU" sz="1600" dirty="0"/>
            </a:br>
            <a:r>
              <a:rPr lang="ru-RU" sz="1600" dirty="0"/>
              <a:t>7. Обогащать детско-родительские отношения опытом совместной творческой деятельности.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Ожидаемый результат</a:t>
            </a:r>
            <a:r>
              <a:rPr lang="ru-RU" sz="1600" b="1" u="sng" dirty="0">
                <a:solidFill>
                  <a:srgbClr val="FF0000"/>
                </a:solidFill>
              </a:rPr>
              <a:t>.</a:t>
            </a:r>
            <a:br>
              <a:rPr lang="ru-RU" sz="1600" b="1" u="sng" dirty="0"/>
            </a:br>
            <a:r>
              <a:rPr lang="ru-RU" sz="1600" dirty="0"/>
              <a:t>За время реализации проекта «Моя семья» мы планируем повысить уровень знаний детей о семье. Дети узнают больше о своей семье, о родственных отношениях, о том, что такое семья, что у семьи есть истории и традиции, будут иметь представление о родословной как истории семьи.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3096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Словарная работа: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Семья –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къоранта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аиле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мама -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папа - баба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бабушка – бита,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къартана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дедушка -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къартбаба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сестра – тата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брат -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агъа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тетя –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тизе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дядя –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эмдже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даи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сын –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огълу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дочь –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къыз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внучка - </a:t>
            </a:r>
            <a:r>
              <a:rPr lang="ru-RU" sz="20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торун</a:t>
            </a:r>
            <a:endParaRPr lang="ru-RU" sz="20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C30EE7-8937-46E9-B90E-2D3D9D0B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39064"/>
            <a:ext cx="3488249" cy="49277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443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Этапы реализации проекта: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1 этап. Подготовительный  </a:t>
            </a:r>
            <a:r>
              <a:rPr lang="ru-RU" i="1" dirty="0"/>
              <a:t>(постановка проблемы)</a:t>
            </a:r>
            <a:r>
              <a:rPr lang="ru-RU" dirty="0"/>
              <a:t>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1400" dirty="0"/>
              <a:t>предложила детям рассмотреть картинки в презентации с членами семьи и в игровой форме ответить на вопросы:</a:t>
            </a:r>
            <a:br>
              <a:rPr lang="ru-RU" sz="1400" dirty="0"/>
            </a:br>
            <a:r>
              <a:rPr lang="ru-RU" sz="1400" dirty="0"/>
              <a:t>- Самые родные для ребенка люди?</a:t>
            </a:r>
            <a:br>
              <a:rPr lang="ru-RU" sz="1400" dirty="0"/>
            </a:br>
            <a:r>
              <a:rPr lang="ru-RU" sz="1400" dirty="0"/>
              <a:t>- Самый младший член семьи? Самые старшие члены семьи?</a:t>
            </a:r>
            <a:br>
              <a:rPr lang="ru-RU" sz="1400" dirty="0"/>
            </a:br>
            <a:r>
              <a:rPr lang="ru-RU" sz="1400" dirty="0"/>
              <a:t>- Есть ли у мамы и папы родные братья и сестры? Кем они вам приходятся? А вы им? и  т.д.</a:t>
            </a:r>
          </a:p>
          <a:p>
            <a:r>
              <a:rPr lang="ru-RU" sz="1400" dirty="0"/>
              <a:t>Было разработано перспективное планирование по разным областям образовательной деятельности, подобран наглядный материал: энциклопедии, иллюстрации, художественные книги о семье, фото и т.д. Детям дали задание на дом: вместе с родителями посмотреть познавательные передачи, книги по теме «Моя семья».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A56C6-18A9-4723-8380-57864716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60" y="3284984"/>
            <a:ext cx="4602088" cy="31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8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9F688E-00D4-4AD4-B94D-3EE83445029F}"/>
              </a:ext>
            </a:extLst>
          </p:cNvPr>
          <p:cNvSpPr/>
          <p:nvPr/>
        </p:nvSpPr>
        <p:spPr>
          <a:xfrm>
            <a:off x="395536" y="33265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группе, в процессе самостоятельной деятельности, воспитанники рассматривали фотоальбомы, слайды; слушали книги о семье, о семейных и родственных отношениях.</a:t>
            </a:r>
          </a:p>
          <a:p>
            <a:r>
              <a:rPr lang="ru-RU" dirty="0"/>
              <a:t>На первом этапе работы по проекту была выявлена проблема, цель проекта и его основные задачи, содержание. Были определены участники проекта, разработано перспективное планирование по работе с детьми, составлен план взаимодействия с родителями.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831B60-C9F8-4CFF-8DC5-6C5B594962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r="92"/>
          <a:stretch/>
        </p:blipFill>
        <p:spPr>
          <a:xfrm>
            <a:off x="3707904" y="2339192"/>
            <a:ext cx="4739740" cy="37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15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0604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ходе работы над проектом с детьми были проведены беседы, занятия на темы: «Моя семья»; «Никого роднее мамы и папы в целом мире нет»; «Моя родословная; Генеалогическое древо»; «На кого ты хочешь быть похож»; «Семейный праздник – День рождение»; викторина «В какой сказке встречаются семьи».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4867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2. Основной этап: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F42335-553A-4B5A-B3A2-28BBEC0A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7" b="17586"/>
          <a:stretch/>
        </p:blipFill>
        <p:spPr>
          <a:xfrm>
            <a:off x="323528" y="2663628"/>
            <a:ext cx="4211280" cy="3429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54B891-29AB-401A-B020-F99582AF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7" b="16401"/>
          <a:stretch/>
        </p:blipFill>
        <p:spPr>
          <a:xfrm>
            <a:off x="4664546" y="2639564"/>
            <a:ext cx="4227934" cy="35098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4C548D-F234-41B7-B22D-5E45A8CA3BD8}"/>
              </a:ext>
            </a:extLst>
          </p:cNvPr>
          <p:cNvSpPr/>
          <p:nvPr/>
        </p:nvSpPr>
        <p:spPr>
          <a:xfrm>
            <a:off x="287524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Дети составляли рассказ по схеме на тему «Расскажи про маму (папу, бабушку, дедушку)»,профессии родителей. Заучивали стихотворение О. </a:t>
            </a:r>
            <a:r>
              <a:rPr lang="ru-RU" dirty="0" err="1"/>
              <a:t>Высотской</a:t>
            </a:r>
            <a:r>
              <a:rPr lang="ru-RU" dirty="0"/>
              <a:t> «Моя семья». Обсуждали с детьми поговорки и пословицы о семье. Прошло обсуждение рассказов </a:t>
            </a:r>
            <a:r>
              <a:rPr lang="ru-RU" dirty="0" err="1"/>
              <a:t>В.Осеевой</a:t>
            </a:r>
            <a:r>
              <a:rPr lang="ru-RU" dirty="0"/>
              <a:t> «Волшебное слово».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FA1A3D-6D54-4EC4-811A-9D906C98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24800"/>
          <a:stretch/>
        </p:blipFill>
        <p:spPr>
          <a:xfrm>
            <a:off x="2915816" y="1988840"/>
            <a:ext cx="5791572" cy="41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46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kaz_02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skaz_02</Template>
  <TotalTime>389</TotalTime>
  <Words>1075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skaz_02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Джемиль Абдулганиев</cp:lastModifiedBy>
  <cp:revision>27</cp:revision>
  <dcterms:created xsi:type="dcterms:W3CDTF">2017-04-10T16:59:17Z</dcterms:created>
  <dcterms:modified xsi:type="dcterms:W3CDTF">2024-11-26T20:21:59Z</dcterms:modified>
</cp:coreProperties>
</file>