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718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730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3695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9267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72915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3075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3838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776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239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039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987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677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5950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572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414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6A82D-5F85-4C57-8298-DABB5F63E1DC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630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46A82D-5F85-4C57-8298-DABB5F63E1DC}" type="datetimeFigureOut">
              <a:rPr lang="ru-RU" smtClean="0"/>
              <a:t>07.04.2020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F718032-3FFF-4E32-AE69-7039350023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5608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831273"/>
            <a:ext cx="11014364" cy="307102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Приклейка обшивки к набору корпуса катера по бортам.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618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7949" y="529037"/>
            <a:ext cx="10041510" cy="1646302"/>
          </a:xfrm>
        </p:spPr>
        <p:txBody>
          <a:bodyPr/>
          <a:lstStyle/>
          <a:p>
            <a:pPr algn="l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занятия: </a:t>
            </a:r>
            <a:b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отработать технику приклеивания обшивки к набору катера.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91449" y="2981738"/>
            <a:ext cx="10516201" cy="2491409"/>
          </a:xfrm>
        </p:spPr>
        <p:txBody>
          <a:bodyPr/>
          <a:lstStyle/>
          <a:p>
            <a:pPr algn="l"/>
            <a:r>
              <a:rPr lang="ru-RU" sz="2400" dirty="0" smtClean="0">
                <a:solidFill>
                  <a:schemeClr val="tx1"/>
                </a:solidFill>
              </a:rPr>
              <a:t>Материалы </a:t>
            </a:r>
            <a:r>
              <a:rPr lang="ru-RU" sz="2400" dirty="0" smtClean="0">
                <a:solidFill>
                  <a:schemeClr val="tx1"/>
                </a:solidFill>
              </a:rPr>
              <a:t>: изогнутые рейки обшивки, клей ПВА, прищепки, кисть для клея, молоток, маленькие гвозди брусок с </a:t>
            </a:r>
            <a:r>
              <a:rPr lang="ru-RU" sz="2400" dirty="0" err="1" smtClean="0">
                <a:solidFill>
                  <a:schemeClr val="tx1"/>
                </a:solidFill>
              </a:rPr>
              <a:t>наждачкой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725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34128" y="392611"/>
            <a:ext cx="6156103" cy="146819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tx1"/>
                </a:solidFill>
              </a:rPr>
              <a:t>Пошаговая подготовка и приклейка обшивки.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62" y="392611"/>
            <a:ext cx="5356131" cy="301282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62" y="3557284"/>
            <a:ext cx="5356131" cy="301282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33465" y="2695028"/>
            <a:ext cx="59567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Прибиваем каркас катера к ровной доске или поверхности называется он (стапель). Прибиваем маленькими гвоздиками </a:t>
            </a:r>
            <a:r>
              <a:rPr lang="ru-RU" dirty="0" err="1" smtClean="0"/>
              <a:t>так,чтобы</a:t>
            </a:r>
            <a:r>
              <a:rPr lang="ru-RU" dirty="0" smtClean="0"/>
              <a:t> не было зазора между палубой и стапелем.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8644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386366"/>
            <a:ext cx="9826171" cy="1184857"/>
          </a:xfrm>
        </p:spPr>
        <p:txBody>
          <a:bodyPr>
            <a:normAutofit/>
          </a:bodyPr>
          <a:lstStyle/>
          <a:p>
            <a:endParaRPr lang="ru-RU" sz="4800" dirty="0">
              <a:solidFill>
                <a:srgbClr val="92D05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2062107" y="5532863"/>
            <a:ext cx="9490241" cy="1203711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Зачищаем с помощью бруска с наждачной бумагой рейки (стрингера) если они выступают за шпангоуты (до шпангоутов).</a:t>
            </a:r>
            <a:endParaRPr lang="ru-RU" sz="1800" dirty="0"/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50" y="141396"/>
            <a:ext cx="4513262" cy="2538709"/>
          </a:xfr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50" y="2812925"/>
            <a:ext cx="4513262" cy="253871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352" y="92988"/>
            <a:ext cx="4685376" cy="263552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352" y="2812925"/>
            <a:ext cx="4685376" cy="263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7730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44700"/>
            <a:ext cx="9381066" cy="721216"/>
          </a:xfrm>
        </p:spPr>
        <p:txBody>
          <a:bodyPr>
            <a:noAutofit/>
          </a:bodyPr>
          <a:lstStyle/>
          <a:p>
            <a:r>
              <a:rPr lang="ru-RU" sz="4000" dirty="0" smtClean="0"/>
              <a:t>.</a:t>
            </a:r>
            <a:endParaRPr lang="ru-RU" sz="40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2" y="45692"/>
            <a:ext cx="5322170" cy="2993721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841762" y="3338819"/>
            <a:ext cx="3854528" cy="2584449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Примеряем рейку к боковой части набора</a:t>
            </a:r>
            <a:r>
              <a:rPr lang="ru-RU" sz="1800" dirty="0"/>
              <a:t> </a:t>
            </a:r>
            <a:r>
              <a:rPr lang="ru-RU" sz="1800" dirty="0" smtClean="0"/>
              <a:t>(борт катера).</a:t>
            </a:r>
            <a:r>
              <a:rPr lang="ru-RU" sz="1800" dirty="0" smtClean="0"/>
              <a:t> </a:t>
            </a:r>
          </a:p>
          <a:p>
            <a:r>
              <a:rPr lang="ru-RU" sz="1800" dirty="0" smtClean="0"/>
              <a:t>Промазываем клеем стрингера </a:t>
            </a:r>
            <a:r>
              <a:rPr lang="ru-RU" sz="1800" smtClean="0"/>
              <a:t>и шпангоуты.</a:t>
            </a:r>
            <a:endParaRPr lang="ru-RU" sz="18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081" y="45692"/>
            <a:ext cx="5322171" cy="299372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35" y="3127838"/>
            <a:ext cx="5344732" cy="300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748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90153"/>
            <a:ext cx="9818948" cy="708337"/>
          </a:xfrm>
        </p:spPr>
        <p:txBody>
          <a:bodyPr>
            <a:normAutofit fontScale="90000"/>
          </a:bodyPr>
          <a:lstStyle/>
          <a:p>
            <a:endParaRPr lang="ru-RU" sz="4400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4" y="60239"/>
            <a:ext cx="5769735" cy="3245475"/>
          </a:xfrm>
        </p:spPr>
      </p:pic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206924" y="266119"/>
            <a:ext cx="5821966" cy="3039595"/>
          </a:xfrm>
        </p:spPr>
        <p:txBody>
          <a:bodyPr/>
          <a:lstStyle/>
          <a:p>
            <a:r>
              <a:rPr lang="ru-RU" sz="1800" dirty="0" smtClean="0"/>
              <a:t>Приклеиваем рейки обшивки к набору катера, так чтобы не было зазора между палубой и рейкой.</a:t>
            </a:r>
          </a:p>
          <a:p>
            <a:r>
              <a:rPr lang="ru-RU" sz="1800" dirty="0" smtClean="0"/>
              <a:t>Прижимаем рейку к набору корпуса с помощью прищепок по всей длине.</a:t>
            </a:r>
          </a:p>
          <a:p>
            <a:r>
              <a:rPr lang="ru-RU" sz="1800" dirty="0" smtClean="0"/>
              <a:t>Ждём 30 минут пока подсохнет. Желательно не трогать в течении этого времени, чтоб не сдвинуть рейку. Полное высыхание 2часа.</a:t>
            </a:r>
          </a:p>
          <a:p>
            <a:r>
              <a:rPr lang="ru-RU" sz="1800" dirty="0" smtClean="0"/>
              <a:t>Тоже самые проводим и со вторым бортом.</a:t>
            </a:r>
          </a:p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75" y="3494949"/>
            <a:ext cx="5782614" cy="32527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924" y="3472813"/>
            <a:ext cx="5821966" cy="3274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656852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2216</TotalTime>
  <Words>163</Words>
  <Application>Microsoft Office PowerPoint</Application>
  <PresentationFormat>Широкоэкранный</PresentationFormat>
  <Paragraphs>13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Times New Roman</vt:lpstr>
      <vt:lpstr>Trebuchet MS</vt:lpstr>
      <vt:lpstr>Wingdings 3</vt:lpstr>
      <vt:lpstr>Грань</vt:lpstr>
      <vt:lpstr>Приклейка обшивки к набору корпуса катера по бортам.</vt:lpstr>
      <vt:lpstr>Цель занятия:  отработать технику приклеивания обшивки к набору катера. </vt:lpstr>
      <vt:lpstr>Пошаговая подготовка и приклейка обшивки.</vt:lpstr>
      <vt:lpstr>Презентация PowerPoint</vt:lpstr>
      <vt:lpstr>.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Изгиб стрингеров и их установка на шпангоуты</dc:title>
  <dc:creator>AMD</dc:creator>
  <cp:lastModifiedBy>Пользователь Windows</cp:lastModifiedBy>
  <cp:revision>33</cp:revision>
  <dcterms:created xsi:type="dcterms:W3CDTF">2020-03-23T04:46:30Z</dcterms:created>
  <dcterms:modified xsi:type="dcterms:W3CDTF">2020-04-08T05:52:28Z</dcterms:modified>
</cp:coreProperties>
</file>