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004D-AFB9-4954-BC20-1E20BC1E098F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C8CA-2801-4EFF-BC77-17862BEF2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004D-AFB9-4954-BC20-1E20BC1E098F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C8CA-2801-4EFF-BC77-17862BEF2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004D-AFB9-4954-BC20-1E20BC1E098F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C8CA-2801-4EFF-BC77-17862BEF2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004D-AFB9-4954-BC20-1E20BC1E098F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C8CA-2801-4EFF-BC77-17862BEF2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004D-AFB9-4954-BC20-1E20BC1E098F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C8CA-2801-4EFF-BC77-17862BEF2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004D-AFB9-4954-BC20-1E20BC1E098F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C8CA-2801-4EFF-BC77-17862BEF2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004D-AFB9-4954-BC20-1E20BC1E098F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C8CA-2801-4EFF-BC77-17862BEF2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004D-AFB9-4954-BC20-1E20BC1E098F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C8CA-2801-4EFF-BC77-17862BEF2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004D-AFB9-4954-BC20-1E20BC1E098F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C8CA-2801-4EFF-BC77-17862BEF2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004D-AFB9-4954-BC20-1E20BC1E098F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C8CA-2801-4EFF-BC77-17862BEF2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004D-AFB9-4954-BC20-1E20BC1E098F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C8CA-2801-4EFF-BC77-17862BEF2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0004D-AFB9-4954-BC20-1E20BC1E098F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9C8CA-2801-4EFF-BC77-17862BEF2B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1581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150" y="1417638"/>
            <a:ext cx="5119688" cy="23034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ea typeface="+mj-ea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300" y="1357298"/>
            <a:ext cx="6235589" cy="4000528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173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3" y="2219325"/>
            <a:ext cx="9137651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4" descr="112269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Стрелка влево 21"/>
          <p:cNvGrpSpPr>
            <a:grpSpLocks/>
          </p:cNvGrpSpPr>
          <p:nvPr/>
        </p:nvGrpSpPr>
        <p:grpSpPr bwMode="auto">
          <a:xfrm>
            <a:off x="3455988" y="244475"/>
            <a:ext cx="5780087" cy="987425"/>
            <a:chOff x="2177" y="154"/>
            <a:chExt cx="3641" cy="622"/>
          </a:xfrm>
        </p:grpSpPr>
        <p:pic>
          <p:nvPicPr>
            <p:cNvPr id="8198" name="Стрелка влево 2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77" y="154"/>
              <a:ext cx="3641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2340" y="315"/>
              <a:ext cx="342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ndara" pitchFamily="34" charset="0"/>
                </a:rPr>
                <a:t>Кто или что вдохновляет художников</a:t>
              </a:r>
            </a:p>
          </p:txBody>
        </p:sp>
      </p:grpSp>
      <p:pic>
        <p:nvPicPr>
          <p:cNvPr id="19" name="Рисунок 18" descr="1044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8700" y="3657600"/>
            <a:ext cx="448627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428625"/>
            <a:ext cx="1571625" cy="21510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2714625"/>
            <a:ext cx="5000625" cy="3643313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Прямоугольник 8"/>
          <p:cNvGrpSpPr>
            <a:grpSpLocks/>
          </p:cNvGrpSpPr>
          <p:nvPr/>
        </p:nvGrpSpPr>
        <p:grpSpPr bwMode="auto">
          <a:xfrm>
            <a:off x="7961313" y="2603500"/>
            <a:ext cx="1090612" cy="3479800"/>
            <a:chOff x="5015" y="1640"/>
            <a:chExt cx="687" cy="2192"/>
          </a:xfrm>
        </p:grpSpPr>
        <p:pic>
          <p:nvPicPr>
            <p:cNvPr id="10253" name="Прямоугольник 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15" y="1640"/>
              <a:ext cx="687" cy="2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4" name="Text Box 4"/>
            <p:cNvSpPr txBox="1">
              <a:spLocks noChangeArrowheads="1"/>
            </p:cNvSpPr>
            <p:nvPr/>
          </p:nvSpPr>
          <p:spPr bwMode="auto">
            <a:xfrm>
              <a:off x="5040" y="1665"/>
              <a:ext cx="605" cy="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ndara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4063" y="622300"/>
            <a:ext cx="34194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Стрелка вправо 5"/>
          <p:cNvGrpSpPr>
            <a:grpSpLocks/>
          </p:cNvGrpSpPr>
          <p:nvPr/>
        </p:nvGrpSpPr>
        <p:grpSpPr bwMode="auto">
          <a:xfrm>
            <a:off x="133350" y="1511300"/>
            <a:ext cx="6400800" cy="1397000"/>
            <a:chOff x="84" y="952"/>
            <a:chExt cx="4032" cy="880"/>
          </a:xfrm>
        </p:grpSpPr>
        <p:pic>
          <p:nvPicPr>
            <p:cNvPr id="10251" name="Стрелка вправо 5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4" y="952"/>
              <a:ext cx="4032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2" name="Text Box 8"/>
            <p:cNvSpPr txBox="1">
              <a:spLocks noChangeArrowheads="1"/>
            </p:cNvSpPr>
            <p:nvPr/>
          </p:nvSpPr>
          <p:spPr bwMode="auto">
            <a:xfrm>
              <a:off x="113" y="1179"/>
              <a:ext cx="374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ndara" pitchFamily="34" charset="0"/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3038" y="1981200"/>
            <a:ext cx="8689975" cy="990600"/>
          </a:xfrm>
          <a:prstGeom prst="rect">
            <a:avLst/>
          </a:prstGeo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картинка - возьмем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обычный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виноград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7" name="Прямоугольник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" y="-146050"/>
            <a:ext cx="88693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Стрелка влево 9"/>
          <p:cNvGrpSpPr>
            <a:grpSpLocks/>
          </p:cNvGrpSpPr>
          <p:nvPr/>
        </p:nvGrpSpPr>
        <p:grpSpPr bwMode="auto">
          <a:xfrm>
            <a:off x="4956175" y="4743450"/>
            <a:ext cx="4065588" cy="1773238"/>
            <a:chOff x="3122" y="2988"/>
            <a:chExt cx="2561" cy="1117"/>
          </a:xfrm>
        </p:grpSpPr>
        <p:pic>
          <p:nvPicPr>
            <p:cNvPr id="10249" name="Стрелка влево 9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22" y="2988"/>
              <a:ext cx="2561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0" name="Text Box 13"/>
            <p:cNvSpPr txBox="1">
              <a:spLocks noChangeArrowheads="1"/>
            </p:cNvSpPr>
            <p:nvPr/>
          </p:nvSpPr>
          <p:spPr bwMode="auto">
            <a:xfrm>
              <a:off x="3408" y="3273"/>
              <a:ext cx="2217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А так будет  выглядеть стилизованный рисунок винограда.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1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962525" y="520700"/>
            <a:ext cx="911225" cy="315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pic>
        <p:nvPicPr>
          <p:cNvPr id="12291" name="Прямоугольник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274638"/>
            <a:ext cx="8004175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носка-облако 23"/>
          <p:cNvSpPr/>
          <p:nvPr/>
        </p:nvSpPr>
        <p:spPr>
          <a:xfrm flipH="1">
            <a:off x="323850" y="214313"/>
            <a:ext cx="8689975" cy="3790950"/>
          </a:xfrm>
          <a:prstGeom prst="cloudCallou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293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928813"/>
            <a:ext cx="223678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Прямоугольник 25"/>
          <p:cNvGrpSpPr>
            <a:grpSpLocks/>
          </p:cNvGrpSpPr>
          <p:nvPr/>
        </p:nvGrpSpPr>
        <p:grpSpPr bwMode="auto">
          <a:xfrm>
            <a:off x="615950" y="4352925"/>
            <a:ext cx="4876800" cy="1646238"/>
            <a:chOff x="388" y="2742"/>
            <a:chExt cx="3072" cy="1037"/>
          </a:xfrm>
        </p:grpSpPr>
        <p:pic>
          <p:nvPicPr>
            <p:cNvPr id="12295" name="Прямоугольник 2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8" y="2742"/>
              <a:ext cx="3072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 Box 7"/>
            <p:cNvSpPr txBox="1">
              <a:spLocks noChangeArrowheads="1"/>
            </p:cNvSpPr>
            <p:nvPr/>
          </p:nvSpPr>
          <p:spPr bwMode="auto">
            <a:xfrm>
              <a:off x="450" y="2790"/>
              <a:ext cx="2903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ru-RU" b="1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Нужно научиться видеть в природе то, что не подвластно глазу спешащего человека, необходимо останавливаться , присматриваться, вглядываться и вслушиваться в звуки и образы природы.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14282" y="1142984"/>
            <a:ext cx="8594725" cy="4937125"/>
          </a:xfrm>
          <a:prstGeom prst="rect">
            <a:avLst/>
          </a:prstGeom>
          <a:solidFill>
            <a:srgbClr val="242B1B"/>
          </a:solidFill>
        </p:spPr>
        <p:txBody>
          <a:bodyPr/>
          <a:lstStyle/>
          <a:p>
            <a:pPr indent="-173736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Изучите </a:t>
            </a: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растение, прочувствуйте его характерную форму- чем это растение отличается от других. Сначала порисуйте наброски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173736"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Выделите основные характерные черты. Если этот этап работы сделан, начинайте работать над стилизацией данного растения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Помните! </a:t>
            </a:r>
          </a:p>
          <a:p>
            <a:pPr marL="0" indent="0" algn="just">
              <a:buNone/>
              <a:defRPr/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любом случае, какой бы стилизованный рисунок у вас бы</a:t>
            </a:r>
          </a:p>
          <a:p>
            <a:pPr marL="0" indent="0" algn="just">
              <a:buNone/>
              <a:defRPr/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получился, растение должно быть стопроцентно узнаваемо.</a:t>
            </a:r>
          </a:p>
          <a:p>
            <a:pPr indent="-173736">
              <a:buFont typeface="Wingdings" pitchFamily="2" charset="2"/>
              <a:buChar char="Ø"/>
              <a:defRPr/>
            </a:pP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173736">
              <a:buFont typeface="Wingdings" pitchFamily="2" charset="2"/>
              <a:buChar char="Ø"/>
              <a:defRPr/>
            </a:pPr>
            <a:endPara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173736">
              <a:buFont typeface="Wingdings" pitchFamily="2" charset="2"/>
              <a:buChar char="Ø"/>
              <a:defRPr/>
            </a:pP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173736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5083" y="188640"/>
            <a:ext cx="7213834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Процесс стилизации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14752"/>
            <a:ext cx="1101725" cy="20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86190"/>
            <a:ext cx="21971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786190"/>
            <a:ext cx="21272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Прямоугольник 9"/>
          <p:cNvSpPr>
            <a:spLocks noChangeArrowheads="1"/>
          </p:cNvSpPr>
          <p:nvPr/>
        </p:nvSpPr>
        <p:spPr bwMode="auto">
          <a:xfrm>
            <a:off x="395288" y="5738813"/>
            <a:ext cx="6697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процессе рисования  используйте штрих, линию, пятно. </a:t>
            </a:r>
          </a:p>
        </p:txBody>
      </p:sp>
      <p:pic>
        <p:nvPicPr>
          <p:cNvPr id="1434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3714752"/>
            <a:ext cx="998537" cy="20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536575"/>
          </a:xfrm>
        </p:spPr>
        <p:txBody>
          <a:bodyPr/>
          <a:lstStyle/>
          <a:p>
            <a:pPr algn="ctr" eaLnBrk="1" hangingPunct="1"/>
            <a:r>
              <a:rPr lang="ru-RU" sz="29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unga" pitchFamily="34" charset="0"/>
              </a:rPr>
              <a:t>Определите какой цветок стилизован?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143000" y="1500188"/>
            <a:ext cx="1728788" cy="3071812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lum contrast="30000"/>
          </a:blip>
          <a:srcRect/>
          <a:stretch/>
        </p:blipFill>
        <p:spPr bwMode="auto">
          <a:xfrm>
            <a:off x="3143250" y="1500188"/>
            <a:ext cx="1727200" cy="306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8900" y="1030288"/>
            <a:ext cx="3603625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5072074"/>
            <a:ext cx="330517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91550" cy="8366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unga" pitchFamily="34" charset="0"/>
              </a:rPr>
              <a:t>Определите какой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unga" pitchFamily="34" charset="0"/>
              </a:rPr>
              <a:t>цветок</a:t>
            </a:r>
            <a:b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unga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unga" pitchFamily="34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unga" pitchFamily="34" charset="0"/>
              </a:rPr>
              <a:t>стилизован 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4214813" y="1571625"/>
            <a:ext cx="4375150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571625"/>
            <a:ext cx="3024187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636"/>
            <a:ext cx="358457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500438"/>
            <a:ext cx="3236913" cy="303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91550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unga" pitchFamily="34" charset="0"/>
              </a:rPr>
              <a:t>Определите какой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unga" pitchFamily="34" charset="0"/>
              </a:rPr>
              <a:t>цветок</a:t>
            </a:r>
            <a:b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unga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unga" pitchFamily="34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unga" pitchFamily="34" charset="0"/>
              </a:rPr>
              <a:t>стилизован ?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/>
          <a:srcRect/>
          <a:stretch/>
        </p:blipFill>
        <p:spPr bwMode="auto">
          <a:xfrm>
            <a:off x="642910" y="2571744"/>
            <a:ext cx="2370138" cy="225583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3286116" y="2500306"/>
            <a:ext cx="2286000" cy="225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857364"/>
            <a:ext cx="2714625" cy="292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5000636"/>
            <a:ext cx="2601913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714488"/>
            <a:ext cx="9144001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132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Определите какой цветок стилизован?</vt:lpstr>
      <vt:lpstr>Определите какой цветок  стилизован ?</vt:lpstr>
      <vt:lpstr>Определите какой цветок  стилизован ?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core i3</dc:creator>
  <cp:lastModifiedBy>core i3</cp:lastModifiedBy>
  <cp:revision>2</cp:revision>
  <dcterms:created xsi:type="dcterms:W3CDTF">2016-11-19T20:32:30Z</dcterms:created>
  <dcterms:modified xsi:type="dcterms:W3CDTF">2016-11-19T20:48:19Z</dcterms:modified>
</cp:coreProperties>
</file>