
<file path=[Content_Types].xml><?xml version="1.0" encoding="utf-8"?>
<Types xmlns="http://schemas.openxmlformats.org/package/2006/content-types">
  <Default Extension="gif" ContentType="image/gif"/>
  <Default Extension="jpeg" ContentType="image/jpeg"/>
  <Default Extension="mp3" ContentType="audio/m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4"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EAEC"/>
    <a:srgbClr val="FFDDEE"/>
    <a:srgbClr val="00FFFF"/>
    <a:srgbClr val="E1D78F"/>
    <a:srgbClr val="E4D590"/>
    <a:srgbClr val="A8007C"/>
    <a:srgbClr val="FFC39B"/>
    <a:srgbClr val="FF8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90" autoAdjust="0"/>
    <p:restoredTop sz="94622" autoAdjust="0"/>
  </p:normalViewPr>
  <p:slideViewPr>
    <p:cSldViewPr>
      <p:cViewPr varScale="1">
        <p:scale>
          <a:sx n="73" d="100"/>
          <a:sy n="73" d="100"/>
        </p:scale>
        <p:origin x="15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53AD7D0-FEAD-4C3E-BDA5-632C5DE9930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u-RU"/>
          </a:p>
        </p:txBody>
      </p:sp>
      <p:sp>
        <p:nvSpPr>
          <p:cNvPr id="6147" name="Rectangle 3">
            <a:extLst>
              <a:ext uri="{FF2B5EF4-FFF2-40B4-BE49-F238E27FC236}">
                <a16:creationId xmlns:a16="http://schemas.microsoft.com/office/drawing/2014/main" id="{530B47E5-2743-4284-A199-D70C9CD9A503}"/>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ru-RU"/>
          </a:p>
        </p:txBody>
      </p:sp>
      <p:sp>
        <p:nvSpPr>
          <p:cNvPr id="2052" name="Rectangle 4">
            <a:extLst>
              <a:ext uri="{FF2B5EF4-FFF2-40B4-BE49-F238E27FC236}">
                <a16:creationId xmlns:a16="http://schemas.microsoft.com/office/drawing/2014/main" id="{ADB272E7-BD95-455E-A855-13989BF56E1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2E5AB165-92A4-401E-856A-B652E3920FA2}"/>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150" name="Rectangle 6">
            <a:extLst>
              <a:ext uri="{FF2B5EF4-FFF2-40B4-BE49-F238E27FC236}">
                <a16:creationId xmlns:a16="http://schemas.microsoft.com/office/drawing/2014/main" id="{66335B1A-64F9-45BB-9F8E-171454326305}"/>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u-RU"/>
          </a:p>
        </p:txBody>
      </p:sp>
      <p:sp>
        <p:nvSpPr>
          <p:cNvPr id="6151" name="Rectangle 7">
            <a:extLst>
              <a:ext uri="{FF2B5EF4-FFF2-40B4-BE49-F238E27FC236}">
                <a16:creationId xmlns:a16="http://schemas.microsoft.com/office/drawing/2014/main" id="{D401CCED-1432-4B34-A6AF-932A4918C066}"/>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3967636-4F80-4BD4-8DE2-F7322F0BDAAD}"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029A4CF0-FC37-47FA-BECC-2214B606464A}"/>
              </a:ext>
            </a:extLst>
          </p:cNvPr>
          <p:cNvSpPr>
            <a:spLocks noGrp="1" noRot="1" noChangeAspect="1" noChangeArrowheads="1" noTextEdit="1"/>
          </p:cNvSpPr>
          <p:nvPr>
            <p:ph type="sldImg"/>
          </p:nvPr>
        </p:nvSpPr>
        <p:spPr>
          <a:ln/>
        </p:spPr>
      </p:sp>
      <p:sp>
        <p:nvSpPr>
          <p:cNvPr id="5123" name="Заметки 2">
            <a:extLst>
              <a:ext uri="{FF2B5EF4-FFF2-40B4-BE49-F238E27FC236}">
                <a16:creationId xmlns:a16="http://schemas.microsoft.com/office/drawing/2014/main" id="{E7F1302D-E518-448B-A03C-ACCEC3B650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a:latin typeface="Arial" panose="020B0604020202020204" pitchFamily="34" charset="0"/>
              </a:rPr>
              <a:t>Кнопка для ответа - смайлик</a:t>
            </a:r>
          </a:p>
        </p:txBody>
      </p:sp>
      <p:sp>
        <p:nvSpPr>
          <p:cNvPr id="5124" name="Номер слайда 3">
            <a:extLst>
              <a:ext uri="{FF2B5EF4-FFF2-40B4-BE49-F238E27FC236}">
                <a16:creationId xmlns:a16="http://schemas.microsoft.com/office/drawing/2014/main" id="{D05D7BBC-ACFC-4390-9DFA-3EB4921EF7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F7E655-539D-44FE-B315-D67FE703F587}" type="slidenum">
              <a:rPr lang="ru-RU" altLang="ru-RU" smtClean="0"/>
              <a:pPr>
                <a:spcBef>
                  <a:spcPct val="0"/>
                </a:spcBef>
              </a:pPr>
              <a:t>2</a:t>
            </a:fld>
            <a:endParaRPr lang="ru-RU" alt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9D22016-6FDE-4680-9676-1FEEE94710CD}"/>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FD5B2304-93A7-473C-BB4D-825970B70F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79F97F12-F674-4EC7-B5D6-80C8BDF632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56EA29-BEBF-444F-9F00-BF6327C6AE0F}" type="slidenum">
              <a:rPr lang="ru-RU" altLang="ru-RU" smtClean="0"/>
              <a:pPr>
                <a:spcBef>
                  <a:spcPct val="0"/>
                </a:spcBef>
              </a:pPr>
              <a:t>3</a:t>
            </a:fld>
            <a:endParaRPr lang="ru-RU" altLang="ru-RU"/>
          </a:p>
        </p:txBody>
      </p:sp>
      <p:sp>
        <p:nvSpPr>
          <p:cNvPr id="7171" name="Rectangle 2">
            <a:extLst>
              <a:ext uri="{FF2B5EF4-FFF2-40B4-BE49-F238E27FC236}">
                <a16:creationId xmlns:a16="http://schemas.microsoft.com/office/drawing/2014/main" id="{951B74B5-C6F4-4A19-8C33-1C0ED5F087DE}"/>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2EFBF1DF-705C-45E4-B6C7-7C044ECDE5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a:extLst>
              <a:ext uri="{FF2B5EF4-FFF2-40B4-BE49-F238E27FC236}">
                <a16:creationId xmlns:a16="http://schemas.microsoft.com/office/drawing/2014/main" id="{E3A4DD1D-C5C9-4CB3-9CA4-D8B7ABBE79AE}"/>
              </a:ext>
            </a:extLst>
          </p:cNvPr>
          <p:cNvSpPr>
            <a:spLocks noGrp="1" noRot="1" noChangeAspect="1" noChangeArrowheads="1" noTextEdit="1"/>
          </p:cNvSpPr>
          <p:nvPr>
            <p:ph type="sldImg"/>
          </p:nvPr>
        </p:nvSpPr>
        <p:spPr>
          <a:ln/>
        </p:spPr>
      </p:sp>
      <p:sp>
        <p:nvSpPr>
          <p:cNvPr id="9219" name="Заметки 2">
            <a:extLst>
              <a:ext uri="{FF2B5EF4-FFF2-40B4-BE49-F238E27FC236}">
                <a16:creationId xmlns:a16="http://schemas.microsoft.com/office/drawing/2014/main" id="{470B077E-AE64-4BE0-A8C2-6FBF0A36FD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latin typeface="Arial" panose="020B0604020202020204" pitchFamily="34" charset="0"/>
            </a:endParaRPr>
          </a:p>
        </p:txBody>
      </p:sp>
      <p:sp>
        <p:nvSpPr>
          <p:cNvPr id="9220" name="Номер слайда 3">
            <a:extLst>
              <a:ext uri="{FF2B5EF4-FFF2-40B4-BE49-F238E27FC236}">
                <a16:creationId xmlns:a16="http://schemas.microsoft.com/office/drawing/2014/main" id="{A4D5C727-0168-4BF3-B7C5-82EC4FC9E36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92F42C-3CEA-42B5-AFE7-3425FADCCBBA}" type="slidenum">
              <a:rPr lang="ru-RU" altLang="ru-RU" smtClean="0"/>
              <a:pPr>
                <a:spcBef>
                  <a:spcPct val="0"/>
                </a:spcBef>
              </a:pPr>
              <a:t>4</a:t>
            </a:fld>
            <a:endParaRPr lang="ru-R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4779D93-57E6-4088-A81A-7B1FD2B95ED8}"/>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11B4D6F5-8735-49FA-B5EC-7752EE1E54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18B7FF2-EE73-4C32-A99C-E35D8DE2ABBE}"/>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451C81B3-CE32-4A1D-A2CB-6992B0ACDE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F6CB59E-0A7E-4EEF-A277-7990972D374D}"/>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3C8F0895-2710-49D1-9B0E-CAB2316207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A9A30B8-B700-4FB0-B104-37271B16B7D6}"/>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2A186F02-B41D-4732-88A5-5EA1E561F8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3B7F108-B8BE-4109-97E3-7F3A6F270A79}"/>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92948DB4-29AE-4515-9A1C-672A1DE3CB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1C33161-BE98-4BE1-A8BF-870FA9BF7064}"/>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0D7E63A9-0305-414A-8E92-DF30944309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a:extLst>
              <a:ext uri="{FF2B5EF4-FFF2-40B4-BE49-F238E27FC236}">
                <a16:creationId xmlns:a16="http://schemas.microsoft.com/office/drawing/2014/main" id="{DC60A165-5CF4-4F31-96C2-C18A9834BB8C}"/>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535B99D4-CC09-4EA1-A858-1371E4EE1B19}"/>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3D9574B9-C948-4645-877B-C0B37665E3FA}"/>
              </a:ext>
            </a:extLst>
          </p:cNvPr>
          <p:cNvSpPr>
            <a:spLocks noGrp="1" noChangeArrowheads="1"/>
          </p:cNvSpPr>
          <p:nvPr>
            <p:ph type="sldNum" sz="quarter" idx="12"/>
          </p:nvPr>
        </p:nvSpPr>
        <p:spPr>
          <a:ln/>
        </p:spPr>
        <p:txBody>
          <a:bodyPr/>
          <a:lstStyle>
            <a:lvl1pPr>
              <a:defRPr/>
            </a:lvl1pPr>
          </a:lstStyle>
          <a:p>
            <a:pPr>
              <a:defRPr/>
            </a:pPr>
            <a:fld id="{AC068616-CDE4-46C3-B663-E4135FD5E0D7}" type="slidenum">
              <a:rPr lang="ru-RU" altLang="ru-RU"/>
              <a:pPr>
                <a:defRPr/>
              </a:pPr>
              <a:t>‹#›</a:t>
            </a:fld>
            <a:endParaRPr lang="ru-RU" altLang="ru-RU"/>
          </a:p>
        </p:txBody>
      </p:sp>
    </p:spTree>
    <p:extLst>
      <p:ext uri="{BB962C8B-B14F-4D97-AF65-F5344CB8AC3E}">
        <p14:creationId xmlns:p14="http://schemas.microsoft.com/office/powerpoint/2010/main" val="47121668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B8FDD1D3-F6E8-403A-8DA8-D56F2FEF8F52}"/>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5546A7A8-7182-4B7D-8CD8-D165177DC7A9}"/>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190EDABF-2DDA-4AAF-8944-8BEED61CD546}"/>
              </a:ext>
            </a:extLst>
          </p:cNvPr>
          <p:cNvSpPr>
            <a:spLocks noGrp="1" noChangeArrowheads="1"/>
          </p:cNvSpPr>
          <p:nvPr>
            <p:ph type="sldNum" sz="quarter" idx="12"/>
          </p:nvPr>
        </p:nvSpPr>
        <p:spPr>
          <a:ln/>
        </p:spPr>
        <p:txBody>
          <a:bodyPr/>
          <a:lstStyle>
            <a:lvl1pPr>
              <a:defRPr/>
            </a:lvl1pPr>
          </a:lstStyle>
          <a:p>
            <a:pPr>
              <a:defRPr/>
            </a:pPr>
            <a:fld id="{ECDB0157-520A-4F3F-B662-5EACA8EDE14B}" type="slidenum">
              <a:rPr lang="ru-RU" altLang="ru-RU"/>
              <a:pPr>
                <a:defRPr/>
              </a:pPr>
              <a:t>‹#›</a:t>
            </a:fld>
            <a:endParaRPr lang="ru-RU" altLang="ru-RU"/>
          </a:p>
        </p:txBody>
      </p:sp>
    </p:spTree>
    <p:extLst>
      <p:ext uri="{BB962C8B-B14F-4D97-AF65-F5344CB8AC3E}">
        <p14:creationId xmlns:p14="http://schemas.microsoft.com/office/powerpoint/2010/main" val="55710024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185152E3-4807-45C3-95A0-C40A74189478}"/>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22CB5D8D-4E37-491A-A310-CABA277D00B3}"/>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B56FF26E-0937-4C6E-A1A4-40D0195B6CC6}"/>
              </a:ext>
            </a:extLst>
          </p:cNvPr>
          <p:cNvSpPr>
            <a:spLocks noGrp="1" noChangeArrowheads="1"/>
          </p:cNvSpPr>
          <p:nvPr>
            <p:ph type="sldNum" sz="quarter" idx="12"/>
          </p:nvPr>
        </p:nvSpPr>
        <p:spPr>
          <a:ln/>
        </p:spPr>
        <p:txBody>
          <a:bodyPr/>
          <a:lstStyle>
            <a:lvl1pPr>
              <a:defRPr/>
            </a:lvl1pPr>
          </a:lstStyle>
          <a:p>
            <a:pPr>
              <a:defRPr/>
            </a:pPr>
            <a:fld id="{303B82AA-5358-4DEA-A061-D3D9F4995D68}" type="slidenum">
              <a:rPr lang="ru-RU" altLang="ru-RU"/>
              <a:pPr>
                <a:defRPr/>
              </a:pPr>
              <a:t>‹#›</a:t>
            </a:fld>
            <a:endParaRPr lang="ru-RU" altLang="ru-RU"/>
          </a:p>
        </p:txBody>
      </p:sp>
    </p:spTree>
    <p:extLst>
      <p:ext uri="{BB962C8B-B14F-4D97-AF65-F5344CB8AC3E}">
        <p14:creationId xmlns:p14="http://schemas.microsoft.com/office/powerpoint/2010/main" val="222049448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569BA540-A716-4D95-B57B-AC0EAEC79226}"/>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36047474-C73E-4887-A45A-544887A24C01}"/>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DBD338F2-085A-4018-93AC-E2B08A19F451}"/>
              </a:ext>
            </a:extLst>
          </p:cNvPr>
          <p:cNvSpPr>
            <a:spLocks noGrp="1" noChangeArrowheads="1"/>
          </p:cNvSpPr>
          <p:nvPr>
            <p:ph type="sldNum" sz="quarter" idx="12"/>
          </p:nvPr>
        </p:nvSpPr>
        <p:spPr>
          <a:ln/>
        </p:spPr>
        <p:txBody>
          <a:bodyPr/>
          <a:lstStyle>
            <a:lvl1pPr>
              <a:defRPr/>
            </a:lvl1pPr>
          </a:lstStyle>
          <a:p>
            <a:pPr>
              <a:defRPr/>
            </a:pPr>
            <a:fld id="{539EEE53-CB21-4287-AE2B-3AB405A9DAA9}" type="slidenum">
              <a:rPr lang="ru-RU" altLang="ru-RU"/>
              <a:pPr>
                <a:defRPr/>
              </a:pPr>
              <a:t>‹#›</a:t>
            </a:fld>
            <a:endParaRPr lang="ru-RU" altLang="ru-RU"/>
          </a:p>
        </p:txBody>
      </p:sp>
    </p:spTree>
    <p:extLst>
      <p:ext uri="{BB962C8B-B14F-4D97-AF65-F5344CB8AC3E}">
        <p14:creationId xmlns:p14="http://schemas.microsoft.com/office/powerpoint/2010/main" val="397630285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a:extLst>
              <a:ext uri="{FF2B5EF4-FFF2-40B4-BE49-F238E27FC236}">
                <a16:creationId xmlns:a16="http://schemas.microsoft.com/office/drawing/2014/main" id="{49063479-9D22-4821-9031-116352E8732D}"/>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6DE145D9-2CA9-404A-89F7-CEC576764E1B}"/>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B26A00BF-FE0E-41FB-BC06-4F38FB0636C4}"/>
              </a:ext>
            </a:extLst>
          </p:cNvPr>
          <p:cNvSpPr>
            <a:spLocks noGrp="1" noChangeArrowheads="1"/>
          </p:cNvSpPr>
          <p:nvPr>
            <p:ph type="sldNum" sz="quarter" idx="12"/>
          </p:nvPr>
        </p:nvSpPr>
        <p:spPr>
          <a:ln/>
        </p:spPr>
        <p:txBody>
          <a:bodyPr/>
          <a:lstStyle>
            <a:lvl1pPr>
              <a:defRPr/>
            </a:lvl1pPr>
          </a:lstStyle>
          <a:p>
            <a:pPr>
              <a:defRPr/>
            </a:pPr>
            <a:fld id="{8DDF8C1A-9658-443C-9260-506545D67F64}" type="slidenum">
              <a:rPr lang="ru-RU" altLang="ru-RU"/>
              <a:pPr>
                <a:defRPr/>
              </a:pPr>
              <a:t>‹#›</a:t>
            </a:fld>
            <a:endParaRPr lang="ru-RU" altLang="ru-RU"/>
          </a:p>
        </p:txBody>
      </p:sp>
    </p:spTree>
    <p:extLst>
      <p:ext uri="{BB962C8B-B14F-4D97-AF65-F5344CB8AC3E}">
        <p14:creationId xmlns:p14="http://schemas.microsoft.com/office/powerpoint/2010/main" val="84711329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050F0B90-76D1-487F-99CA-F1BAC56765ED}"/>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5508C6C9-16A3-44A1-AB73-635CE3463CF1}"/>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BC3115BB-9F4E-45E6-AF4E-813D743E510C}"/>
              </a:ext>
            </a:extLst>
          </p:cNvPr>
          <p:cNvSpPr>
            <a:spLocks noGrp="1" noChangeArrowheads="1"/>
          </p:cNvSpPr>
          <p:nvPr>
            <p:ph type="sldNum" sz="quarter" idx="12"/>
          </p:nvPr>
        </p:nvSpPr>
        <p:spPr>
          <a:ln/>
        </p:spPr>
        <p:txBody>
          <a:bodyPr/>
          <a:lstStyle>
            <a:lvl1pPr>
              <a:defRPr/>
            </a:lvl1pPr>
          </a:lstStyle>
          <a:p>
            <a:pPr>
              <a:defRPr/>
            </a:pPr>
            <a:fld id="{AE421EFF-8D75-4CD6-99DC-39300E7B3206}" type="slidenum">
              <a:rPr lang="ru-RU" altLang="ru-RU"/>
              <a:pPr>
                <a:defRPr/>
              </a:pPr>
              <a:t>‹#›</a:t>
            </a:fld>
            <a:endParaRPr lang="ru-RU" altLang="ru-RU"/>
          </a:p>
        </p:txBody>
      </p:sp>
    </p:spTree>
    <p:extLst>
      <p:ext uri="{BB962C8B-B14F-4D97-AF65-F5344CB8AC3E}">
        <p14:creationId xmlns:p14="http://schemas.microsoft.com/office/powerpoint/2010/main" val="402109038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C8284B7C-B2CD-4140-A7A8-2AE386397BD7}"/>
              </a:ext>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5">
            <a:extLst>
              <a:ext uri="{FF2B5EF4-FFF2-40B4-BE49-F238E27FC236}">
                <a16:creationId xmlns:a16="http://schemas.microsoft.com/office/drawing/2014/main" id="{95F813A3-822D-445A-9690-4C6637C1C14A}"/>
              </a:ext>
            </a:extLst>
          </p:cNvPr>
          <p:cNvSpPr>
            <a:spLocks noGrp="1" noChangeArrowheads="1"/>
          </p:cNvSpPr>
          <p:nvPr>
            <p:ph type="ftr" sz="quarter" idx="11"/>
          </p:nvPr>
        </p:nvSpPr>
        <p:spPr>
          <a:ln/>
        </p:spPr>
        <p:txBody>
          <a:bodyPr/>
          <a:lstStyle>
            <a:lvl1pPr>
              <a:defRPr/>
            </a:lvl1pPr>
          </a:lstStyle>
          <a:p>
            <a:pPr>
              <a:defRPr/>
            </a:pPr>
            <a:endParaRPr lang="ru-RU"/>
          </a:p>
        </p:txBody>
      </p:sp>
      <p:sp>
        <p:nvSpPr>
          <p:cNvPr id="9" name="Rectangle 6">
            <a:extLst>
              <a:ext uri="{FF2B5EF4-FFF2-40B4-BE49-F238E27FC236}">
                <a16:creationId xmlns:a16="http://schemas.microsoft.com/office/drawing/2014/main" id="{1E233428-8BE8-4451-91DE-8BB16AA619F7}"/>
              </a:ext>
            </a:extLst>
          </p:cNvPr>
          <p:cNvSpPr>
            <a:spLocks noGrp="1" noChangeArrowheads="1"/>
          </p:cNvSpPr>
          <p:nvPr>
            <p:ph type="sldNum" sz="quarter" idx="12"/>
          </p:nvPr>
        </p:nvSpPr>
        <p:spPr>
          <a:ln/>
        </p:spPr>
        <p:txBody>
          <a:bodyPr/>
          <a:lstStyle>
            <a:lvl1pPr>
              <a:defRPr/>
            </a:lvl1pPr>
          </a:lstStyle>
          <a:p>
            <a:pPr>
              <a:defRPr/>
            </a:pPr>
            <a:fld id="{6D48205F-62A9-46E0-81ED-D402460233C0}" type="slidenum">
              <a:rPr lang="ru-RU" altLang="ru-RU"/>
              <a:pPr>
                <a:defRPr/>
              </a:pPr>
              <a:t>‹#›</a:t>
            </a:fld>
            <a:endParaRPr lang="ru-RU" altLang="ru-RU"/>
          </a:p>
        </p:txBody>
      </p:sp>
    </p:spTree>
    <p:extLst>
      <p:ext uri="{BB962C8B-B14F-4D97-AF65-F5344CB8AC3E}">
        <p14:creationId xmlns:p14="http://schemas.microsoft.com/office/powerpoint/2010/main" val="152938697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id="{DAE68DA6-EA3C-42A4-A6CA-FECE99F4F355}"/>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5">
            <a:extLst>
              <a:ext uri="{FF2B5EF4-FFF2-40B4-BE49-F238E27FC236}">
                <a16:creationId xmlns:a16="http://schemas.microsoft.com/office/drawing/2014/main" id="{B72DA712-2A10-43F8-8108-DBFF6FCD1B99}"/>
              </a:ext>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6">
            <a:extLst>
              <a:ext uri="{FF2B5EF4-FFF2-40B4-BE49-F238E27FC236}">
                <a16:creationId xmlns:a16="http://schemas.microsoft.com/office/drawing/2014/main" id="{4BFF764F-DFF6-487C-AF04-DB8515D8E3A3}"/>
              </a:ext>
            </a:extLst>
          </p:cNvPr>
          <p:cNvSpPr>
            <a:spLocks noGrp="1" noChangeArrowheads="1"/>
          </p:cNvSpPr>
          <p:nvPr>
            <p:ph type="sldNum" sz="quarter" idx="12"/>
          </p:nvPr>
        </p:nvSpPr>
        <p:spPr>
          <a:ln/>
        </p:spPr>
        <p:txBody>
          <a:bodyPr/>
          <a:lstStyle>
            <a:lvl1pPr>
              <a:defRPr/>
            </a:lvl1pPr>
          </a:lstStyle>
          <a:p>
            <a:pPr>
              <a:defRPr/>
            </a:pPr>
            <a:fld id="{662F9532-97F6-47DB-A57B-AA0C3A6685DF}" type="slidenum">
              <a:rPr lang="ru-RU" altLang="ru-RU"/>
              <a:pPr>
                <a:defRPr/>
              </a:pPr>
              <a:t>‹#›</a:t>
            </a:fld>
            <a:endParaRPr lang="ru-RU" altLang="ru-RU"/>
          </a:p>
        </p:txBody>
      </p:sp>
    </p:spTree>
    <p:extLst>
      <p:ext uri="{BB962C8B-B14F-4D97-AF65-F5344CB8AC3E}">
        <p14:creationId xmlns:p14="http://schemas.microsoft.com/office/powerpoint/2010/main" val="149606864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50D54D0-73B3-4344-9A18-0291D11BBE7F}"/>
              </a:ext>
            </a:extLst>
          </p:cNvPr>
          <p:cNvSpPr>
            <a:spLocks noGrp="1" noChangeArrowheads="1"/>
          </p:cNvSpPr>
          <p:nvPr>
            <p:ph type="dt" sz="half" idx="10"/>
          </p:nvPr>
        </p:nvSpPr>
        <p:spPr>
          <a:ln/>
        </p:spPr>
        <p:txBody>
          <a:bodyPr/>
          <a:lstStyle>
            <a:lvl1pPr>
              <a:defRPr/>
            </a:lvl1pPr>
          </a:lstStyle>
          <a:p>
            <a:pPr>
              <a:defRPr/>
            </a:pPr>
            <a:endParaRPr lang="ru-RU"/>
          </a:p>
        </p:txBody>
      </p:sp>
      <p:sp>
        <p:nvSpPr>
          <p:cNvPr id="3" name="Rectangle 5">
            <a:extLst>
              <a:ext uri="{FF2B5EF4-FFF2-40B4-BE49-F238E27FC236}">
                <a16:creationId xmlns:a16="http://schemas.microsoft.com/office/drawing/2014/main" id="{C80078A9-8A9A-430C-A435-04B50334202F}"/>
              </a:ext>
            </a:extLst>
          </p:cNvPr>
          <p:cNvSpPr>
            <a:spLocks noGrp="1" noChangeArrowheads="1"/>
          </p:cNvSpPr>
          <p:nvPr>
            <p:ph type="ftr" sz="quarter" idx="11"/>
          </p:nvPr>
        </p:nvSpPr>
        <p:spPr>
          <a:ln/>
        </p:spPr>
        <p:txBody>
          <a:bodyPr/>
          <a:lstStyle>
            <a:lvl1pPr>
              <a:defRPr/>
            </a:lvl1pPr>
          </a:lstStyle>
          <a:p>
            <a:pPr>
              <a:defRPr/>
            </a:pPr>
            <a:endParaRPr lang="ru-RU"/>
          </a:p>
        </p:txBody>
      </p:sp>
      <p:sp>
        <p:nvSpPr>
          <p:cNvPr id="4" name="Rectangle 6">
            <a:extLst>
              <a:ext uri="{FF2B5EF4-FFF2-40B4-BE49-F238E27FC236}">
                <a16:creationId xmlns:a16="http://schemas.microsoft.com/office/drawing/2014/main" id="{E90A246D-824B-450A-97A9-009214B02A60}"/>
              </a:ext>
            </a:extLst>
          </p:cNvPr>
          <p:cNvSpPr>
            <a:spLocks noGrp="1" noChangeArrowheads="1"/>
          </p:cNvSpPr>
          <p:nvPr>
            <p:ph type="sldNum" sz="quarter" idx="12"/>
          </p:nvPr>
        </p:nvSpPr>
        <p:spPr>
          <a:ln/>
        </p:spPr>
        <p:txBody>
          <a:bodyPr/>
          <a:lstStyle>
            <a:lvl1pPr>
              <a:defRPr/>
            </a:lvl1pPr>
          </a:lstStyle>
          <a:p>
            <a:pPr>
              <a:defRPr/>
            </a:pPr>
            <a:fld id="{C480A1CB-2D17-4D7E-B739-06FBA55CB335}" type="slidenum">
              <a:rPr lang="ru-RU" altLang="ru-RU"/>
              <a:pPr>
                <a:defRPr/>
              </a:pPr>
              <a:t>‹#›</a:t>
            </a:fld>
            <a:endParaRPr lang="ru-RU" altLang="ru-RU"/>
          </a:p>
        </p:txBody>
      </p:sp>
    </p:spTree>
    <p:extLst>
      <p:ext uri="{BB962C8B-B14F-4D97-AF65-F5344CB8AC3E}">
        <p14:creationId xmlns:p14="http://schemas.microsoft.com/office/powerpoint/2010/main" val="302470746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99E1BD44-60AA-4BFC-96EC-473326FDACDF}"/>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34B72D09-092F-4DE9-82EC-D7FB2007FEE1}"/>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C4BDAD08-56B0-4942-8E73-48CBF679C361}"/>
              </a:ext>
            </a:extLst>
          </p:cNvPr>
          <p:cNvSpPr>
            <a:spLocks noGrp="1" noChangeArrowheads="1"/>
          </p:cNvSpPr>
          <p:nvPr>
            <p:ph type="sldNum" sz="quarter" idx="12"/>
          </p:nvPr>
        </p:nvSpPr>
        <p:spPr>
          <a:ln/>
        </p:spPr>
        <p:txBody>
          <a:bodyPr/>
          <a:lstStyle>
            <a:lvl1pPr>
              <a:defRPr/>
            </a:lvl1pPr>
          </a:lstStyle>
          <a:p>
            <a:pPr>
              <a:defRPr/>
            </a:pPr>
            <a:fld id="{B7E7B5D0-6632-4033-8DE8-D7C9F7ED438D}" type="slidenum">
              <a:rPr lang="ru-RU" altLang="ru-RU"/>
              <a:pPr>
                <a:defRPr/>
              </a:pPr>
              <a:t>‹#›</a:t>
            </a:fld>
            <a:endParaRPr lang="ru-RU" altLang="ru-RU"/>
          </a:p>
        </p:txBody>
      </p:sp>
    </p:spTree>
    <p:extLst>
      <p:ext uri="{BB962C8B-B14F-4D97-AF65-F5344CB8AC3E}">
        <p14:creationId xmlns:p14="http://schemas.microsoft.com/office/powerpoint/2010/main" val="198024094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F287EEAE-2779-424F-92BC-CFE181A5EF5D}"/>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2637D97D-EB33-4901-8133-17A5E6C457E7}"/>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A98FDD36-4B98-4DFD-963F-EF120AC32F32}"/>
              </a:ext>
            </a:extLst>
          </p:cNvPr>
          <p:cNvSpPr>
            <a:spLocks noGrp="1" noChangeArrowheads="1"/>
          </p:cNvSpPr>
          <p:nvPr>
            <p:ph type="sldNum" sz="quarter" idx="12"/>
          </p:nvPr>
        </p:nvSpPr>
        <p:spPr>
          <a:ln/>
        </p:spPr>
        <p:txBody>
          <a:bodyPr/>
          <a:lstStyle>
            <a:lvl1pPr>
              <a:defRPr/>
            </a:lvl1pPr>
          </a:lstStyle>
          <a:p>
            <a:pPr>
              <a:defRPr/>
            </a:pPr>
            <a:fld id="{52182210-DE1F-4DE6-A1F2-A48E39B80DF4}" type="slidenum">
              <a:rPr lang="ru-RU" altLang="ru-RU"/>
              <a:pPr>
                <a:defRPr/>
              </a:pPr>
              <a:t>‹#›</a:t>
            </a:fld>
            <a:endParaRPr lang="ru-RU" altLang="ru-RU"/>
          </a:p>
        </p:txBody>
      </p:sp>
    </p:spTree>
    <p:extLst>
      <p:ext uri="{BB962C8B-B14F-4D97-AF65-F5344CB8AC3E}">
        <p14:creationId xmlns:p14="http://schemas.microsoft.com/office/powerpoint/2010/main" val="14619159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D4299F5-2747-43EC-901B-F9441DDFC62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a:extLst>
              <a:ext uri="{FF2B5EF4-FFF2-40B4-BE49-F238E27FC236}">
                <a16:creationId xmlns:a16="http://schemas.microsoft.com/office/drawing/2014/main" id="{FEA43230-C048-481E-A9C3-6A3529403E1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a:extLst>
              <a:ext uri="{FF2B5EF4-FFF2-40B4-BE49-F238E27FC236}">
                <a16:creationId xmlns:a16="http://schemas.microsoft.com/office/drawing/2014/main" id="{12A95E30-F2CD-415F-BC8A-E7A7B3D01CA9}"/>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ru-RU"/>
          </a:p>
        </p:txBody>
      </p:sp>
      <p:sp>
        <p:nvSpPr>
          <p:cNvPr id="1029" name="Rectangle 5">
            <a:extLst>
              <a:ext uri="{FF2B5EF4-FFF2-40B4-BE49-F238E27FC236}">
                <a16:creationId xmlns:a16="http://schemas.microsoft.com/office/drawing/2014/main" id="{88142F44-5079-46BA-8CC8-D1FA446A12B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ru-RU"/>
          </a:p>
        </p:txBody>
      </p:sp>
      <p:sp>
        <p:nvSpPr>
          <p:cNvPr id="1030" name="Rectangle 6">
            <a:extLst>
              <a:ext uri="{FF2B5EF4-FFF2-40B4-BE49-F238E27FC236}">
                <a16:creationId xmlns:a16="http://schemas.microsoft.com/office/drawing/2014/main" id="{67E7E86B-144A-45F9-9135-B2A47A40B13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F70BCEB-20E3-4E73-AC9C-798DABE613E7}"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9.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image" Target="../media/image10.gif"/></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image" Target="../media/image10.gif"/></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slide" Target="slide24.xml"/><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18" Type="http://schemas.openxmlformats.org/officeDocument/2006/relationships/slide" Target="slide16.xml"/><Relationship Id="rId26" Type="http://schemas.openxmlformats.org/officeDocument/2006/relationships/slide" Target="slide24.xml"/><Relationship Id="rId3" Type="http://schemas.openxmlformats.org/officeDocument/2006/relationships/slideLayout" Target="../slideLayouts/slideLayout7.xml"/><Relationship Id="rId21" Type="http://schemas.openxmlformats.org/officeDocument/2006/relationships/slide" Target="slide19.xml"/><Relationship Id="rId7" Type="http://schemas.openxmlformats.org/officeDocument/2006/relationships/slide" Target="slide5.xml"/><Relationship Id="rId12" Type="http://schemas.openxmlformats.org/officeDocument/2006/relationships/slide" Target="slide10.xml"/><Relationship Id="rId17" Type="http://schemas.openxmlformats.org/officeDocument/2006/relationships/slide" Target="slide15.xml"/><Relationship Id="rId25" Type="http://schemas.openxmlformats.org/officeDocument/2006/relationships/slide" Target="slide23.xml"/><Relationship Id="rId2" Type="http://schemas.openxmlformats.org/officeDocument/2006/relationships/audio" Target="../media/media2.mp3"/><Relationship Id="rId16" Type="http://schemas.openxmlformats.org/officeDocument/2006/relationships/slide" Target="slide14.xml"/><Relationship Id="rId20" Type="http://schemas.openxmlformats.org/officeDocument/2006/relationships/slide" Target="slide18.xml"/><Relationship Id="rId29" Type="http://schemas.openxmlformats.org/officeDocument/2006/relationships/slide" Target="slide27.xml"/><Relationship Id="rId1" Type="http://schemas.microsoft.com/office/2007/relationships/media" Target="../media/media2.mp3"/><Relationship Id="rId6" Type="http://schemas.openxmlformats.org/officeDocument/2006/relationships/slide" Target="slide4.xml"/><Relationship Id="rId11" Type="http://schemas.openxmlformats.org/officeDocument/2006/relationships/slide" Target="slide9.xml"/><Relationship Id="rId24" Type="http://schemas.openxmlformats.org/officeDocument/2006/relationships/slide" Target="slide22.xml"/><Relationship Id="rId32" Type="http://schemas.openxmlformats.org/officeDocument/2006/relationships/image" Target="../media/image7.png"/><Relationship Id="rId5" Type="http://schemas.openxmlformats.org/officeDocument/2006/relationships/image" Target="../media/image6.gif"/><Relationship Id="rId15" Type="http://schemas.openxmlformats.org/officeDocument/2006/relationships/slide" Target="slide13.xml"/><Relationship Id="rId23" Type="http://schemas.openxmlformats.org/officeDocument/2006/relationships/slide" Target="slide21.xml"/><Relationship Id="rId28" Type="http://schemas.openxmlformats.org/officeDocument/2006/relationships/slide" Target="slide26.xml"/><Relationship Id="rId10" Type="http://schemas.openxmlformats.org/officeDocument/2006/relationships/slide" Target="slide8.xml"/><Relationship Id="rId19" Type="http://schemas.openxmlformats.org/officeDocument/2006/relationships/slide" Target="slide17.xml"/><Relationship Id="rId31" Type="http://schemas.openxmlformats.org/officeDocument/2006/relationships/image" Target="../media/image3.gif"/><Relationship Id="rId4" Type="http://schemas.openxmlformats.org/officeDocument/2006/relationships/notesSlide" Target="../notesSlides/notesSlide2.xml"/><Relationship Id="rId9" Type="http://schemas.openxmlformats.org/officeDocument/2006/relationships/slide" Target="slide7.xml"/><Relationship Id="rId14" Type="http://schemas.openxmlformats.org/officeDocument/2006/relationships/slide" Target="slide12.xml"/><Relationship Id="rId22" Type="http://schemas.openxmlformats.org/officeDocument/2006/relationships/slide" Target="slide20.xml"/><Relationship Id="rId27" Type="http://schemas.openxmlformats.org/officeDocument/2006/relationships/slide" Target="slide25.xml"/><Relationship Id="rId30" Type="http://schemas.openxmlformats.org/officeDocument/2006/relationships/slide" Target="slide28.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astavka-samiy-umniy-2003-2012_(videomega.ru).mp4">
            <a:hlinkClick r:id="" action="ppaction://media"/>
            <a:extLst>
              <a:ext uri="{FF2B5EF4-FFF2-40B4-BE49-F238E27FC236}">
                <a16:creationId xmlns:a16="http://schemas.microsoft.com/office/drawing/2014/main" id="{9DF681EA-4606-4F32-847A-FAB541B5B732}"/>
              </a:ext>
            </a:extLst>
          </p:cNvPr>
          <p:cNvPicPr>
            <a:picLocks noChangeAspect="1" noChangeArrowheads="1"/>
          </p:cNvPicPr>
          <p:nvPr>
            <a:vide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1020763" y="-765175"/>
            <a:ext cx="11185526" cy="838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3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66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a:extLst>
              <a:ext uri="{FF2B5EF4-FFF2-40B4-BE49-F238E27FC236}">
                <a16:creationId xmlns:a16="http://schemas.microsoft.com/office/drawing/2014/main" id="{7407EF16-8B9F-47B4-BADC-9B7F8BDC0623}"/>
              </a:ext>
            </a:extLst>
          </p:cNvPr>
          <p:cNvSpPr txBox="1">
            <a:spLocks noChangeArrowheads="1"/>
          </p:cNvSpPr>
          <p:nvPr/>
        </p:nvSpPr>
        <p:spPr bwMode="auto">
          <a:xfrm>
            <a:off x="1187450" y="1639888"/>
            <a:ext cx="4043363"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ru-RU" altLang="ru-RU" sz="2400" i="1">
                <a:latin typeface="Georgia" panose="02040502050405020303" pitchFamily="18" charset="0"/>
              </a:rPr>
              <a:t>Какое сказочное животное умело изготавливать золотые монеты простым ударом копыта?</a:t>
            </a:r>
          </a:p>
        </p:txBody>
      </p:sp>
      <p:sp>
        <p:nvSpPr>
          <p:cNvPr id="17411" name="AutoShape 4">
            <a:hlinkClick r:id="rId2" action="ppaction://hlinksldjump" highlightClick="1"/>
            <a:extLst>
              <a:ext uri="{FF2B5EF4-FFF2-40B4-BE49-F238E27FC236}">
                <a16:creationId xmlns:a16="http://schemas.microsoft.com/office/drawing/2014/main" id="{300AE570-81C6-4743-91D7-F705673EA2AB}"/>
              </a:ext>
            </a:extLst>
          </p:cNvPr>
          <p:cNvSpPr>
            <a:spLocks noChangeArrowheads="1"/>
          </p:cNvSpPr>
          <p:nvPr/>
        </p:nvSpPr>
        <p:spPr bwMode="auto">
          <a:xfrm>
            <a:off x="8358188" y="6072188"/>
            <a:ext cx="541337" cy="539750"/>
          </a:xfrm>
          <a:prstGeom prst="actionButtonHome">
            <a:avLst/>
          </a:prstGeom>
          <a:gradFill rotWithShape="1">
            <a:gsLst>
              <a:gs pos="0">
                <a:schemeClr val="bg1"/>
              </a:gs>
              <a:gs pos="100000">
                <a:srgbClr val="CC0066">
                  <a:alpha val="51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pic>
        <p:nvPicPr>
          <p:cNvPr id="17412" name="Picture 11" descr="C:\Documents and Settings\Елена\Мои документы\Мои рисунки\анимированные\фэнтези, сказки\феи\milash179.gif">
            <a:extLst>
              <a:ext uri="{FF2B5EF4-FFF2-40B4-BE49-F238E27FC236}">
                <a16:creationId xmlns:a16="http://schemas.microsoft.com/office/drawing/2014/main" id="{EC2F298C-2E11-4A40-907F-09E76F1DB87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773238"/>
            <a:ext cx="7191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47">
            <a:extLst>
              <a:ext uri="{FF2B5EF4-FFF2-40B4-BE49-F238E27FC236}">
                <a16:creationId xmlns:a16="http://schemas.microsoft.com/office/drawing/2014/main" id="{3A0857D5-17DA-4F3D-9C1B-F91A81F35082}"/>
              </a:ext>
            </a:extLst>
          </p:cNvPr>
          <p:cNvSpPr>
            <a:spLocks noChangeArrowheads="1"/>
          </p:cNvSpPr>
          <p:nvPr/>
        </p:nvSpPr>
        <p:spPr bwMode="auto">
          <a:xfrm>
            <a:off x="3106738" y="273050"/>
            <a:ext cx="2590800" cy="719138"/>
          </a:xfrm>
          <a:prstGeom prst="bevel">
            <a:avLst>
              <a:gd name="adj" fmla="val 7727"/>
            </a:avLst>
          </a:prstGeom>
          <a:gradFill rotWithShape="1">
            <a:gsLst>
              <a:gs pos="0">
                <a:srgbClr val="FFDDEE"/>
              </a:gs>
              <a:gs pos="50000">
                <a:schemeClr val="bg1"/>
              </a:gs>
              <a:gs pos="100000">
                <a:srgbClr val="FFDDEE"/>
              </a:gs>
            </a:gsLst>
            <a:lin ang="5400000" scaled="1"/>
          </a:gradFill>
          <a:ln>
            <a:noFill/>
          </a:ln>
          <a:effectLst>
            <a:prstShdw prst="shdw17" dist="17961" dir="2700000">
              <a:srgbClr val="997199">
                <a:alpha val="50000"/>
              </a:srgbClr>
            </a:prst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b="1" dirty="0">
                <a:latin typeface="Times New Roman" pitchFamily="18" charset="0"/>
              </a:rPr>
              <a:t>СКАЗКИ</a:t>
            </a:r>
          </a:p>
        </p:txBody>
      </p:sp>
      <p:sp>
        <p:nvSpPr>
          <p:cNvPr id="15" name="AutoShape 53">
            <a:hlinkClick r:id="rId4" action="ppaction://hlinksldjump"/>
            <a:extLst>
              <a:ext uri="{FF2B5EF4-FFF2-40B4-BE49-F238E27FC236}">
                <a16:creationId xmlns:a16="http://schemas.microsoft.com/office/drawing/2014/main" id="{E1813046-AB7F-4613-94FF-397588180021}"/>
              </a:ext>
            </a:extLst>
          </p:cNvPr>
          <p:cNvSpPr>
            <a:spLocks noChangeArrowheads="1"/>
          </p:cNvSpPr>
          <p:nvPr/>
        </p:nvSpPr>
        <p:spPr bwMode="auto">
          <a:xfrm>
            <a:off x="8180388" y="268288"/>
            <a:ext cx="719137" cy="719137"/>
          </a:xfrm>
          <a:prstGeom prst="bevel">
            <a:avLst>
              <a:gd name="adj" fmla="val 7727"/>
            </a:avLst>
          </a:prstGeom>
          <a:gradFill rotWithShape="1">
            <a:gsLst>
              <a:gs pos="0">
                <a:srgbClr val="FFDDEE"/>
              </a:gs>
              <a:gs pos="50000">
                <a:schemeClr val="bg1"/>
              </a:gs>
              <a:gs pos="100000">
                <a:srgbClr val="FFDDEE"/>
              </a:gs>
            </a:gsLst>
            <a:lin ang="5400000" scaled="1"/>
          </a:gradFill>
          <a:ln>
            <a:noFill/>
          </a:ln>
          <a:effectLst>
            <a:prstShdw prst="shdw17" dist="17961" dir="2700000">
              <a:srgbClr val="779674">
                <a:alpha val="50000"/>
              </a:srgbClr>
            </a:prstShdw>
          </a:effectLst>
        </p:spPr>
        <p:txBody>
          <a:bodyPr wrap="none" anchor="ctr"/>
          <a:lstStyle/>
          <a:p>
            <a:pPr algn="ctr" eaLnBrk="1" hangingPunct="1">
              <a:defRPr/>
            </a:pPr>
            <a:r>
              <a:rPr lang="ru-RU" sz="3200" b="1" dirty="0">
                <a:latin typeface="Arial" charset="0"/>
              </a:rPr>
              <a:t>20</a:t>
            </a:r>
          </a:p>
        </p:txBody>
      </p:sp>
      <p:sp>
        <p:nvSpPr>
          <p:cNvPr id="16" name="Прямоугольник: багетная рамка 15">
            <a:extLst>
              <a:ext uri="{FF2B5EF4-FFF2-40B4-BE49-F238E27FC236}">
                <a16:creationId xmlns:a16="http://schemas.microsoft.com/office/drawing/2014/main" id="{D8C5DA13-45E1-4CF3-9AA5-428CEBF52479}"/>
              </a:ext>
            </a:extLst>
          </p:cNvPr>
          <p:cNvSpPr/>
          <p:nvPr/>
        </p:nvSpPr>
        <p:spPr>
          <a:xfrm>
            <a:off x="5440363" y="4872038"/>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косуля</a:t>
            </a:r>
          </a:p>
        </p:txBody>
      </p:sp>
      <p:sp>
        <p:nvSpPr>
          <p:cNvPr id="17" name="Прямоугольник: багетная рамка 16">
            <a:extLst>
              <a:ext uri="{FF2B5EF4-FFF2-40B4-BE49-F238E27FC236}">
                <a16:creationId xmlns:a16="http://schemas.microsoft.com/office/drawing/2014/main" id="{9FD600B3-686E-41F6-88DF-124120250306}"/>
              </a:ext>
            </a:extLst>
          </p:cNvPr>
          <p:cNvSpPr/>
          <p:nvPr/>
        </p:nvSpPr>
        <p:spPr>
          <a:xfrm>
            <a:off x="5440363" y="1725613"/>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антилопа</a:t>
            </a:r>
          </a:p>
        </p:txBody>
      </p:sp>
      <p:sp>
        <p:nvSpPr>
          <p:cNvPr id="18" name="Прямоугольник: багетная рамка 17">
            <a:extLst>
              <a:ext uri="{FF2B5EF4-FFF2-40B4-BE49-F238E27FC236}">
                <a16:creationId xmlns:a16="http://schemas.microsoft.com/office/drawing/2014/main" id="{383FD8E4-3852-48AF-953A-1C3AE5E95B8E}"/>
              </a:ext>
            </a:extLst>
          </p:cNvPr>
          <p:cNvSpPr/>
          <p:nvPr/>
        </p:nvSpPr>
        <p:spPr>
          <a:xfrm>
            <a:off x="5443538" y="3360738"/>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олень</a:t>
            </a:r>
          </a:p>
        </p:txBody>
      </p:sp>
      <p:sp>
        <p:nvSpPr>
          <p:cNvPr id="19" name="Прямоугольник: багетная рамка 18">
            <a:extLst>
              <a:ext uri="{FF2B5EF4-FFF2-40B4-BE49-F238E27FC236}">
                <a16:creationId xmlns:a16="http://schemas.microsoft.com/office/drawing/2014/main" id="{DB8CF620-6E99-4D7D-95E0-3571344F6CD5}"/>
              </a:ext>
            </a:extLst>
          </p:cNvPr>
          <p:cNvSpPr/>
          <p:nvPr/>
        </p:nvSpPr>
        <p:spPr>
          <a:xfrm>
            <a:off x="1389063" y="4046538"/>
            <a:ext cx="3455987" cy="746125"/>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Верно, у Вас 20 баллов!</a:t>
            </a:r>
          </a:p>
        </p:txBody>
      </p:sp>
      <p:sp>
        <p:nvSpPr>
          <p:cNvPr id="20" name="Прямоугольник: багетная рамка 19">
            <a:extLst>
              <a:ext uri="{FF2B5EF4-FFF2-40B4-BE49-F238E27FC236}">
                <a16:creationId xmlns:a16="http://schemas.microsoft.com/office/drawing/2014/main" id="{33A5444B-B0AB-492B-A344-03FB70B5B432}"/>
              </a:ext>
            </a:extLst>
          </p:cNvPr>
          <p:cNvSpPr/>
          <p:nvPr/>
        </p:nvSpPr>
        <p:spPr>
          <a:xfrm>
            <a:off x="1384300" y="5029200"/>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
        <p:nvSpPr>
          <p:cNvPr id="21" name="Прямоугольник: багетная рамка 20">
            <a:extLst>
              <a:ext uri="{FF2B5EF4-FFF2-40B4-BE49-F238E27FC236}">
                <a16:creationId xmlns:a16="http://schemas.microsoft.com/office/drawing/2014/main" id="{95926985-F699-4DD2-9336-07AF6E3C9B68}"/>
              </a:ext>
            </a:extLst>
          </p:cNvPr>
          <p:cNvSpPr/>
          <p:nvPr/>
        </p:nvSpPr>
        <p:spPr>
          <a:xfrm>
            <a:off x="1381125" y="5775325"/>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Tree>
  </p:cSld>
  <p:clrMapOvr>
    <a:masterClrMapping/>
  </p:clrMapOvr>
  <p:transition spd="med"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9" presetClass="emph" presetSubtype="0" grpId="0" nodeType="clickEffect">
                                  <p:stCondLst>
                                    <p:cond delay="0"/>
                                  </p:stCondLst>
                                  <p:childTnLst>
                                    <p:set>
                                      <p:cBhvr rctx="PPT">
                                        <p:cTn id="6" dur="indefinite"/>
                                        <p:tgtEl>
                                          <p:spTgt spid="15"/>
                                        </p:tgtEl>
                                        <p:attrNameLst>
                                          <p:attrName>style.opacity</p:attrName>
                                        </p:attrNameLst>
                                      </p:cBhvr>
                                      <p:to>
                                        <p:strVal val="0"/>
                                      </p:to>
                                    </p:set>
                                    <p:animEffect filter="image" prLst="opacity: 0">
                                      <p:cBhvr rctx="IE">
                                        <p:cTn id="7" dur="indefinite"/>
                                        <p:tgtEl>
                                          <p:spTgt spid="15"/>
                                        </p:tgtEl>
                                      </p:cBhvr>
                                    </p:animEffec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childTnLst>
                    </p:cTn>
                  </p:par>
                </p:childTnLst>
              </p:cTn>
              <p:nextCondLst>
                <p:cond evt="onClick" delay="0">
                  <p:tgtEl>
                    <p:spTgt spid="18"/>
                  </p:tgtEl>
                </p:cond>
              </p:nextCondLst>
            </p:seq>
          </p:childTnLst>
        </p:cTn>
      </p:par>
    </p:tnLst>
    <p:bldLst>
      <p:bldP spid="15" grpId="0" animBg="1"/>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a:extLst>
              <a:ext uri="{FF2B5EF4-FFF2-40B4-BE49-F238E27FC236}">
                <a16:creationId xmlns:a16="http://schemas.microsoft.com/office/drawing/2014/main" id="{A4649EA6-35C7-4CF7-A907-74B9BBB2EBEA}"/>
              </a:ext>
            </a:extLst>
          </p:cNvPr>
          <p:cNvSpPr txBox="1">
            <a:spLocks noChangeArrowheads="1"/>
          </p:cNvSpPr>
          <p:nvPr/>
        </p:nvSpPr>
        <p:spPr bwMode="auto">
          <a:xfrm>
            <a:off x="1249363" y="1700213"/>
            <a:ext cx="404336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ru-RU" altLang="ru-RU" i="1">
                <a:latin typeface="Georgia" panose="02040502050405020303" pitchFamily="18" charset="0"/>
              </a:rPr>
              <a:t>Какое сказочное животное всегда при деньгах?</a:t>
            </a:r>
          </a:p>
        </p:txBody>
      </p:sp>
      <p:sp>
        <p:nvSpPr>
          <p:cNvPr id="18435" name="AutoShape 4">
            <a:hlinkClick r:id="rId2" action="ppaction://hlinksldjump" highlightClick="1"/>
            <a:extLst>
              <a:ext uri="{FF2B5EF4-FFF2-40B4-BE49-F238E27FC236}">
                <a16:creationId xmlns:a16="http://schemas.microsoft.com/office/drawing/2014/main" id="{87C1966E-D3B1-4BCD-95E3-FB54BC701D0B}"/>
              </a:ext>
            </a:extLst>
          </p:cNvPr>
          <p:cNvSpPr>
            <a:spLocks noChangeArrowheads="1"/>
          </p:cNvSpPr>
          <p:nvPr/>
        </p:nvSpPr>
        <p:spPr bwMode="auto">
          <a:xfrm>
            <a:off x="8358188" y="6072188"/>
            <a:ext cx="541337" cy="539750"/>
          </a:xfrm>
          <a:prstGeom prst="actionButtonHome">
            <a:avLst/>
          </a:prstGeom>
          <a:gradFill rotWithShape="1">
            <a:gsLst>
              <a:gs pos="0">
                <a:schemeClr val="bg1"/>
              </a:gs>
              <a:gs pos="100000">
                <a:srgbClr val="CC0066">
                  <a:alpha val="51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pic>
        <p:nvPicPr>
          <p:cNvPr id="18436" name="Picture 11" descr="C:\Documents and Settings\Елена\Мои документы\Мои рисунки\анимированные\фэнтези, сказки\феи\milash179.gif">
            <a:extLst>
              <a:ext uri="{FF2B5EF4-FFF2-40B4-BE49-F238E27FC236}">
                <a16:creationId xmlns:a16="http://schemas.microsoft.com/office/drawing/2014/main" id="{B97FF0E4-61FB-4A16-A50E-01BEBEC15D8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773238"/>
            <a:ext cx="7191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47">
            <a:extLst>
              <a:ext uri="{FF2B5EF4-FFF2-40B4-BE49-F238E27FC236}">
                <a16:creationId xmlns:a16="http://schemas.microsoft.com/office/drawing/2014/main" id="{F44BD006-B7D7-49B2-A35A-76A5E019CAB8}"/>
              </a:ext>
            </a:extLst>
          </p:cNvPr>
          <p:cNvSpPr>
            <a:spLocks noChangeArrowheads="1"/>
          </p:cNvSpPr>
          <p:nvPr/>
        </p:nvSpPr>
        <p:spPr bwMode="auto">
          <a:xfrm>
            <a:off x="3106738" y="273050"/>
            <a:ext cx="2590800" cy="719138"/>
          </a:xfrm>
          <a:prstGeom prst="bevel">
            <a:avLst>
              <a:gd name="adj" fmla="val 7727"/>
            </a:avLst>
          </a:prstGeom>
          <a:gradFill rotWithShape="1">
            <a:gsLst>
              <a:gs pos="0">
                <a:srgbClr val="FFDDEE"/>
              </a:gs>
              <a:gs pos="50000">
                <a:schemeClr val="bg1"/>
              </a:gs>
              <a:gs pos="100000">
                <a:srgbClr val="FFDDEE"/>
              </a:gs>
            </a:gsLst>
            <a:lin ang="5400000" scaled="1"/>
          </a:gradFill>
          <a:ln>
            <a:noFill/>
          </a:ln>
          <a:effectLst>
            <a:prstShdw prst="shdw17" dist="17961" dir="2700000">
              <a:srgbClr val="997199">
                <a:alpha val="50000"/>
              </a:srgbClr>
            </a:prst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b="1" dirty="0">
                <a:latin typeface="Times New Roman" pitchFamily="18" charset="0"/>
              </a:rPr>
              <a:t>СКАЗКИ</a:t>
            </a:r>
          </a:p>
        </p:txBody>
      </p:sp>
      <p:sp>
        <p:nvSpPr>
          <p:cNvPr id="15" name="AutoShape 53">
            <a:hlinkClick r:id="rId4" action="ppaction://hlinksldjump"/>
            <a:extLst>
              <a:ext uri="{FF2B5EF4-FFF2-40B4-BE49-F238E27FC236}">
                <a16:creationId xmlns:a16="http://schemas.microsoft.com/office/drawing/2014/main" id="{4888E512-74CB-40E6-877F-F9605C72F829}"/>
              </a:ext>
            </a:extLst>
          </p:cNvPr>
          <p:cNvSpPr>
            <a:spLocks noChangeArrowheads="1"/>
          </p:cNvSpPr>
          <p:nvPr/>
        </p:nvSpPr>
        <p:spPr bwMode="auto">
          <a:xfrm>
            <a:off x="8180388" y="268288"/>
            <a:ext cx="719137" cy="719137"/>
          </a:xfrm>
          <a:prstGeom prst="bevel">
            <a:avLst>
              <a:gd name="adj" fmla="val 7727"/>
            </a:avLst>
          </a:prstGeom>
          <a:gradFill rotWithShape="1">
            <a:gsLst>
              <a:gs pos="0">
                <a:srgbClr val="FFDDEE"/>
              </a:gs>
              <a:gs pos="50000">
                <a:schemeClr val="bg1"/>
              </a:gs>
              <a:gs pos="100000">
                <a:srgbClr val="FFDDEE"/>
              </a:gs>
            </a:gsLst>
            <a:lin ang="5400000" scaled="1"/>
          </a:gradFill>
          <a:ln>
            <a:noFill/>
          </a:ln>
          <a:effectLst>
            <a:prstShdw prst="shdw17" dist="17961" dir="2700000">
              <a:srgbClr val="779674">
                <a:alpha val="50000"/>
              </a:srgbClr>
            </a:prstShdw>
          </a:effectLst>
        </p:spPr>
        <p:txBody>
          <a:bodyPr wrap="none" anchor="ctr"/>
          <a:lstStyle/>
          <a:p>
            <a:pPr algn="ctr" eaLnBrk="1" hangingPunct="1">
              <a:defRPr/>
            </a:pPr>
            <a:r>
              <a:rPr lang="ru-RU" sz="3200" b="1" dirty="0">
                <a:latin typeface="Arial" charset="0"/>
              </a:rPr>
              <a:t>30</a:t>
            </a:r>
          </a:p>
        </p:txBody>
      </p:sp>
      <p:sp>
        <p:nvSpPr>
          <p:cNvPr id="16" name="Прямоугольник: багетная рамка 15">
            <a:extLst>
              <a:ext uri="{FF2B5EF4-FFF2-40B4-BE49-F238E27FC236}">
                <a16:creationId xmlns:a16="http://schemas.microsoft.com/office/drawing/2014/main" id="{3F073D0B-DC93-42AD-836D-2FF1B946A5A4}"/>
              </a:ext>
            </a:extLst>
          </p:cNvPr>
          <p:cNvSpPr/>
          <p:nvPr/>
        </p:nvSpPr>
        <p:spPr>
          <a:xfrm>
            <a:off x="5443538" y="1773238"/>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крот</a:t>
            </a:r>
          </a:p>
        </p:txBody>
      </p:sp>
      <p:sp>
        <p:nvSpPr>
          <p:cNvPr id="17" name="Прямоугольник: багетная рамка 16">
            <a:extLst>
              <a:ext uri="{FF2B5EF4-FFF2-40B4-BE49-F238E27FC236}">
                <a16:creationId xmlns:a16="http://schemas.microsoft.com/office/drawing/2014/main" id="{80D03B63-CB96-424E-A098-53F1906D9645}"/>
              </a:ext>
            </a:extLst>
          </p:cNvPr>
          <p:cNvSpPr/>
          <p:nvPr/>
        </p:nvSpPr>
        <p:spPr>
          <a:xfrm>
            <a:off x="5443538" y="5026025"/>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поросенок</a:t>
            </a:r>
          </a:p>
        </p:txBody>
      </p:sp>
      <p:sp>
        <p:nvSpPr>
          <p:cNvPr id="18" name="Прямоугольник: багетная рамка 17">
            <a:extLst>
              <a:ext uri="{FF2B5EF4-FFF2-40B4-BE49-F238E27FC236}">
                <a16:creationId xmlns:a16="http://schemas.microsoft.com/office/drawing/2014/main" id="{942C6886-AAD8-4900-9B6F-950DE20DE5E0}"/>
              </a:ext>
            </a:extLst>
          </p:cNvPr>
          <p:cNvSpPr/>
          <p:nvPr/>
        </p:nvSpPr>
        <p:spPr>
          <a:xfrm>
            <a:off x="5443538" y="3360738"/>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бобер</a:t>
            </a:r>
          </a:p>
        </p:txBody>
      </p:sp>
      <p:sp>
        <p:nvSpPr>
          <p:cNvPr id="19" name="Прямоугольник: багетная рамка 18">
            <a:extLst>
              <a:ext uri="{FF2B5EF4-FFF2-40B4-BE49-F238E27FC236}">
                <a16:creationId xmlns:a16="http://schemas.microsoft.com/office/drawing/2014/main" id="{D23990FA-35E3-4F90-BC62-D529004DC7E1}"/>
              </a:ext>
            </a:extLst>
          </p:cNvPr>
          <p:cNvSpPr/>
          <p:nvPr/>
        </p:nvSpPr>
        <p:spPr>
          <a:xfrm>
            <a:off x="1389063" y="4046538"/>
            <a:ext cx="3455987" cy="746125"/>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Верно, у Вас 30 баллов!</a:t>
            </a:r>
          </a:p>
        </p:txBody>
      </p:sp>
      <p:sp>
        <p:nvSpPr>
          <p:cNvPr id="20" name="Прямоугольник: багетная рамка 19">
            <a:extLst>
              <a:ext uri="{FF2B5EF4-FFF2-40B4-BE49-F238E27FC236}">
                <a16:creationId xmlns:a16="http://schemas.microsoft.com/office/drawing/2014/main" id="{C1927B25-B468-4886-AABC-1F6EF7078571}"/>
              </a:ext>
            </a:extLst>
          </p:cNvPr>
          <p:cNvSpPr/>
          <p:nvPr/>
        </p:nvSpPr>
        <p:spPr>
          <a:xfrm>
            <a:off x="1384300" y="5029200"/>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
        <p:nvSpPr>
          <p:cNvPr id="21" name="Прямоугольник: багетная рамка 20">
            <a:extLst>
              <a:ext uri="{FF2B5EF4-FFF2-40B4-BE49-F238E27FC236}">
                <a16:creationId xmlns:a16="http://schemas.microsoft.com/office/drawing/2014/main" id="{7ED7FFDA-B8C2-4DB1-9788-295A9346FDB2}"/>
              </a:ext>
            </a:extLst>
          </p:cNvPr>
          <p:cNvSpPr/>
          <p:nvPr/>
        </p:nvSpPr>
        <p:spPr>
          <a:xfrm>
            <a:off x="1381125" y="5775325"/>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Tree>
  </p:cSld>
  <p:clrMapOvr>
    <a:masterClrMapping/>
  </p:clrMapOvr>
  <p:transition spd="med"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9" presetClass="emph" presetSubtype="0" grpId="0" nodeType="clickEffect">
                                  <p:stCondLst>
                                    <p:cond delay="0"/>
                                  </p:stCondLst>
                                  <p:childTnLst>
                                    <p:set>
                                      <p:cBhvr rctx="PPT">
                                        <p:cTn id="6" dur="indefinite"/>
                                        <p:tgtEl>
                                          <p:spTgt spid="15"/>
                                        </p:tgtEl>
                                        <p:attrNameLst>
                                          <p:attrName>style.opacity</p:attrName>
                                        </p:attrNameLst>
                                      </p:cBhvr>
                                      <p:to>
                                        <p:strVal val="0"/>
                                      </p:to>
                                    </p:set>
                                    <p:animEffect filter="image" prLst="opacity: 0">
                                      <p:cBhvr rctx="IE">
                                        <p:cTn id="7" dur="indefinite"/>
                                        <p:tgtEl>
                                          <p:spTgt spid="15"/>
                                        </p:tgtEl>
                                      </p:cBhvr>
                                    </p:animEffec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childTnLst>
                    </p:cTn>
                  </p:par>
                </p:childTnLst>
              </p:cTn>
              <p:nextCondLst>
                <p:cond evt="onClick" delay="0">
                  <p:tgtEl>
                    <p:spTgt spid="18"/>
                  </p:tgtEl>
                </p:cond>
              </p:nextCondLst>
            </p:seq>
          </p:childTnLst>
        </p:cTn>
      </p:par>
    </p:tnLst>
    <p:bldLst>
      <p:bldP spid="15"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a:extLst>
              <a:ext uri="{FF2B5EF4-FFF2-40B4-BE49-F238E27FC236}">
                <a16:creationId xmlns:a16="http://schemas.microsoft.com/office/drawing/2014/main" id="{497F26BE-D792-44AA-9C4B-0DCBA338732D}"/>
              </a:ext>
            </a:extLst>
          </p:cNvPr>
          <p:cNvSpPr txBox="1">
            <a:spLocks noChangeArrowheads="1"/>
          </p:cNvSpPr>
          <p:nvPr/>
        </p:nvSpPr>
        <p:spPr bwMode="auto">
          <a:xfrm>
            <a:off x="1258888" y="1341438"/>
            <a:ext cx="4043362"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ru-RU" altLang="ru-RU" sz="2600" i="1">
                <a:latin typeface="Georgia" panose="02040502050405020303" pitchFamily="18" charset="0"/>
              </a:rPr>
              <a:t>Какие представители кольчатых червей обеспечивали материальное благополучие Дуремара?</a:t>
            </a:r>
          </a:p>
        </p:txBody>
      </p:sp>
      <p:sp>
        <p:nvSpPr>
          <p:cNvPr id="19459" name="AutoShape 4">
            <a:hlinkClick r:id="rId2" action="ppaction://hlinksldjump" highlightClick="1"/>
            <a:extLst>
              <a:ext uri="{FF2B5EF4-FFF2-40B4-BE49-F238E27FC236}">
                <a16:creationId xmlns:a16="http://schemas.microsoft.com/office/drawing/2014/main" id="{2C9AEB74-83E2-4BDF-9079-511F00158691}"/>
              </a:ext>
            </a:extLst>
          </p:cNvPr>
          <p:cNvSpPr>
            <a:spLocks noChangeArrowheads="1"/>
          </p:cNvSpPr>
          <p:nvPr/>
        </p:nvSpPr>
        <p:spPr bwMode="auto">
          <a:xfrm>
            <a:off x="8358188" y="6072188"/>
            <a:ext cx="541337" cy="539750"/>
          </a:xfrm>
          <a:prstGeom prst="actionButtonHome">
            <a:avLst/>
          </a:prstGeom>
          <a:gradFill rotWithShape="1">
            <a:gsLst>
              <a:gs pos="0">
                <a:schemeClr val="bg1"/>
              </a:gs>
              <a:gs pos="100000">
                <a:srgbClr val="CC0066">
                  <a:alpha val="51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pic>
        <p:nvPicPr>
          <p:cNvPr id="19460" name="Picture 11" descr="C:\Documents and Settings\Елена\Мои документы\Мои рисунки\анимированные\фэнтези, сказки\феи\milash179.gif">
            <a:extLst>
              <a:ext uri="{FF2B5EF4-FFF2-40B4-BE49-F238E27FC236}">
                <a16:creationId xmlns:a16="http://schemas.microsoft.com/office/drawing/2014/main" id="{AC2EB045-ABB1-476F-9008-FEA32F55563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773238"/>
            <a:ext cx="7191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47">
            <a:extLst>
              <a:ext uri="{FF2B5EF4-FFF2-40B4-BE49-F238E27FC236}">
                <a16:creationId xmlns:a16="http://schemas.microsoft.com/office/drawing/2014/main" id="{A123995F-95B0-4E00-8A60-D01FEF69B68D}"/>
              </a:ext>
            </a:extLst>
          </p:cNvPr>
          <p:cNvSpPr>
            <a:spLocks noChangeArrowheads="1"/>
          </p:cNvSpPr>
          <p:nvPr/>
        </p:nvSpPr>
        <p:spPr bwMode="auto">
          <a:xfrm>
            <a:off x="3106738" y="273050"/>
            <a:ext cx="2590800" cy="719138"/>
          </a:xfrm>
          <a:prstGeom prst="bevel">
            <a:avLst>
              <a:gd name="adj" fmla="val 7727"/>
            </a:avLst>
          </a:prstGeom>
          <a:gradFill rotWithShape="1">
            <a:gsLst>
              <a:gs pos="0">
                <a:srgbClr val="FFDDEE"/>
              </a:gs>
              <a:gs pos="50000">
                <a:schemeClr val="bg1"/>
              </a:gs>
              <a:gs pos="100000">
                <a:srgbClr val="FFDDEE"/>
              </a:gs>
            </a:gsLst>
            <a:lin ang="5400000" scaled="1"/>
          </a:gradFill>
          <a:ln>
            <a:noFill/>
          </a:ln>
          <a:effectLst>
            <a:prstShdw prst="shdw17" dist="17961" dir="2700000">
              <a:srgbClr val="997199">
                <a:alpha val="50000"/>
              </a:srgbClr>
            </a:prst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b="1" dirty="0">
                <a:latin typeface="Times New Roman" pitchFamily="18" charset="0"/>
              </a:rPr>
              <a:t>СКАЗКИ</a:t>
            </a:r>
          </a:p>
        </p:txBody>
      </p:sp>
      <p:sp>
        <p:nvSpPr>
          <p:cNvPr id="13" name="AutoShape 53">
            <a:hlinkClick r:id="rId4" action="ppaction://hlinksldjump"/>
            <a:extLst>
              <a:ext uri="{FF2B5EF4-FFF2-40B4-BE49-F238E27FC236}">
                <a16:creationId xmlns:a16="http://schemas.microsoft.com/office/drawing/2014/main" id="{59343B17-BF06-4381-9A0D-AF18D061C8CE}"/>
              </a:ext>
            </a:extLst>
          </p:cNvPr>
          <p:cNvSpPr>
            <a:spLocks noChangeArrowheads="1"/>
          </p:cNvSpPr>
          <p:nvPr/>
        </p:nvSpPr>
        <p:spPr bwMode="auto">
          <a:xfrm>
            <a:off x="8189913" y="273050"/>
            <a:ext cx="719137" cy="719138"/>
          </a:xfrm>
          <a:prstGeom prst="bevel">
            <a:avLst>
              <a:gd name="adj" fmla="val 7727"/>
            </a:avLst>
          </a:prstGeom>
          <a:gradFill rotWithShape="1">
            <a:gsLst>
              <a:gs pos="0">
                <a:srgbClr val="FFDDEE"/>
              </a:gs>
              <a:gs pos="50000">
                <a:schemeClr val="bg1"/>
              </a:gs>
              <a:gs pos="100000">
                <a:srgbClr val="FFDDEE"/>
              </a:gs>
            </a:gsLst>
            <a:lin ang="5400000" scaled="1"/>
          </a:gradFill>
          <a:ln>
            <a:noFill/>
          </a:ln>
          <a:effectLst>
            <a:prstShdw prst="shdw17" dist="17961" dir="2700000">
              <a:srgbClr val="779674">
                <a:alpha val="50000"/>
              </a:srgbClr>
            </a:prstShdw>
          </a:effectLst>
        </p:spPr>
        <p:txBody>
          <a:bodyPr wrap="none" anchor="ctr"/>
          <a:lstStyle/>
          <a:p>
            <a:pPr algn="ctr" eaLnBrk="1" hangingPunct="1">
              <a:defRPr/>
            </a:pPr>
            <a:r>
              <a:rPr lang="ru-RU" sz="3200" b="1" dirty="0">
                <a:latin typeface="Arial" charset="0"/>
              </a:rPr>
              <a:t>40</a:t>
            </a:r>
          </a:p>
        </p:txBody>
      </p:sp>
      <p:sp>
        <p:nvSpPr>
          <p:cNvPr id="15" name="Прямоугольник: багетная рамка 14">
            <a:extLst>
              <a:ext uri="{FF2B5EF4-FFF2-40B4-BE49-F238E27FC236}">
                <a16:creationId xmlns:a16="http://schemas.microsoft.com/office/drawing/2014/main" id="{280F1AC5-2DF7-4A1F-BC4C-90661224A7FA}"/>
              </a:ext>
            </a:extLst>
          </p:cNvPr>
          <p:cNvSpPr/>
          <p:nvPr/>
        </p:nvSpPr>
        <p:spPr>
          <a:xfrm>
            <a:off x="5443538" y="3457575"/>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Мизостомиды</a:t>
            </a:r>
          </a:p>
        </p:txBody>
      </p:sp>
      <p:sp>
        <p:nvSpPr>
          <p:cNvPr id="16" name="Прямоугольник: багетная рамка 15">
            <a:extLst>
              <a:ext uri="{FF2B5EF4-FFF2-40B4-BE49-F238E27FC236}">
                <a16:creationId xmlns:a16="http://schemas.microsoft.com/office/drawing/2014/main" id="{60935662-A06E-4C9D-9296-42D9B4274C64}"/>
              </a:ext>
            </a:extLst>
          </p:cNvPr>
          <p:cNvSpPr/>
          <p:nvPr/>
        </p:nvSpPr>
        <p:spPr>
          <a:xfrm>
            <a:off x="5421313" y="1916113"/>
            <a:ext cx="3454400"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Пиявки</a:t>
            </a:r>
          </a:p>
        </p:txBody>
      </p:sp>
      <p:sp>
        <p:nvSpPr>
          <p:cNvPr id="17" name="Прямоугольник: багетная рамка 16">
            <a:extLst>
              <a:ext uri="{FF2B5EF4-FFF2-40B4-BE49-F238E27FC236}">
                <a16:creationId xmlns:a16="http://schemas.microsoft.com/office/drawing/2014/main" id="{D3D4A46C-F8EF-4909-B2B7-CE0C3AA95054}"/>
              </a:ext>
            </a:extLst>
          </p:cNvPr>
          <p:cNvSpPr/>
          <p:nvPr/>
        </p:nvSpPr>
        <p:spPr>
          <a:xfrm>
            <a:off x="5443538" y="4965700"/>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Эхиуриды</a:t>
            </a:r>
          </a:p>
        </p:txBody>
      </p:sp>
      <p:sp>
        <p:nvSpPr>
          <p:cNvPr id="18" name="Прямоугольник: багетная рамка 17">
            <a:extLst>
              <a:ext uri="{FF2B5EF4-FFF2-40B4-BE49-F238E27FC236}">
                <a16:creationId xmlns:a16="http://schemas.microsoft.com/office/drawing/2014/main" id="{786AE49A-434A-4A90-9E7F-97F4D67E457F}"/>
              </a:ext>
            </a:extLst>
          </p:cNvPr>
          <p:cNvSpPr/>
          <p:nvPr/>
        </p:nvSpPr>
        <p:spPr>
          <a:xfrm>
            <a:off x="1389063" y="4046538"/>
            <a:ext cx="3455987" cy="746125"/>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Верно, у Вас 40 баллов!</a:t>
            </a:r>
          </a:p>
        </p:txBody>
      </p:sp>
      <p:sp>
        <p:nvSpPr>
          <p:cNvPr id="19" name="Прямоугольник: багетная рамка 18">
            <a:extLst>
              <a:ext uri="{FF2B5EF4-FFF2-40B4-BE49-F238E27FC236}">
                <a16:creationId xmlns:a16="http://schemas.microsoft.com/office/drawing/2014/main" id="{93AAAD14-3612-41F0-B887-86EEF65E9860}"/>
              </a:ext>
            </a:extLst>
          </p:cNvPr>
          <p:cNvSpPr/>
          <p:nvPr/>
        </p:nvSpPr>
        <p:spPr>
          <a:xfrm>
            <a:off x="1384300" y="5029200"/>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
        <p:nvSpPr>
          <p:cNvPr id="20" name="Прямоугольник: багетная рамка 19">
            <a:extLst>
              <a:ext uri="{FF2B5EF4-FFF2-40B4-BE49-F238E27FC236}">
                <a16:creationId xmlns:a16="http://schemas.microsoft.com/office/drawing/2014/main" id="{C3C0704A-9D2D-443F-9FBC-84B00C2C407E}"/>
              </a:ext>
            </a:extLst>
          </p:cNvPr>
          <p:cNvSpPr/>
          <p:nvPr/>
        </p:nvSpPr>
        <p:spPr>
          <a:xfrm>
            <a:off x="1381125" y="5775325"/>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Tree>
  </p:cSld>
  <p:clrMapOvr>
    <a:masterClrMapping/>
  </p:clrMapOvr>
  <p:transition spd="med"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9" presetClass="emph" presetSubtype="0" grpId="0" nodeType="clickEffect">
                                  <p:stCondLst>
                                    <p:cond delay="0"/>
                                  </p:stCondLst>
                                  <p:childTnLst>
                                    <p:set>
                                      <p:cBhvr rctx="PPT">
                                        <p:cTn id="6" dur="indefinite"/>
                                        <p:tgtEl>
                                          <p:spTgt spid="13"/>
                                        </p:tgtEl>
                                        <p:attrNameLst>
                                          <p:attrName>style.opacity</p:attrName>
                                        </p:attrNameLst>
                                      </p:cBhvr>
                                      <p:to>
                                        <p:strVal val="0"/>
                                      </p:to>
                                    </p:set>
                                    <p:animEffect filter="image" prLst="opacity: 0">
                                      <p:cBhvr rctx="IE">
                                        <p:cTn id="7" dur="indefinite"/>
                                        <p:tgtEl>
                                          <p:spTgt spid="13"/>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childTnLst>
              </p:cTn>
              <p:nextCondLst>
                <p:cond evt="onClick" delay="0">
                  <p:tgtEl>
                    <p:spTgt spid="17"/>
                  </p:tgtEl>
                </p:cond>
              </p:nextCondLst>
            </p:seq>
          </p:childTnLst>
        </p:cTn>
      </p:par>
    </p:tnLst>
    <p:bldLst>
      <p:bldP spid="13" grpId="0" animBg="1"/>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a:extLst>
              <a:ext uri="{FF2B5EF4-FFF2-40B4-BE49-F238E27FC236}">
                <a16:creationId xmlns:a16="http://schemas.microsoft.com/office/drawing/2014/main" id="{13C658FF-0BD4-4046-85D9-08710F8144DC}"/>
              </a:ext>
            </a:extLst>
          </p:cNvPr>
          <p:cNvSpPr txBox="1">
            <a:spLocks noChangeArrowheads="1"/>
          </p:cNvSpPr>
          <p:nvPr/>
        </p:nvSpPr>
        <p:spPr bwMode="auto">
          <a:xfrm>
            <a:off x="1258888" y="1819275"/>
            <a:ext cx="4043362"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ru-RU" altLang="ru-RU" sz="2600" i="1">
                <a:latin typeface="Georgia" panose="02040502050405020303" pitchFamily="18" charset="0"/>
              </a:rPr>
              <a:t>Человек не молодой</a:t>
            </a:r>
          </a:p>
          <a:p>
            <a:pPr algn="ctr" eaLnBrk="1" hangingPunct="1">
              <a:lnSpc>
                <a:spcPct val="110000"/>
              </a:lnSpc>
              <a:spcBef>
                <a:spcPct val="0"/>
              </a:spcBef>
              <a:buFontTx/>
              <a:buNone/>
            </a:pPr>
            <a:r>
              <a:rPr lang="ru-RU" altLang="ru-RU" sz="2600" i="1">
                <a:latin typeface="Georgia" panose="02040502050405020303" pitchFamily="18" charset="0"/>
              </a:rPr>
              <a:t>Вот с такущей бородой</a:t>
            </a:r>
          </a:p>
          <a:p>
            <a:pPr algn="ctr" eaLnBrk="1" hangingPunct="1">
              <a:lnSpc>
                <a:spcPct val="110000"/>
              </a:lnSpc>
              <a:spcBef>
                <a:spcPct val="0"/>
              </a:spcBef>
              <a:buFontTx/>
              <a:buNone/>
            </a:pPr>
            <a:r>
              <a:rPr lang="ru-RU" altLang="ru-RU" sz="2600" i="1">
                <a:latin typeface="Georgia" panose="02040502050405020303" pitchFamily="18" charset="0"/>
              </a:rPr>
              <a:t>Обижает всех подряд</a:t>
            </a:r>
          </a:p>
          <a:p>
            <a:pPr algn="ctr" eaLnBrk="1" hangingPunct="1">
              <a:lnSpc>
                <a:spcPct val="110000"/>
              </a:lnSpc>
              <a:spcBef>
                <a:spcPct val="0"/>
              </a:spcBef>
              <a:buFontTx/>
              <a:buNone/>
            </a:pPr>
            <a:r>
              <a:rPr lang="ru-RU" altLang="ru-RU" sz="2600" i="1">
                <a:latin typeface="Georgia" panose="02040502050405020303" pitchFamily="18" charset="0"/>
              </a:rPr>
              <a:t>и нажиться был бы рад?</a:t>
            </a:r>
          </a:p>
        </p:txBody>
      </p:sp>
      <p:sp>
        <p:nvSpPr>
          <p:cNvPr id="20483" name="AutoShape 4">
            <a:hlinkClick r:id="rId3" action="ppaction://hlinksldjump" highlightClick="1"/>
            <a:extLst>
              <a:ext uri="{FF2B5EF4-FFF2-40B4-BE49-F238E27FC236}">
                <a16:creationId xmlns:a16="http://schemas.microsoft.com/office/drawing/2014/main" id="{DB5B61EF-B7FD-4275-8E7B-7206DB385E0F}"/>
              </a:ext>
            </a:extLst>
          </p:cNvPr>
          <p:cNvSpPr>
            <a:spLocks noChangeArrowheads="1"/>
          </p:cNvSpPr>
          <p:nvPr/>
        </p:nvSpPr>
        <p:spPr bwMode="auto">
          <a:xfrm>
            <a:off x="8358188" y="6072188"/>
            <a:ext cx="541337" cy="539750"/>
          </a:xfrm>
          <a:prstGeom prst="actionButtonHome">
            <a:avLst/>
          </a:prstGeom>
          <a:gradFill rotWithShape="1">
            <a:gsLst>
              <a:gs pos="0">
                <a:schemeClr val="bg1"/>
              </a:gs>
              <a:gs pos="100000">
                <a:srgbClr val="CC0066">
                  <a:alpha val="51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pic>
        <p:nvPicPr>
          <p:cNvPr id="20484" name="Picture 11" descr="C:\Documents and Settings\Елена\Мои документы\Мои рисунки\анимированные\фэнтези, сказки\феи\milash179.gif">
            <a:extLst>
              <a:ext uri="{FF2B5EF4-FFF2-40B4-BE49-F238E27FC236}">
                <a16:creationId xmlns:a16="http://schemas.microsoft.com/office/drawing/2014/main" id="{105326ED-40AB-4555-B77A-DC0983E836F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773238"/>
            <a:ext cx="7191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47">
            <a:extLst>
              <a:ext uri="{FF2B5EF4-FFF2-40B4-BE49-F238E27FC236}">
                <a16:creationId xmlns:a16="http://schemas.microsoft.com/office/drawing/2014/main" id="{CDD2231F-C251-4258-B9AE-67A1F2D7F89E}"/>
              </a:ext>
            </a:extLst>
          </p:cNvPr>
          <p:cNvSpPr>
            <a:spLocks noChangeArrowheads="1"/>
          </p:cNvSpPr>
          <p:nvPr/>
        </p:nvSpPr>
        <p:spPr bwMode="auto">
          <a:xfrm>
            <a:off x="3106738" y="273050"/>
            <a:ext cx="2590800" cy="719138"/>
          </a:xfrm>
          <a:prstGeom prst="bevel">
            <a:avLst>
              <a:gd name="adj" fmla="val 7727"/>
            </a:avLst>
          </a:prstGeom>
          <a:gradFill rotWithShape="1">
            <a:gsLst>
              <a:gs pos="0">
                <a:srgbClr val="FFDDEE"/>
              </a:gs>
              <a:gs pos="50000">
                <a:schemeClr val="bg1"/>
              </a:gs>
              <a:gs pos="100000">
                <a:srgbClr val="FFDDEE"/>
              </a:gs>
            </a:gsLst>
            <a:lin ang="5400000" scaled="1"/>
          </a:gradFill>
          <a:ln>
            <a:noFill/>
          </a:ln>
          <a:effectLst>
            <a:prstShdw prst="shdw17" dist="17961" dir="2700000">
              <a:srgbClr val="997199">
                <a:alpha val="50000"/>
              </a:srgbClr>
            </a:prst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b="1" dirty="0">
                <a:latin typeface="Times New Roman" pitchFamily="18" charset="0"/>
              </a:rPr>
              <a:t>СКАЗКИ</a:t>
            </a:r>
          </a:p>
        </p:txBody>
      </p:sp>
      <p:sp>
        <p:nvSpPr>
          <p:cNvPr id="17" name="AutoShape 53">
            <a:hlinkClick r:id="rId5" action="ppaction://hlinksldjump"/>
            <a:extLst>
              <a:ext uri="{FF2B5EF4-FFF2-40B4-BE49-F238E27FC236}">
                <a16:creationId xmlns:a16="http://schemas.microsoft.com/office/drawing/2014/main" id="{2FD15DE0-772C-4E7C-9299-28C0042E5067}"/>
              </a:ext>
            </a:extLst>
          </p:cNvPr>
          <p:cNvSpPr>
            <a:spLocks noChangeArrowheads="1"/>
          </p:cNvSpPr>
          <p:nvPr/>
        </p:nvSpPr>
        <p:spPr bwMode="auto">
          <a:xfrm>
            <a:off x="8180388" y="268288"/>
            <a:ext cx="719137" cy="719137"/>
          </a:xfrm>
          <a:prstGeom prst="bevel">
            <a:avLst>
              <a:gd name="adj" fmla="val 7727"/>
            </a:avLst>
          </a:prstGeom>
          <a:gradFill rotWithShape="1">
            <a:gsLst>
              <a:gs pos="0">
                <a:srgbClr val="FFDDEE"/>
              </a:gs>
              <a:gs pos="50000">
                <a:schemeClr val="bg1"/>
              </a:gs>
              <a:gs pos="100000">
                <a:srgbClr val="FFDDEE"/>
              </a:gs>
            </a:gsLst>
            <a:lin ang="5400000" scaled="1"/>
          </a:gradFill>
          <a:ln>
            <a:noFill/>
          </a:ln>
          <a:effectLst>
            <a:prstShdw prst="shdw17" dist="17961" dir="2700000">
              <a:srgbClr val="779674">
                <a:alpha val="50000"/>
              </a:srgbClr>
            </a:prstShdw>
          </a:effectLst>
        </p:spPr>
        <p:txBody>
          <a:bodyPr wrap="none" anchor="ctr"/>
          <a:lstStyle/>
          <a:p>
            <a:pPr algn="ctr" eaLnBrk="1" hangingPunct="1">
              <a:defRPr/>
            </a:pPr>
            <a:r>
              <a:rPr lang="ru-RU" sz="3200" b="1" dirty="0">
                <a:latin typeface="Arial" charset="0"/>
              </a:rPr>
              <a:t>50</a:t>
            </a:r>
          </a:p>
        </p:txBody>
      </p:sp>
      <p:sp>
        <p:nvSpPr>
          <p:cNvPr id="18" name="Прямоугольник: багетная рамка 17">
            <a:extLst>
              <a:ext uri="{FF2B5EF4-FFF2-40B4-BE49-F238E27FC236}">
                <a16:creationId xmlns:a16="http://schemas.microsoft.com/office/drawing/2014/main" id="{921B6839-44F8-4630-978E-304FA0166AE9}"/>
              </a:ext>
            </a:extLst>
          </p:cNvPr>
          <p:cNvSpPr/>
          <p:nvPr/>
        </p:nvSpPr>
        <p:spPr>
          <a:xfrm>
            <a:off x="5438775" y="4849813"/>
            <a:ext cx="3455988"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Синяя борода</a:t>
            </a:r>
          </a:p>
        </p:txBody>
      </p:sp>
      <p:sp>
        <p:nvSpPr>
          <p:cNvPr id="19" name="Прямоугольник: багетная рамка 18">
            <a:extLst>
              <a:ext uri="{FF2B5EF4-FFF2-40B4-BE49-F238E27FC236}">
                <a16:creationId xmlns:a16="http://schemas.microsoft.com/office/drawing/2014/main" id="{479D5007-CEEB-41FB-AFBE-3AD2F787A7A9}"/>
              </a:ext>
            </a:extLst>
          </p:cNvPr>
          <p:cNvSpPr/>
          <p:nvPr/>
        </p:nvSpPr>
        <p:spPr>
          <a:xfrm>
            <a:off x="5443538" y="1871663"/>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Карабас Барабас</a:t>
            </a:r>
          </a:p>
        </p:txBody>
      </p:sp>
      <p:sp>
        <p:nvSpPr>
          <p:cNvPr id="20" name="Прямоугольник: багетная рамка 19">
            <a:extLst>
              <a:ext uri="{FF2B5EF4-FFF2-40B4-BE49-F238E27FC236}">
                <a16:creationId xmlns:a16="http://schemas.microsoft.com/office/drawing/2014/main" id="{083B0AB3-5E38-4FB7-8461-BAE080D73A49}"/>
              </a:ext>
            </a:extLst>
          </p:cNvPr>
          <p:cNvSpPr/>
          <p:nvPr/>
        </p:nvSpPr>
        <p:spPr>
          <a:xfrm>
            <a:off x="5443538" y="3360738"/>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Дядька Черномор</a:t>
            </a:r>
          </a:p>
        </p:txBody>
      </p:sp>
      <p:sp>
        <p:nvSpPr>
          <p:cNvPr id="21" name="Прямоугольник: багетная рамка 20">
            <a:extLst>
              <a:ext uri="{FF2B5EF4-FFF2-40B4-BE49-F238E27FC236}">
                <a16:creationId xmlns:a16="http://schemas.microsoft.com/office/drawing/2014/main" id="{BD1E4F6E-FDE4-45B8-9470-FEFAF392A999}"/>
              </a:ext>
            </a:extLst>
          </p:cNvPr>
          <p:cNvSpPr/>
          <p:nvPr/>
        </p:nvSpPr>
        <p:spPr>
          <a:xfrm>
            <a:off x="1389063" y="4046538"/>
            <a:ext cx="3455987" cy="746125"/>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Верно, у Вас 50 баллов!</a:t>
            </a:r>
          </a:p>
        </p:txBody>
      </p:sp>
      <p:sp>
        <p:nvSpPr>
          <p:cNvPr id="22" name="Прямоугольник: багетная рамка 21">
            <a:extLst>
              <a:ext uri="{FF2B5EF4-FFF2-40B4-BE49-F238E27FC236}">
                <a16:creationId xmlns:a16="http://schemas.microsoft.com/office/drawing/2014/main" id="{70DDD926-698B-4478-AC69-9F62FE2DD8A0}"/>
              </a:ext>
            </a:extLst>
          </p:cNvPr>
          <p:cNvSpPr/>
          <p:nvPr/>
        </p:nvSpPr>
        <p:spPr>
          <a:xfrm>
            <a:off x="1384300" y="5029200"/>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
        <p:nvSpPr>
          <p:cNvPr id="23" name="Прямоугольник: багетная рамка 22">
            <a:extLst>
              <a:ext uri="{FF2B5EF4-FFF2-40B4-BE49-F238E27FC236}">
                <a16:creationId xmlns:a16="http://schemas.microsoft.com/office/drawing/2014/main" id="{922FBD3D-9054-42A9-8494-9B1DEEA160DC}"/>
              </a:ext>
            </a:extLst>
          </p:cNvPr>
          <p:cNvSpPr/>
          <p:nvPr/>
        </p:nvSpPr>
        <p:spPr>
          <a:xfrm>
            <a:off x="1381125" y="5775325"/>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Tree>
  </p:cSld>
  <p:clrMapOvr>
    <a:masterClrMapping/>
  </p:clrMapOvr>
  <p:transition spd="med" advClick="0"/>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nodeType="clickPar">
                      <p:stCondLst>
                        <p:cond delay="0"/>
                      </p:stCondLst>
                      <p:childTnLst>
                        <p:par>
                          <p:cTn id="4" fill="hold" nodeType="withGroup">
                            <p:stCondLst>
                              <p:cond delay="0"/>
                            </p:stCondLst>
                            <p:childTnLst>
                              <p:par>
                                <p:cTn id="5" presetID="9" presetClass="emph" presetSubtype="0" grpId="0" nodeType="clickEffect">
                                  <p:stCondLst>
                                    <p:cond delay="0"/>
                                  </p:stCondLst>
                                  <p:childTnLst>
                                    <p:set>
                                      <p:cBhvr rctx="PPT">
                                        <p:cTn id="6" dur="indefinite"/>
                                        <p:tgtEl>
                                          <p:spTgt spid="17"/>
                                        </p:tgtEl>
                                        <p:attrNameLst>
                                          <p:attrName>style.opacity</p:attrName>
                                        </p:attrNameLst>
                                      </p:cBhvr>
                                      <p:to>
                                        <p:strVal val="0"/>
                                      </p:to>
                                    </p:set>
                                    <p:animEffect filter="image" prLst="opacity: 0">
                                      <p:cBhvr rctx="IE">
                                        <p:cTn id="7" dur="indefinite"/>
                                        <p:tgtEl>
                                          <p:spTgt spid="17"/>
                                        </p:tgtEl>
                                      </p:cBhvr>
                                    </p:animEffec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childTnLst>
                          </p:cTn>
                        </p:par>
                      </p:childTnLst>
                    </p:cTn>
                  </p:par>
                </p:childTnLst>
              </p:cTn>
              <p:nextCondLst>
                <p:cond evt="onClick" delay="0">
                  <p:tgtEl>
                    <p:spTgt spid="20"/>
                  </p:tgtEl>
                </p:cond>
              </p:nextCondLst>
            </p:seq>
          </p:childTnLst>
        </p:cTn>
      </p:par>
    </p:tnLst>
    <p:bldLst>
      <p:bldP spid="17" grpId="0" animBg="1"/>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a:extLst>
              <a:ext uri="{FF2B5EF4-FFF2-40B4-BE49-F238E27FC236}">
                <a16:creationId xmlns:a16="http://schemas.microsoft.com/office/drawing/2014/main" id="{E13D0197-E148-4BBD-8268-E9AB97F9F8F0}"/>
              </a:ext>
            </a:extLst>
          </p:cNvPr>
          <p:cNvSpPr txBox="1">
            <a:spLocks noChangeArrowheads="1"/>
          </p:cNvSpPr>
          <p:nvPr/>
        </p:nvSpPr>
        <p:spPr bwMode="auto">
          <a:xfrm>
            <a:off x="1249363" y="1700213"/>
            <a:ext cx="404336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ru-RU" altLang="ru-RU" i="1">
                <a:latin typeface="Georgia" panose="02040502050405020303" pitchFamily="18" charset="0"/>
              </a:rPr>
              <a:t>«Кока-кола» по отношению к «Пепси-кола»?</a:t>
            </a:r>
          </a:p>
        </p:txBody>
      </p:sp>
      <p:sp>
        <p:nvSpPr>
          <p:cNvPr id="22531" name="AutoShape 4">
            <a:hlinkClick r:id="rId2" action="ppaction://hlinksldjump" highlightClick="1"/>
            <a:extLst>
              <a:ext uri="{FF2B5EF4-FFF2-40B4-BE49-F238E27FC236}">
                <a16:creationId xmlns:a16="http://schemas.microsoft.com/office/drawing/2014/main" id="{DC4C6B95-D6C3-4A4A-9620-F1FBAA870618}"/>
              </a:ext>
            </a:extLst>
          </p:cNvPr>
          <p:cNvSpPr>
            <a:spLocks noChangeArrowheads="1"/>
          </p:cNvSpPr>
          <p:nvPr/>
        </p:nvSpPr>
        <p:spPr bwMode="auto">
          <a:xfrm>
            <a:off x="8358188" y="6072188"/>
            <a:ext cx="541337" cy="539750"/>
          </a:xfrm>
          <a:prstGeom prst="actionButtonHome">
            <a:avLst/>
          </a:prstGeom>
          <a:gradFill rotWithShape="1">
            <a:gsLst>
              <a:gs pos="0">
                <a:schemeClr val="bg1"/>
              </a:gs>
              <a:gs pos="100000">
                <a:srgbClr val="CC0066">
                  <a:alpha val="51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 name="Прямоугольник: багетная рамка 18">
            <a:extLst>
              <a:ext uri="{FF2B5EF4-FFF2-40B4-BE49-F238E27FC236}">
                <a16:creationId xmlns:a16="http://schemas.microsoft.com/office/drawing/2014/main" id="{AC14481C-380D-414E-8623-C1B460AD34D9}"/>
              </a:ext>
            </a:extLst>
          </p:cNvPr>
          <p:cNvSpPr/>
          <p:nvPr/>
        </p:nvSpPr>
        <p:spPr>
          <a:xfrm>
            <a:off x="5443538" y="1773238"/>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партнер</a:t>
            </a:r>
          </a:p>
        </p:txBody>
      </p:sp>
      <p:sp>
        <p:nvSpPr>
          <p:cNvPr id="20" name="Прямоугольник: багетная рамка 19">
            <a:extLst>
              <a:ext uri="{FF2B5EF4-FFF2-40B4-BE49-F238E27FC236}">
                <a16:creationId xmlns:a16="http://schemas.microsoft.com/office/drawing/2014/main" id="{2E90E729-2063-4013-B1F2-45B7B1169DEF}"/>
              </a:ext>
            </a:extLst>
          </p:cNvPr>
          <p:cNvSpPr/>
          <p:nvPr/>
        </p:nvSpPr>
        <p:spPr>
          <a:xfrm>
            <a:off x="5443538" y="3503613"/>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конкурент</a:t>
            </a:r>
          </a:p>
        </p:txBody>
      </p:sp>
      <p:sp>
        <p:nvSpPr>
          <p:cNvPr id="21" name="Прямоугольник: багетная рамка 20">
            <a:extLst>
              <a:ext uri="{FF2B5EF4-FFF2-40B4-BE49-F238E27FC236}">
                <a16:creationId xmlns:a16="http://schemas.microsoft.com/office/drawing/2014/main" id="{7638709A-6F09-4C4D-A224-EBC01A661238}"/>
              </a:ext>
            </a:extLst>
          </p:cNvPr>
          <p:cNvSpPr/>
          <p:nvPr/>
        </p:nvSpPr>
        <p:spPr>
          <a:xfrm>
            <a:off x="5443538" y="5235575"/>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акционер</a:t>
            </a:r>
          </a:p>
        </p:txBody>
      </p:sp>
      <p:sp>
        <p:nvSpPr>
          <p:cNvPr id="22" name="Прямоугольник: багетная рамка 21">
            <a:extLst>
              <a:ext uri="{FF2B5EF4-FFF2-40B4-BE49-F238E27FC236}">
                <a16:creationId xmlns:a16="http://schemas.microsoft.com/office/drawing/2014/main" id="{4CEDAA09-6FBF-467C-A037-57668C62A692}"/>
              </a:ext>
            </a:extLst>
          </p:cNvPr>
          <p:cNvSpPr/>
          <p:nvPr/>
        </p:nvSpPr>
        <p:spPr>
          <a:xfrm>
            <a:off x="1389063" y="4046538"/>
            <a:ext cx="3455987" cy="746125"/>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Верно, у Вас 10 баллов!</a:t>
            </a:r>
          </a:p>
        </p:txBody>
      </p:sp>
      <p:sp>
        <p:nvSpPr>
          <p:cNvPr id="23" name="Прямоугольник: багетная рамка 22">
            <a:extLst>
              <a:ext uri="{FF2B5EF4-FFF2-40B4-BE49-F238E27FC236}">
                <a16:creationId xmlns:a16="http://schemas.microsoft.com/office/drawing/2014/main" id="{B6D0DCEA-0DCE-4AE6-95EE-4420198ADE4E}"/>
              </a:ext>
            </a:extLst>
          </p:cNvPr>
          <p:cNvSpPr/>
          <p:nvPr/>
        </p:nvSpPr>
        <p:spPr>
          <a:xfrm>
            <a:off x="1384300" y="5029200"/>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
        <p:nvSpPr>
          <p:cNvPr id="24" name="Прямоугольник: багетная рамка 23">
            <a:extLst>
              <a:ext uri="{FF2B5EF4-FFF2-40B4-BE49-F238E27FC236}">
                <a16:creationId xmlns:a16="http://schemas.microsoft.com/office/drawing/2014/main" id="{CA19668F-B0B9-43CE-A896-EAA98983F262}"/>
              </a:ext>
            </a:extLst>
          </p:cNvPr>
          <p:cNvSpPr/>
          <p:nvPr/>
        </p:nvSpPr>
        <p:spPr>
          <a:xfrm>
            <a:off x="1381125" y="5775325"/>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pic>
        <p:nvPicPr>
          <p:cNvPr id="22538" name="Рисунок 5">
            <a:extLst>
              <a:ext uri="{FF2B5EF4-FFF2-40B4-BE49-F238E27FC236}">
                <a16:creationId xmlns:a16="http://schemas.microsoft.com/office/drawing/2014/main" id="{393AC34F-9952-4696-B21F-838655523B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 y="1919288"/>
            <a:ext cx="1030288"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AutoShape 47">
            <a:extLst>
              <a:ext uri="{FF2B5EF4-FFF2-40B4-BE49-F238E27FC236}">
                <a16:creationId xmlns:a16="http://schemas.microsoft.com/office/drawing/2014/main" id="{B4854796-A045-4591-AB48-0D304E873BCE}"/>
              </a:ext>
            </a:extLst>
          </p:cNvPr>
          <p:cNvSpPr>
            <a:spLocks noChangeArrowheads="1"/>
          </p:cNvSpPr>
          <p:nvPr/>
        </p:nvSpPr>
        <p:spPr bwMode="auto">
          <a:xfrm>
            <a:off x="2852738" y="268288"/>
            <a:ext cx="2590800" cy="719137"/>
          </a:xfrm>
          <a:prstGeom prst="bevel">
            <a:avLst>
              <a:gd name="adj" fmla="val 7727"/>
            </a:avLst>
          </a:prstGeom>
          <a:gradFill rotWithShape="1">
            <a:gsLst>
              <a:gs pos="0">
                <a:srgbClr val="FFC39B"/>
              </a:gs>
              <a:gs pos="50000">
                <a:schemeClr val="bg1"/>
              </a:gs>
              <a:gs pos="100000">
                <a:srgbClr val="FFC39B"/>
              </a:gs>
            </a:gsLst>
            <a:lin ang="5400000" scaled="1"/>
          </a:gradFill>
          <a:ln>
            <a:noFill/>
          </a:ln>
          <a:effectLst>
            <a:prstShdw prst="shdw17" dist="17961" dir="2700000">
              <a:srgbClr val="997199">
                <a:alpha val="50000"/>
              </a:srgbClr>
            </a:prst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b="1" dirty="0">
                <a:latin typeface="Times New Roman" pitchFamily="18" charset="0"/>
              </a:rPr>
              <a:t>ДЕНЕЖНЫЕ</a:t>
            </a:r>
          </a:p>
          <a:p>
            <a:pPr algn="ctr" eaLnBrk="1" hangingPunct="1">
              <a:defRPr/>
            </a:pPr>
            <a:r>
              <a:rPr lang="ru-RU" altLang="ru-RU" b="1" dirty="0">
                <a:latin typeface="Times New Roman" pitchFamily="18" charset="0"/>
              </a:rPr>
              <a:t>ПОНЯТИЯ</a:t>
            </a:r>
          </a:p>
        </p:txBody>
      </p:sp>
      <p:sp>
        <p:nvSpPr>
          <p:cNvPr id="28" name="AutoShape 58">
            <a:hlinkClick r:id="rId4" action="ppaction://hlinksldjump"/>
            <a:extLst>
              <a:ext uri="{FF2B5EF4-FFF2-40B4-BE49-F238E27FC236}">
                <a16:creationId xmlns:a16="http://schemas.microsoft.com/office/drawing/2014/main" id="{5C6990F5-4953-4BFD-9B8D-76745BEF34C3}"/>
              </a:ext>
            </a:extLst>
          </p:cNvPr>
          <p:cNvSpPr>
            <a:spLocks noChangeArrowheads="1"/>
          </p:cNvSpPr>
          <p:nvPr/>
        </p:nvSpPr>
        <p:spPr bwMode="auto">
          <a:xfrm>
            <a:off x="8180388" y="268288"/>
            <a:ext cx="719137" cy="719137"/>
          </a:xfrm>
          <a:prstGeom prst="bevel">
            <a:avLst>
              <a:gd name="adj" fmla="val 7727"/>
            </a:avLst>
          </a:prstGeom>
          <a:gradFill rotWithShape="1">
            <a:gsLst>
              <a:gs pos="0">
                <a:srgbClr val="FFC39B"/>
              </a:gs>
              <a:gs pos="50000">
                <a:schemeClr val="bg1"/>
              </a:gs>
              <a:gs pos="100000">
                <a:srgbClr val="FFC39B"/>
              </a:gs>
            </a:gsLst>
            <a:lin ang="5400000" scaled="1"/>
          </a:gradFill>
          <a:ln>
            <a:noFill/>
          </a:ln>
          <a:effectLst>
            <a:prstShdw prst="shdw17" dist="17961" dir="2700000">
              <a:srgbClr val="996969">
                <a:alpha val="50000"/>
              </a:srgbClr>
            </a:prstShdw>
          </a:effectLst>
        </p:spPr>
        <p:txBody>
          <a:bodyPr wrap="none" anchor="ctr"/>
          <a:lstStyle/>
          <a:p>
            <a:pPr algn="ctr" eaLnBrk="1" hangingPunct="1">
              <a:defRPr/>
            </a:pPr>
            <a:r>
              <a:rPr lang="ru-RU" sz="3200" b="1" dirty="0">
                <a:latin typeface="Arial" charset="0"/>
              </a:rPr>
              <a:t>10</a:t>
            </a:r>
          </a:p>
        </p:txBody>
      </p:sp>
    </p:spTree>
  </p:cSld>
  <p:clrMapOvr>
    <a:masterClrMapping/>
  </p:clrMapOvr>
  <p:transition spd="med" advClick="0"/>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nodeType="clickPar">
                      <p:stCondLst>
                        <p:cond delay="0"/>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28"/>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9" presetClass="emph" presetSubtype="0" grpId="0" nodeType="clickEffect">
                                  <p:stCondLst>
                                    <p:cond delay="0"/>
                                  </p:stCondLst>
                                  <p:childTnLst>
                                    <p:set>
                                      <p:cBhvr rctx="PPT">
                                        <p:cTn id="24" dur="indefinite"/>
                                        <p:tgtEl>
                                          <p:spTgt spid="28"/>
                                        </p:tgtEl>
                                        <p:attrNameLst>
                                          <p:attrName>style.opacity</p:attrName>
                                        </p:attrNameLst>
                                      </p:cBhvr>
                                      <p:to>
                                        <p:strVal val="0"/>
                                      </p:to>
                                    </p:set>
                                    <p:animEffect filter="image" prLst="opacity: 0">
                                      <p:cBhvr rctx="IE">
                                        <p:cTn id="25" dur="indefinite"/>
                                        <p:tgtEl>
                                          <p:spTgt spid="28"/>
                                        </p:tgtEl>
                                      </p:cBhvr>
                                    </p:animEffect>
                                  </p:childTnLst>
                                </p:cTn>
                              </p:par>
                            </p:childTnLst>
                          </p:cTn>
                        </p:par>
                      </p:childTnLst>
                    </p:cTn>
                  </p:par>
                </p:childTnLst>
              </p:cTn>
              <p:nextCondLst>
                <p:cond evt="onClick" delay="0">
                  <p:tgtEl>
                    <p:spTgt spid="28"/>
                  </p:tgtEl>
                </p:cond>
              </p:nextCondLst>
            </p:seq>
          </p:childTnLst>
        </p:cTn>
      </p:par>
    </p:tnLst>
    <p:bldLst>
      <p:bldP spid="22" grpId="0" animBg="1"/>
      <p:bldP spid="23" grpId="0" animBg="1"/>
      <p:bldP spid="24"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a:extLst>
              <a:ext uri="{FF2B5EF4-FFF2-40B4-BE49-F238E27FC236}">
                <a16:creationId xmlns:a16="http://schemas.microsoft.com/office/drawing/2014/main" id="{92428111-BC48-4C51-979C-BE4EC9F39257}"/>
              </a:ext>
            </a:extLst>
          </p:cNvPr>
          <p:cNvSpPr txBox="1">
            <a:spLocks noChangeArrowheads="1"/>
          </p:cNvSpPr>
          <p:nvPr/>
        </p:nvSpPr>
        <p:spPr bwMode="auto">
          <a:xfrm>
            <a:off x="1249363" y="1700213"/>
            <a:ext cx="4043362"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ru-RU" altLang="ru-RU" i="1">
                <a:latin typeface="Georgia" panose="02040502050405020303" pitchFamily="18" charset="0"/>
              </a:rPr>
              <a:t>Назовите мероприятие, где цену набивают молотком?</a:t>
            </a:r>
          </a:p>
        </p:txBody>
      </p:sp>
      <p:sp>
        <p:nvSpPr>
          <p:cNvPr id="23555" name="AutoShape 4">
            <a:hlinkClick r:id="rId2" action="ppaction://hlinksldjump" highlightClick="1"/>
            <a:extLst>
              <a:ext uri="{FF2B5EF4-FFF2-40B4-BE49-F238E27FC236}">
                <a16:creationId xmlns:a16="http://schemas.microsoft.com/office/drawing/2014/main" id="{6F2AB403-756D-4BFB-89C1-1934E074F48C}"/>
              </a:ext>
            </a:extLst>
          </p:cNvPr>
          <p:cNvSpPr>
            <a:spLocks noChangeArrowheads="1"/>
          </p:cNvSpPr>
          <p:nvPr/>
        </p:nvSpPr>
        <p:spPr bwMode="auto">
          <a:xfrm>
            <a:off x="8358188" y="6072188"/>
            <a:ext cx="541337" cy="539750"/>
          </a:xfrm>
          <a:prstGeom prst="actionButtonHome">
            <a:avLst/>
          </a:prstGeom>
          <a:gradFill rotWithShape="1">
            <a:gsLst>
              <a:gs pos="0">
                <a:schemeClr val="bg1"/>
              </a:gs>
              <a:gs pos="100000">
                <a:srgbClr val="CC0066">
                  <a:alpha val="51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4" name="Прямоугольник: багетная рамка 13">
            <a:extLst>
              <a:ext uri="{FF2B5EF4-FFF2-40B4-BE49-F238E27FC236}">
                <a16:creationId xmlns:a16="http://schemas.microsoft.com/office/drawing/2014/main" id="{0D9228A4-F65C-4929-9F50-C2FE8F68336E}"/>
              </a:ext>
            </a:extLst>
          </p:cNvPr>
          <p:cNvSpPr/>
          <p:nvPr/>
        </p:nvSpPr>
        <p:spPr>
          <a:xfrm>
            <a:off x="5418138" y="1782763"/>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казино</a:t>
            </a:r>
          </a:p>
        </p:txBody>
      </p:sp>
      <p:sp>
        <p:nvSpPr>
          <p:cNvPr id="15" name="Прямоугольник: багетная рамка 14">
            <a:extLst>
              <a:ext uri="{FF2B5EF4-FFF2-40B4-BE49-F238E27FC236}">
                <a16:creationId xmlns:a16="http://schemas.microsoft.com/office/drawing/2014/main" id="{2869C31E-A5C7-41D0-811E-1465A55D4318}"/>
              </a:ext>
            </a:extLst>
          </p:cNvPr>
          <p:cNvSpPr/>
          <p:nvPr/>
        </p:nvSpPr>
        <p:spPr>
          <a:xfrm>
            <a:off x="5443538" y="5026025"/>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аукцион</a:t>
            </a:r>
          </a:p>
        </p:txBody>
      </p:sp>
      <p:sp>
        <p:nvSpPr>
          <p:cNvPr id="16" name="Прямоугольник: багетная рамка 15">
            <a:extLst>
              <a:ext uri="{FF2B5EF4-FFF2-40B4-BE49-F238E27FC236}">
                <a16:creationId xmlns:a16="http://schemas.microsoft.com/office/drawing/2014/main" id="{132A08A9-4799-4B7A-B5E3-6E7581FA7432}"/>
              </a:ext>
            </a:extLst>
          </p:cNvPr>
          <p:cNvSpPr/>
          <p:nvPr/>
        </p:nvSpPr>
        <p:spPr>
          <a:xfrm>
            <a:off x="5443538" y="3360738"/>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биржа</a:t>
            </a:r>
          </a:p>
        </p:txBody>
      </p:sp>
      <p:sp>
        <p:nvSpPr>
          <p:cNvPr id="17" name="Прямоугольник: багетная рамка 16">
            <a:extLst>
              <a:ext uri="{FF2B5EF4-FFF2-40B4-BE49-F238E27FC236}">
                <a16:creationId xmlns:a16="http://schemas.microsoft.com/office/drawing/2014/main" id="{8A9797F5-7094-408B-BC4E-F46F8D52E0DD}"/>
              </a:ext>
            </a:extLst>
          </p:cNvPr>
          <p:cNvSpPr/>
          <p:nvPr/>
        </p:nvSpPr>
        <p:spPr>
          <a:xfrm>
            <a:off x="1389063" y="4046538"/>
            <a:ext cx="3455987" cy="746125"/>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Верно, у Вас 20 баллов!</a:t>
            </a:r>
          </a:p>
        </p:txBody>
      </p:sp>
      <p:sp>
        <p:nvSpPr>
          <p:cNvPr id="18" name="Прямоугольник: багетная рамка 17">
            <a:extLst>
              <a:ext uri="{FF2B5EF4-FFF2-40B4-BE49-F238E27FC236}">
                <a16:creationId xmlns:a16="http://schemas.microsoft.com/office/drawing/2014/main" id="{CDAF04B7-F2CA-4D2C-8BD0-00AFD5AA22E7}"/>
              </a:ext>
            </a:extLst>
          </p:cNvPr>
          <p:cNvSpPr/>
          <p:nvPr/>
        </p:nvSpPr>
        <p:spPr>
          <a:xfrm>
            <a:off x="1384300" y="5029200"/>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
        <p:nvSpPr>
          <p:cNvPr id="19" name="Прямоугольник: багетная рамка 18">
            <a:extLst>
              <a:ext uri="{FF2B5EF4-FFF2-40B4-BE49-F238E27FC236}">
                <a16:creationId xmlns:a16="http://schemas.microsoft.com/office/drawing/2014/main" id="{EC3B4D00-9A1B-43F8-B7A9-13D9E1BA40D8}"/>
              </a:ext>
            </a:extLst>
          </p:cNvPr>
          <p:cNvSpPr/>
          <p:nvPr/>
        </p:nvSpPr>
        <p:spPr>
          <a:xfrm>
            <a:off x="1381125" y="5775325"/>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pic>
        <p:nvPicPr>
          <p:cNvPr id="23562" name="Рисунок 19">
            <a:extLst>
              <a:ext uri="{FF2B5EF4-FFF2-40B4-BE49-F238E27FC236}">
                <a16:creationId xmlns:a16="http://schemas.microsoft.com/office/drawing/2014/main" id="{742F6A66-DAC1-4A27-9DF8-926E001558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 y="1919288"/>
            <a:ext cx="1030288"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AutoShape 47">
            <a:extLst>
              <a:ext uri="{FF2B5EF4-FFF2-40B4-BE49-F238E27FC236}">
                <a16:creationId xmlns:a16="http://schemas.microsoft.com/office/drawing/2014/main" id="{28041EB0-1B5F-478E-A5C7-87B75C8153FA}"/>
              </a:ext>
            </a:extLst>
          </p:cNvPr>
          <p:cNvSpPr>
            <a:spLocks noChangeArrowheads="1"/>
          </p:cNvSpPr>
          <p:nvPr/>
        </p:nvSpPr>
        <p:spPr bwMode="auto">
          <a:xfrm>
            <a:off x="2852738" y="268288"/>
            <a:ext cx="2590800" cy="719137"/>
          </a:xfrm>
          <a:prstGeom prst="bevel">
            <a:avLst>
              <a:gd name="adj" fmla="val 7727"/>
            </a:avLst>
          </a:prstGeom>
          <a:gradFill rotWithShape="1">
            <a:gsLst>
              <a:gs pos="0">
                <a:srgbClr val="FFC39B"/>
              </a:gs>
              <a:gs pos="50000">
                <a:schemeClr val="bg1"/>
              </a:gs>
              <a:gs pos="100000">
                <a:srgbClr val="FFC39B"/>
              </a:gs>
            </a:gsLst>
            <a:lin ang="5400000" scaled="1"/>
          </a:gradFill>
          <a:ln>
            <a:noFill/>
          </a:ln>
          <a:effectLst>
            <a:prstShdw prst="shdw17" dist="17961" dir="2700000">
              <a:srgbClr val="997199">
                <a:alpha val="50000"/>
              </a:srgbClr>
            </a:prst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b="1" dirty="0">
                <a:latin typeface="Times New Roman" pitchFamily="18" charset="0"/>
              </a:rPr>
              <a:t>ДЕНЕЖНЫЕ</a:t>
            </a:r>
          </a:p>
          <a:p>
            <a:pPr algn="ctr" eaLnBrk="1" hangingPunct="1">
              <a:defRPr/>
            </a:pPr>
            <a:r>
              <a:rPr lang="ru-RU" altLang="ru-RU" b="1" dirty="0">
                <a:latin typeface="Times New Roman" pitchFamily="18" charset="0"/>
              </a:rPr>
              <a:t>ПОНЯТИЯ</a:t>
            </a:r>
          </a:p>
        </p:txBody>
      </p:sp>
      <p:sp>
        <p:nvSpPr>
          <p:cNvPr id="22" name="AutoShape 58">
            <a:hlinkClick r:id="rId4" action="ppaction://hlinksldjump"/>
            <a:extLst>
              <a:ext uri="{FF2B5EF4-FFF2-40B4-BE49-F238E27FC236}">
                <a16:creationId xmlns:a16="http://schemas.microsoft.com/office/drawing/2014/main" id="{92B44A6A-27B7-48BC-ADE0-CB72AF83D160}"/>
              </a:ext>
            </a:extLst>
          </p:cNvPr>
          <p:cNvSpPr>
            <a:spLocks noChangeArrowheads="1"/>
          </p:cNvSpPr>
          <p:nvPr/>
        </p:nvSpPr>
        <p:spPr bwMode="auto">
          <a:xfrm>
            <a:off x="8180388" y="268288"/>
            <a:ext cx="719137" cy="719137"/>
          </a:xfrm>
          <a:prstGeom prst="bevel">
            <a:avLst>
              <a:gd name="adj" fmla="val 7727"/>
            </a:avLst>
          </a:prstGeom>
          <a:gradFill rotWithShape="1">
            <a:gsLst>
              <a:gs pos="0">
                <a:srgbClr val="FFC39B"/>
              </a:gs>
              <a:gs pos="50000">
                <a:schemeClr val="bg1"/>
              </a:gs>
              <a:gs pos="100000">
                <a:srgbClr val="FFC39B"/>
              </a:gs>
            </a:gsLst>
            <a:lin ang="5400000" scaled="1"/>
          </a:gradFill>
          <a:ln>
            <a:noFill/>
          </a:ln>
          <a:effectLst>
            <a:prstShdw prst="shdw17" dist="17961" dir="2700000">
              <a:srgbClr val="996969">
                <a:alpha val="50000"/>
              </a:srgbClr>
            </a:prstShdw>
          </a:effectLst>
        </p:spPr>
        <p:txBody>
          <a:bodyPr wrap="none" anchor="ctr"/>
          <a:lstStyle/>
          <a:p>
            <a:pPr algn="ctr" eaLnBrk="1" hangingPunct="1">
              <a:defRPr/>
            </a:pPr>
            <a:r>
              <a:rPr lang="ru-RU" sz="3200" b="1" dirty="0">
                <a:latin typeface="Arial" charset="0"/>
              </a:rPr>
              <a:t>20</a:t>
            </a:r>
          </a:p>
        </p:txBody>
      </p:sp>
    </p:spTree>
  </p:cSld>
  <p:clrMapOvr>
    <a:masterClrMapping/>
  </p:clrMapOvr>
  <p:transition spd="med"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9" presetClass="emph" presetSubtype="0" grpId="0" nodeType="clickEffect">
                                  <p:stCondLst>
                                    <p:cond delay="0"/>
                                  </p:stCondLst>
                                  <p:childTnLst>
                                    <p:set>
                                      <p:cBhvr rctx="PPT">
                                        <p:cTn id="24" dur="indefinite"/>
                                        <p:tgtEl>
                                          <p:spTgt spid="22"/>
                                        </p:tgtEl>
                                        <p:attrNameLst>
                                          <p:attrName>style.opacity</p:attrName>
                                        </p:attrNameLst>
                                      </p:cBhvr>
                                      <p:to>
                                        <p:strVal val="0"/>
                                      </p:to>
                                    </p:set>
                                    <p:animEffect filter="image" prLst="opacity: 0">
                                      <p:cBhvr rctx="IE">
                                        <p:cTn id="25" dur="indefinite"/>
                                        <p:tgtEl>
                                          <p:spTgt spid="22"/>
                                        </p:tgtEl>
                                      </p:cBhvr>
                                    </p:animEffect>
                                  </p:childTnLst>
                                </p:cTn>
                              </p:par>
                            </p:childTnLst>
                          </p:cTn>
                        </p:par>
                      </p:childTnLst>
                    </p:cTn>
                  </p:par>
                </p:childTnLst>
              </p:cTn>
              <p:nextCondLst>
                <p:cond evt="onClick" delay="0">
                  <p:tgtEl>
                    <p:spTgt spid="22"/>
                  </p:tgtEl>
                </p:cond>
              </p:nextCondLst>
            </p:seq>
          </p:childTnLst>
        </p:cTn>
      </p:par>
    </p:tnLst>
    <p:bldLst>
      <p:bldP spid="17" grpId="0" animBg="1"/>
      <p:bldP spid="18" grpId="0" animBg="1"/>
      <p:bldP spid="19"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a:extLst>
              <a:ext uri="{FF2B5EF4-FFF2-40B4-BE49-F238E27FC236}">
                <a16:creationId xmlns:a16="http://schemas.microsoft.com/office/drawing/2014/main" id="{04C2E834-4C6A-46A1-823D-3593E7F55032}"/>
              </a:ext>
            </a:extLst>
          </p:cNvPr>
          <p:cNvSpPr txBox="1">
            <a:spLocks noChangeArrowheads="1"/>
          </p:cNvSpPr>
          <p:nvPr/>
        </p:nvSpPr>
        <p:spPr bwMode="auto">
          <a:xfrm>
            <a:off x="1249363" y="1700213"/>
            <a:ext cx="4043362"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ru-RU" altLang="ru-RU" i="1">
                <a:latin typeface="Georgia" panose="02040502050405020303" pitchFamily="18" charset="0"/>
              </a:rPr>
              <a:t>Что сколачивают из денег?</a:t>
            </a:r>
          </a:p>
        </p:txBody>
      </p:sp>
      <p:sp>
        <p:nvSpPr>
          <p:cNvPr id="24579" name="AutoShape 4">
            <a:hlinkClick r:id="rId3" action="ppaction://hlinksldjump" highlightClick="1"/>
            <a:extLst>
              <a:ext uri="{FF2B5EF4-FFF2-40B4-BE49-F238E27FC236}">
                <a16:creationId xmlns:a16="http://schemas.microsoft.com/office/drawing/2014/main" id="{E1B9F5E6-3E80-41BD-9ED1-561BE6775A1C}"/>
              </a:ext>
            </a:extLst>
          </p:cNvPr>
          <p:cNvSpPr>
            <a:spLocks noChangeArrowheads="1"/>
          </p:cNvSpPr>
          <p:nvPr/>
        </p:nvSpPr>
        <p:spPr bwMode="auto">
          <a:xfrm>
            <a:off x="8358188" y="6072188"/>
            <a:ext cx="541337" cy="539750"/>
          </a:xfrm>
          <a:prstGeom prst="actionButtonHome">
            <a:avLst/>
          </a:prstGeom>
          <a:gradFill rotWithShape="1">
            <a:gsLst>
              <a:gs pos="0">
                <a:schemeClr val="bg1"/>
              </a:gs>
              <a:gs pos="100000">
                <a:srgbClr val="CC0066">
                  <a:alpha val="51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4" name="Прямоугольник: багетная рамка 13">
            <a:extLst>
              <a:ext uri="{FF2B5EF4-FFF2-40B4-BE49-F238E27FC236}">
                <a16:creationId xmlns:a16="http://schemas.microsoft.com/office/drawing/2014/main" id="{3343AF74-556B-4BA7-B662-DC5C89D176B0}"/>
              </a:ext>
            </a:extLst>
          </p:cNvPr>
          <p:cNvSpPr/>
          <p:nvPr/>
        </p:nvSpPr>
        <p:spPr>
          <a:xfrm>
            <a:off x="5364163" y="5029200"/>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будку</a:t>
            </a:r>
          </a:p>
        </p:txBody>
      </p:sp>
      <p:sp>
        <p:nvSpPr>
          <p:cNvPr id="15" name="Прямоугольник: багетная рамка 14">
            <a:extLst>
              <a:ext uri="{FF2B5EF4-FFF2-40B4-BE49-F238E27FC236}">
                <a16:creationId xmlns:a16="http://schemas.microsoft.com/office/drawing/2014/main" id="{FBC7C516-96E5-4B29-A835-041AB0677247}"/>
              </a:ext>
            </a:extLst>
          </p:cNvPr>
          <p:cNvSpPr/>
          <p:nvPr/>
        </p:nvSpPr>
        <p:spPr>
          <a:xfrm>
            <a:off x="5364163" y="3479800"/>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капитал</a:t>
            </a:r>
          </a:p>
        </p:txBody>
      </p:sp>
      <p:sp>
        <p:nvSpPr>
          <p:cNvPr id="16" name="Прямоугольник: багетная рамка 15">
            <a:extLst>
              <a:ext uri="{FF2B5EF4-FFF2-40B4-BE49-F238E27FC236}">
                <a16:creationId xmlns:a16="http://schemas.microsoft.com/office/drawing/2014/main" id="{0216CA8B-6F43-44EA-9492-B2C827EA04C8}"/>
              </a:ext>
            </a:extLst>
          </p:cNvPr>
          <p:cNvSpPr/>
          <p:nvPr/>
        </p:nvSpPr>
        <p:spPr>
          <a:xfrm>
            <a:off x="5364163" y="1930400"/>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баклуши</a:t>
            </a:r>
          </a:p>
        </p:txBody>
      </p:sp>
      <p:sp>
        <p:nvSpPr>
          <p:cNvPr id="17" name="Прямоугольник: багетная рамка 16">
            <a:extLst>
              <a:ext uri="{FF2B5EF4-FFF2-40B4-BE49-F238E27FC236}">
                <a16:creationId xmlns:a16="http://schemas.microsoft.com/office/drawing/2014/main" id="{F4E1BA40-D1D2-4AE5-8515-27A9E62306E8}"/>
              </a:ext>
            </a:extLst>
          </p:cNvPr>
          <p:cNvSpPr/>
          <p:nvPr/>
        </p:nvSpPr>
        <p:spPr>
          <a:xfrm>
            <a:off x="1389063" y="4046538"/>
            <a:ext cx="3455987" cy="746125"/>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Верно, у Вас 30 баллов!</a:t>
            </a:r>
          </a:p>
        </p:txBody>
      </p:sp>
      <p:sp>
        <p:nvSpPr>
          <p:cNvPr id="18" name="Прямоугольник: багетная рамка 17">
            <a:extLst>
              <a:ext uri="{FF2B5EF4-FFF2-40B4-BE49-F238E27FC236}">
                <a16:creationId xmlns:a16="http://schemas.microsoft.com/office/drawing/2014/main" id="{1BB93378-B093-440D-B149-1526A892031D}"/>
              </a:ext>
            </a:extLst>
          </p:cNvPr>
          <p:cNvSpPr/>
          <p:nvPr/>
        </p:nvSpPr>
        <p:spPr>
          <a:xfrm>
            <a:off x="1384300" y="5029200"/>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
        <p:nvSpPr>
          <p:cNvPr id="19" name="Прямоугольник: багетная рамка 18">
            <a:extLst>
              <a:ext uri="{FF2B5EF4-FFF2-40B4-BE49-F238E27FC236}">
                <a16:creationId xmlns:a16="http://schemas.microsoft.com/office/drawing/2014/main" id="{DE27F42F-A3D1-450D-A868-3E91D47DAAE3}"/>
              </a:ext>
            </a:extLst>
          </p:cNvPr>
          <p:cNvSpPr/>
          <p:nvPr/>
        </p:nvSpPr>
        <p:spPr>
          <a:xfrm>
            <a:off x="1381125" y="5775325"/>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pic>
        <p:nvPicPr>
          <p:cNvPr id="24586" name="Рисунок 19">
            <a:extLst>
              <a:ext uri="{FF2B5EF4-FFF2-40B4-BE49-F238E27FC236}">
                <a16:creationId xmlns:a16="http://schemas.microsoft.com/office/drawing/2014/main" id="{DB4CF3F7-66C3-475F-A570-63B5087258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475" y="1919288"/>
            <a:ext cx="1030288"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AutoShape 47">
            <a:extLst>
              <a:ext uri="{FF2B5EF4-FFF2-40B4-BE49-F238E27FC236}">
                <a16:creationId xmlns:a16="http://schemas.microsoft.com/office/drawing/2014/main" id="{79348DCE-D943-42B9-A931-85E7BCBEE500}"/>
              </a:ext>
            </a:extLst>
          </p:cNvPr>
          <p:cNvSpPr>
            <a:spLocks noChangeArrowheads="1"/>
          </p:cNvSpPr>
          <p:nvPr/>
        </p:nvSpPr>
        <p:spPr bwMode="auto">
          <a:xfrm>
            <a:off x="2852738" y="268288"/>
            <a:ext cx="2590800" cy="719137"/>
          </a:xfrm>
          <a:prstGeom prst="bevel">
            <a:avLst>
              <a:gd name="adj" fmla="val 7727"/>
            </a:avLst>
          </a:prstGeom>
          <a:gradFill rotWithShape="1">
            <a:gsLst>
              <a:gs pos="0">
                <a:srgbClr val="FFC39B"/>
              </a:gs>
              <a:gs pos="50000">
                <a:schemeClr val="bg1"/>
              </a:gs>
              <a:gs pos="100000">
                <a:srgbClr val="FFC39B"/>
              </a:gs>
            </a:gsLst>
            <a:lin ang="5400000" scaled="1"/>
          </a:gradFill>
          <a:ln>
            <a:noFill/>
          </a:ln>
          <a:effectLst>
            <a:prstShdw prst="shdw17" dist="17961" dir="2700000">
              <a:srgbClr val="997199">
                <a:alpha val="50000"/>
              </a:srgbClr>
            </a:prst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b="1" dirty="0">
                <a:latin typeface="Times New Roman" pitchFamily="18" charset="0"/>
              </a:rPr>
              <a:t>ДЕНЕЖНЫЕ</a:t>
            </a:r>
          </a:p>
          <a:p>
            <a:pPr algn="ctr" eaLnBrk="1" hangingPunct="1">
              <a:defRPr/>
            </a:pPr>
            <a:r>
              <a:rPr lang="ru-RU" altLang="ru-RU" b="1" dirty="0">
                <a:latin typeface="Times New Roman" pitchFamily="18" charset="0"/>
              </a:rPr>
              <a:t>ПОНЯТИЯ</a:t>
            </a:r>
          </a:p>
        </p:txBody>
      </p:sp>
      <p:sp>
        <p:nvSpPr>
          <p:cNvPr id="22" name="AutoShape 58">
            <a:hlinkClick r:id="rId5" action="ppaction://hlinksldjump"/>
            <a:extLst>
              <a:ext uri="{FF2B5EF4-FFF2-40B4-BE49-F238E27FC236}">
                <a16:creationId xmlns:a16="http://schemas.microsoft.com/office/drawing/2014/main" id="{96DBA1D4-AC75-458E-B885-0CBD5EECA97E}"/>
              </a:ext>
            </a:extLst>
          </p:cNvPr>
          <p:cNvSpPr>
            <a:spLocks noChangeArrowheads="1"/>
          </p:cNvSpPr>
          <p:nvPr/>
        </p:nvSpPr>
        <p:spPr bwMode="auto">
          <a:xfrm>
            <a:off x="8180388" y="271463"/>
            <a:ext cx="719137" cy="719137"/>
          </a:xfrm>
          <a:prstGeom prst="bevel">
            <a:avLst>
              <a:gd name="adj" fmla="val 7727"/>
            </a:avLst>
          </a:prstGeom>
          <a:gradFill rotWithShape="1">
            <a:gsLst>
              <a:gs pos="0">
                <a:srgbClr val="FFC39B"/>
              </a:gs>
              <a:gs pos="50000">
                <a:schemeClr val="bg1"/>
              </a:gs>
              <a:gs pos="100000">
                <a:srgbClr val="FFC39B"/>
              </a:gs>
            </a:gsLst>
            <a:lin ang="5400000" scaled="1"/>
          </a:gradFill>
          <a:ln>
            <a:noFill/>
          </a:ln>
          <a:effectLst>
            <a:prstShdw prst="shdw17" dist="17961" dir="2700000">
              <a:srgbClr val="996969">
                <a:alpha val="50000"/>
              </a:srgbClr>
            </a:prstShdw>
          </a:effectLst>
        </p:spPr>
        <p:txBody>
          <a:bodyPr wrap="none" anchor="ctr"/>
          <a:lstStyle/>
          <a:p>
            <a:pPr algn="ctr" eaLnBrk="1" hangingPunct="1">
              <a:defRPr/>
            </a:pPr>
            <a:r>
              <a:rPr lang="ru-RU" sz="3200" b="1" dirty="0">
                <a:latin typeface="Arial" charset="0"/>
              </a:rPr>
              <a:t>30</a:t>
            </a:r>
          </a:p>
        </p:txBody>
      </p:sp>
    </p:spTree>
  </p:cSld>
  <p:clrMapOvr>
    <a:masterClrMapping/>
  </p:clrMapOvr>
  <p:transition spd="med"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9" presetClass="emph" presetSubtype="0" grpId="0" nodeType="clickEffect">
                                  <p:stCondLst>
                                    <p:cond delay="0"/>
                                  </p:stCondLst>
                                  <p:childTnLst>
                                    <p:set>
                                      <p:cBhvr rctx="PPT">
                                        <p:cTn id="24" dur="indefinite"/>
                                        <p:tgtEl>
                                          <p:spTgt spid="22"/>
                                        </p:tgtEl>
                                        <p:attrNameLst>
                                          <p:attrName>style.opacity</p:attrName>
                                        </p:attrNameLst>
                                      </p:cBhvr>
                                      <p:to>
                                        <p:strVal val="0"/>
                                      </p:to>
                                    </p:set>
                                    <p:animEffect filter="image" prLst="opacity: 0">
                                      <p:cBhvr rctx="IE">
                                        <p:cTn id="25" dur="indefinite"/>
                                        <p:tgtEl>
                                          <p:spTgt spid="22"/>
                                        </p:tgtEl>
                                      </p:cBhvr>
                                    </p:animEffect>
                                  </p:childTnLst>
                                </p:cTn>
                              </p:par>
                            </p:childTnLst>
                          </p:cTn>
                        </p:par>
                      </p:childTnLst>
                    </p:cTn>
                  </p:par>
                </p:childTnLst>
              </p:cTn>
              <p:nextCondLst>
                <p:cond evt="onClick" delay="0">
                  <p:tgtEl>
                    <p:spTgt spid="22"/>
                  </p:tgtEl>
                </p:cond>
              </p:nextCondLst>
            </p:seq>
          </p:childTnLst>
        </p:cTn>
      </p:par>
    </p:tnLst>
    <p:bldLst>
      <p:bldP spid="17" grpId="0" animBg="1"/>
      <p:bldP spid="18" grpId="0" animBg="1"/>
      <p:bldP spid="19"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5">
            <a:extLst>
              <a:ext uri="{FF2B5EF4-FFF2-40B4-BE49-F238E27FC236}">
                <a16:creationId xmlns:a16="http://schemas.microsoft.com/office/drawing/2014/main" id="{57DFF096-A27A-4B32-A7BA-266BA7DCFF79}"/>
              </a:ext>
            </a:extLst>
          </p:cNvPr>
          <p:cNvSpPr txBox="1">
            <a:spLocks noChangeArrowheads="1"/>
          </p:cNvSpPr>
          <p:nvPr/>
        </p:nvSpPr>
        <p:spPr bwMode="auto">
          <a:xfrm>
            <a:off x="1249363" y="1700213"/>
            <a:ext cx="404336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ru-RU" altLang="ru-RU" i="1">
                <a:latin typeface="Georgia" panose="02040502050405020303" pitchFamily="18" charset="0"/>
              </a:rPr>
              <a:t>Кто считает миллионы тысячами?</a:t>
            </a:r>
          </a:p>
        </p:txBody>
      </p:sp>
      <p:sp>
        <p:nvSpPr>
          <p:cNvPr id="26627" name="AutoShape 4">
            <a:hlinkClick r:id="rId3" action="ppaction://hlinksldjump" highlightClick="1"/>
            <a:extLst>
              <a:ext uri="{FF2B5EF4-FFF2-40B4-BE49-F238E27FC236}">
                <a16:creationId xmlns:a16="http://schemas.microsoft.com/office/drawing/2014/main" id="{8180129A-1B7B-4CC8-9A78-E977EB313E6E}"/>
              </a:ext>
            </a:extLst>
          </p:cNvPr>
          <p:cNvSpPr>
            <a:spLocks noChangeArrowheads="1"/>
          </p:cNvSpPr>
          <p:nvPr/>
        </p:nvSpPr>
        <p:spPr bwMode="auto">
          <a:xfrm>
            <a:off x="8358188" y="6072188"/>
            <a:ext cx="541337" cy="539750"/>
          </a:xfrm>
          <a:prstGeom prst="actionButtonHome">
            <a:avLst/>
          </a:prstGeom>
          <a:gradFill rotWithShape="1">
            <a:gsLst>
              <a:gs pos="0">
                <a:schemeClr val="bg1"/>
              </a:gs>
              <a:gs pos="100000">
                <a:srgbClr val="CC0066">
                  <a:alpha val="51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4" name="Прямоугольник: багетная рамка 13">
            <a:extLst>
              <a:ext uri="{FF2B5EF4-FFF2-40B4-BE49-F238E27FC236}">
                <a16:creationId xmlns:a16="http://schemas.microsoft.com/office/drawing/2014/main" id="{12F45EC1-6E37-48E4-A827-CD871BDC2374}"/>
              </a:ext>
            </a:extLst>
          </p:cNvPr>
          <p:cNvSpPr/>
          <p:nvPr/>
        </p:nvSpPr>
        <p:spPr>
          <a:xfrm>
            <a:off x="5443538" y="1773238"/>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банкир</a:t>
            </a:r>
          </a:p>
        </p:txBody>
      </p:sp>
      <p:sp>
        <p:nvSpPr>
          <p:cNvPr id="15" name="Прямоугольник: багетная рамка 14">
            <a:extLst>
              <a:ext uri="{FF2B5EF4-FFF2-40B4-BE49-F238E27FC236}">
                <a16:creationId xmlns:a16="http://schemas.microsoft.com/office/drawing/2014/main" id="{4F2A267C-9A88-4FBC-8232-E0FEB5E070B1}"/>
              </a:ext>
            </a:extLst>
          </p:cNvPr>
          <p:cNvSpPr/>
          <p:nvPr/>
        </p:nvSpPr>
        <p:spPr>
          <a:xfrm>
            <a:off x="5443538" y="3429000"/>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миллиардер</a:t>
            </a:r>
          </a:p>
        </p:txBody>
      </p:sp>
      <p:sp>
        <p:nvSpPr>
          <p:cNvPr id="16" name="Прямоугольник: багетная рамка 15">
            <a:extLst>
              <a:ext uri="{FF2B5EF4-FFF2-40B4-BE49-F238E27FC236}">
                <a16:creationId xmlns:a16="http://schemas.microsoft.com/office/drawing/2014/main" id="{48EF5DCE-6C5A-4E85-B270-5ECDFF352BE4}"/>
              </a:ext>
            </a:extLst>
          </p:cNvPr>
          <p:cNvSpPr/>
          <p:nvPr/>
        </p:nvSpPr>
        <p:spPr>
          <a:xfrm>
            <a:off x="5443538" y="5059363"/>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миллионер</a:t>
            </a:r>
          </a:p>
        </p:txBody>
      </p:sp>
      <p:sp>
        <p:nvSpPr>
          <p:cNvPr id="17" name="Прямоугольник: багетная рамка 16">
            <a:extLst>
              <a:ext uri="{FF2B5EF4-FFF2-40B4-BE49-F238E27FC236}">
                <a16:creationId xmlns:a16="http://schemas.microsoft.com/office/drawing/2014/main" id="{29374127-D149-4E3C-AB5F-A7C9082A2B4C}"/>
              </a:ext>
            </a:extLst>
          </p:cNvPr>
          <p:cNvSpPr/>
          <p:nvPr/>
        </p:nvSpPr>
        <p:spPr>
          <a:xfrm>
            <a:off x="1389063" y="4046538"/>
            <a:ext cx="3455987" cy="746125"/>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Верно, у Вас 40 баллов!</a:t>
            </a:r>
          </a:p>
        </p:txBody>
      </p:sp>
      <p:sp>
        <p:nvSpPr>
          <p:cNvPr id="18" name="Прямоугольник: багетная рамка 17">
            <a:extLst>
              <a:ext uri="{FF2B5EF4-FFF2-40B4-BE49-F238E27FC236}">
                <a16:creationId xmlns:a16="http://schemas.microsoft.com/office/drawing/2014/main" id="{4610FCE8-6C88-438A-A06E-D8F4917D834A}"/>
              </a:ext>
            </a:extLst>
          </p:cNvPr>
          <p:cNvSpPr/>
          <p:nvPr/>
        </p:nvSpPr>
        <p:spPr>
          <a:xfrm>
            <a:off x="1384300" y="5029200"/>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
        <p:nvSpPr>
          <p:cNvPr id="19" name="Прямоугольник: багетная рамка 18">
            <a:extLst>
              <a:ext uri="{FF2B5EF4-FFF2-40B4-BE49-F238E27FC236}">
                <a16:creationId xmlns:a16="http://schemas.microsoft.com/office/drawing/2014/main" id="{E1D329A5-A153-42A2-8A21-72A224698E19}"/>
              </a:ext>
            </a:extLst>
          </p:cNvPr>
          <p:cNvSpPr/>
          <p:nvPr/>
        </p:nvSpPr>
        <p:spPr>
          <a:xfrm>
            <a:off x="1381125" y="5775325"/>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pic>
        <p:nvPicPr>
          <p:cNvPr id="26634" name="Рисунок 19">
            <a:extLst>
              <a:ext uri="{FF2B5EF4-FFF2-40B4-BE49-F238E27FC236}">
                <a16:creationId xmlns:a16="http://schemas.microsoft.com/office/drawing/2014/main" id="{B23A17CA-9788-4BFC-ABBC-B87C1F4B6A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475" y="1919288"/>
            <a:ext cx="1030288"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AutoShape 47">
            <a:extLst>
              <a:ext uri="{FF2B5EF4-FFF2-40B4-BE49-F238E27FC236}">
                <a16:creationId xmlns:a16="http://schemas.microsoft.com/office/drawing/2014/main" id="{C3B8EBD9-3983-440C-B393-9C411A59A043}"/>
              </a:ext>
            </a:extLst>
          </p:cNvPr>
          <p:cNvSpPr>
            <a:spLocks noChangeArrowheads="1"/>
          </p:cNvSpPr>
          <p:nvPr/>
        </p:nvSpPr>
        <p:spPr bwMode="auto">
          <a:xfrm>
            <a:off x="2852738" y="268288"/>
            <a:ext cx="2590800" cy="719137"/>
          </a:xfrm>
          <a:prstGeom prst="bevel">
            <a:avLst>
              <a:gd name="adj" fmla="val 7727"/>
            </a:avLst>
          </a:prstGeom>
          <a:gradFill rotWithShape="1">
            <a:gsLst>
              <a:gs pos="0">
                <a:srgbClr val="FFC39B"/>
              </a:gs>
              <a:gs pos="50000">
                <a:schemeClr val="bg1"/>
              </a:gs>
              <a:gs pos="100000">
                <a:srgbClr val="FFC39B"/>
              </a:gs>
            </a:gsLst>
            <a:lin ang="5400000" scaled="1"/>
          </a:gradFill>
          <a:ln>
            <a:noFill/>
          </a:ln>
          <a:effectLst>
            <a:prstShdw prst="shdw17" dist="17961" dir="2700000">
              <a:srgbClr val="997199">
                <a:alpha val="50000"/>
              </a:srgbClr>
            </a:prst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b="1" dirty="0">
                <a:latin typeface="Times New Roman" pitchFamily="18" charset="0"/>
              </a:rPr>
              <a:t>ДЕНЕЖНЫЕ</a:t>
            </a:r>
          </a:p>
          <a:p>
            <a:pPr algn="ctr" eaLnBrk="1" hangingPunct="1">
              <a:defRPr/>
            </a:pPr>
            <a:r>
              <a:rPr lang="ru-RU" altLang="ru-RU" b="1" dirty="0">
                <a:latin typeface="Times New Roman" pitchFamily="18" charset="0"/>
              </a:rPr>
              <a:t>ПОНЯТИЯ</a:t>
            </a:r>
          </a:p>
        </p:txBody>
      </p:sp>
      <p:sp>
        <p:nvSpPr>
          <p:cNvPr id="22" name="AutoShape 58">
            <a:hlinkClick r:id="rId5" action="ppaction://hlinksldjump"/>
            <a:extLst>
              <a:ext uri="{FF2B5EF4-FFF2-40B4-BE49-F238E27FC236}">
                <a16:creationId xmlns:a16="http://schemas.microsoft.com/office/drawing/2014/main" id="{257B00DC-F8E3-4631-A95A-0B85106C2805}"/>
              </a:ext>
            </a:extLst>
          </p:cNvPr>
          <p:cNvSpPr>
            <a:spLocks noChangeArrowheads="1"/>
          </p:cNvSpPr>
          <p:nvPr/>
        </p:nvSpPr>
        <p:spPr bwMode="auto">
          <a:xfrm>
            <a:off x="8180388" y="246063"/>
            <a:ext cx="719137" cy="719137"/>
          </a:xfrm>
          <a:prstGeom prst="bevel">
            <a:avLst>
              <a:gd name="adj" fmla="val 7727"/>
            </a:avLst>
          </a:prstGeom>
          <a:gradFill rotWithShape="1">
            <a:gsLst>
              <a:gs pos="0">
                <a:srgbClr val="FFC39B"/>
              </a:gs>
              <a:gs pos="50000">
                <a:schemeClr val="bg1"/>
              </a:gs>
              <a:gs pos="100000">
                <a:srgbClr val="FFC39B"/>
              </a:gs>
            </a:gsLst>
            <a:lin ang="5400000" scaled="1"/>
          </a:gradFill>
          <a:ln>
            <a:noFill/>
          </a:ln>
          <a:effectLst>
            <a:prstShdw prst="shdw17" dist="17961" dir="2700000">
              <a:srgbClr val="996969">
                <a:alpha val="50000"/>
              </a:srgbClr>
            </a:prstShdw>
          </a:effectLst>
        </p:spPr>
        <p:txBody>
          <a:bodyPr wrap="none" anchor="ctr"/>
          <a:lstStyle/>
          <a:p>
            <a:pPr algn="ctr" eaLnBrk="1" hangingPunct="1">
              <a:defRPr/>
            </a:pPr>
            <a:r>
              <a:rPr lang="ru-RU" sz="3200" b="1" dirty="0">
                <a:latin typeface="Arial" charset="0"/>
              </a:rPr>
              <a:t>40</a:t>
            </a:r>
          </a:p>
        </p:txBody>
      </p:sp>
    </p:spTree>
  </p:cSld>
  <p:clrMapOvr>
    <a:masterClrMapping/>
  </p:clrMapOvr>
  <p:transition spd="med"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9" presetClass="emph" presetSubtype="0" grpId="0" nodeType="clickEffect">
                                  <p:stCondLst>
                                    <p:cond delay="0"/>
                                  </p:stCondLst>
                                  <p:childTnLst>
                                    <p:set>
                                      <p:cBhvr rctx="PPT">
                                        <p:cTn id="24" dur="indefinite"/>
                                        <p:tgtEl>
                                          <p:spTgt spid="22"/>
                                        </p:tgtEl>
                                        <p:attrNameLst>
                                          <p:attrName>style.opacity</p:attrName>
                                        </p:attrNameLst>
                                      </p:cBhvr>
                                      <p:to>
                                        <p:strVal val="0"/>
                                      </p:to>
                                    </p:set>
                                    <p:animEffect filter="image" prLst="opacity: 0">
                                      <p:cBhvr rctx="IE">
                                        <p:cTn id="25" dur="indefinite"/>
                                        <p:tgtEl>
                                          <p:spTgt spid="22"/>
                                        </p:tgtEl>
                                      </p:cBhvr>
                                    </p:animEffect>
                                  </p:childTnLst>
                                </p:cTn>
                              </p:par>
                            </p:childTnLst>
                          </p:cTn>
                        </p:par>
                      </p:childTnLst>
                    </p:cTn>
                  </p:par>
                </p:childTnLst>
              </p:cTn>
              <p:nextCondLst>
                <p:cond evt="onClick" delay="0">
                  <p:tgtEl>
                    <p:spTgt spid="22"/>
                  </p:tgtEl>
                </p:cond>
              </p:nextCondLst>
            </p:seq>
          </p:childTnLst>
        </p:cTn>
      </p:par>
    </p:tnLst>
    <p:bldLst>
      <p:bldP spid="17" grpId="0" animBg="1"/>
      <p:bldP spid="18" grpId="0" animBg="1"/>
      <p:bldP spid="19"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a:extLst>
              <a:ext uri="{FF2B5EF4-FFF2-40B4-BE49-F238E27FC236}">
                <a16:creationId xmlns:a16="http://schemas.microsoft.com/office/drawing/2014/main" id="{5C8D113A-44F9-4934-A07D-9E083D13EDB8}"/>
              </a:ext>
            </a:extLst>
          </p:cNvPr>
          <p:cNvSpPr txBox="1">
            <a:spLocks noChangeArrowheads="1"/>
          </p:cNvSpPr>
          <p:nvPr/>
        </p:nvSpPr>
        <p:spPr bwMode="auto">
          <a:xfrm>
            <a:off x="1249363" y="1700213"/>
            <a:ext cx="404336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ru-RU" altLang="ru-RU" i="1">
                <a:latin typeface="Georgia" panose="02040502050405020303" pitchFamily="18" charset="0"/>
              </a:rPr>
              <a:t>Самое музыкальное денежное вознаграждение?</a:t>
            </a:r>
          </a:p>
        </p:txBody>
      </p:sp>
      <p:sp>
        <p:nvSpPr>
          <p:cNvPr id="28675" name="AutoShape 4">
            <a:hlinkClick r:id="rId2" action="ppaction://hlinksldjump" highlightClick="1"/>
            <a:extLst>
              <a:ext uri="{FF2B5EF4-FFF2-40B4-BE49-F238E27FC236}">
                <a16:creationId xmlns:a16="http://schemas.microsoft.com/office/drawing/2014/main" id="{CB5C55C5-FF97-4129-B0EF-1C8EAD59429E}"/>
              </a:ext>
            </a:extLst>
          </p:cNvPr>
          <p:cNvSpPr>
            <a:spLocks noChangeArrowheads="1"/>
          </p:cNvSpPr>
          <p:nvPr/>
        </p:nvSpPr>
        <p:spPr bwMode="auto">
          <a:xfrm>
            <a:off x="8358188" y="6072188"/>
            <a:ext cx="541337" cy="539750"/>
          </a:xfrm>
          <a:prstGeom prst="actionButtonHome">
            <a:avLst/>
          </a:prstGeom>
          <a:gradFill rotWithShape="1">
            <a:gsLst>
              <a:gs pos="0">
                <a:schemeClr val="bg1"/>
              </a:gs>
              <a:gs pos="100000">
                <a:srgbClr val="CC0066">
                  <a:alpha val="51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4" name="Прямоугольник: багетная рамка 13">
            <a:extLst>
              <a:ext uri="{FF2B5EF4-FFF2-40B4-BE49-F238E27FC236}">
                <a16:creationId xmlns:a16="http://schemas.microsoft.com/office/drawing/2014/main" id="{E039F0BB-460D-4606-B600-F4E07C509744}"/>
              </a:ext>
            </a:extLst>
          </p:cNvPr>
          <p:cNvSpPr/>
          <p:nvPr/>
        </p:nvSpPr>
        <p:spPr>
          <a:xfrm>
            <a:off x="5443538" y="4868863"/>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аванс</a:t>
            </a:r>
          </a:p>
        </p:txBody>
      </p:sp>
      <p:sp>
        <p:nvSpPr>
          <p:cNvPr id="15" name="Прямоугольник: багетная рамка 14">
            <a:extLst>
              <a:ext uri="{FF2B5EF4-FFF2-40B4-BE49-F238E27FC236}">
                <a16:creationId xmlns:a16="http://schemas.microsoft.com/office/drawing/2014/main" id="{4817C9A4-7942-4C5F-A455-1A451EF5FBF7}"/>
              </a:ext>
            </a:extLst>
          </p:cNvPr>
          <p:cNvSpPr/>
          <p:nvPr/>
        </p:nvSpPr>
        <p:spPr>
          <a:xfrm>
            <a:off x="5446713" y="1941513"/>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премия</a:t>
            </a:r>
          </a:p>
        </p:txBody>
      </p:sp>
      <p:sp>
        <p:nvSpPr>
          <p:cNvPr id="16" name="Прямоугольник: багетная рамка 15">
            <a:extLst>
              <a:ext uri="{FF2B5EF4-FFF2-40B4-BE49-F238E27FC236}">
                <a16:creationId xmlns:a16="http://schemas.microsoft.com/office/drawing/2014/main" id="{A24FB959-7638-4A31-BDE0-FF59680313B5}"/>
              </a:ext>
            </a:extLst>
          </p:cNvPr>
          <p:cNvSpPr/>
          <p:nvPr/>
        </p:nvSpPr>
        <p:spPr>
          <a:xfrm>
            <a:off x="5443538" y="3360738"/>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зарплата</a:t>
            </a:r>
          </a:p>
        </p:txBody>
      </p:sp>
      <p:sp>
        <p:nvSpPr>
          <p:cNvPr id="17" name="Прямоугольник: багетная рамка 16">
            <a:extLst>
              <a:ext uri="{FF2B5EF4-FFF2-40B4-BE49-F238E27FC236}">
                <a16:creationId xmlns:a16="http://schemas.microsoft.com/office/drawing/2014/main" id="{056C5439-DAB0-4A25-A200-2888DEB58C74}"/>
              </a:ext>
            </a:extLst>
          </p:cNvPr>
          <p:cNvSpPr/>
          <p:nvPr/>
        </p:nvSpPr>
        <p:spPr>
          <a:xfrm>
            <a:off x="1389063" y="4046538"/>
            <a:ext cx="3455987" cy="746125"/>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Верно, у Вас 50 баллов!</a:t>
            </a:r>
          </a:p>
        </p:txBody>
      </p:sp>
      <p:sp>
        <p:nvSpPr>
          <p:cNvPr id="18" name="Прямоугольник: багетная рамка 17">
            <a:extLst>
              <a:ext uri="{FF2B5EF4-FFF2-40B4-BE49-F238E27FC236}">
                <a16:creationId xmlns:a16="http://schemas.microsoft.com/office/drawing/2014/main" id="{9DD8A646-8B13-451D-890D-DF8E7C09E649}"/>
              </a:ext>
            </a:extLst>
          </p:cNvPr>
          <p:cNvSpPr/>
          <p:nvPr/>
        </p:nvSpPr>
        <p:spPr>
          <a:xfrm>
            <a:off x="1384300" y="5029200"/>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
        <p:nvSpPr>
          <p:cNvPr id="19" name="Прямоугольник: багетная рамка 18">
            <a:extLst>
              <a:ext uri="{FF2B5EF4-FFF2-40B4-BE49-F238E27FC236}">
                <a16:creationId xmlns:a16="http://schemas.microsoft.com/office/drawing/2014/main" id="{C27CC50D-7693-488E-A013-DE41B548EF62}"/>
              </a:ext>
            </a:extLst>
          </p:cNvPr>
          <p:cNvSpPr/>
          <p:nvPr/>
        </p:nvSpPr>
        <p:spPr>
          <a:xfrm>
            <a:off x="1381125" y="5775325"/>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pic>
        <p:nvPicPr>
          <p:cNvPr id="28682" name="Рисунок 19">
            <a:extLst>
              <a:ext uri="{FF2B5EF4-FFF2-40B4-BE49-F238E27FC236}">
                <a16:creationId xmlns:a16="http://schemas.microsoft.com/office/drawing/2014/main" id="{42F88347-F58F-4433-8023-DC8865EBD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 y="1919288"/>
            <a:ext cx="1030288"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AutoShape 47">
            <a:extLst>
              <a:ext uri="{FF2B5EF4-FFF2-40B4-BE49-F238E27FC236}">
                <a16:creationId xmlns:a16="http://schemas.microsoft.com/office/drawing/2014/main" id="{244CED52-B746-48DE-A2F5-B0BC4703AD97}"/>
              </a:ext>
            </a:extLst>
          </p:cNvPr>
          <p:cNvSpPr>
            <a:spLocks noChangeArrowheads="1"/>
          </p:cNvSpPr>
          <p:nvPr/>
        </p:nvSpPr>
        <p:spPr bwMode="auto">
          <a:xfrm>
            <a:off x="2852738" y="268288"/>
            <a:ext cx="2590800" cy="719137"/>
          </a:xfrm>
          <a:prstGeom prst="bevel">
            <a:avLst>
              <a:gd name="adj" fmla="val 7727"/>
            </a:avLst>
          </a:prstGeom>
          <a:gradFill rotWithShape="1">
            <a:gsLst>
              <a:gs pos="0">
                <a:srgbClr val="FFC39B"/>
              </a:gs>
              <a:gs pos="50000">
                <a:schemeClr val="bg1"/>
              </a:gs>
              <a:gs pos="100000">
                <a:srgbClr val="FFC39B"/>
              </a:gs>
            </a:gsLst>
            <a:lin ang="5400000" scaled="1"/>
          </a:gradFill>
          <a:ln>
            <a:noFill/>
          </a:ln>
          <a:effectLst>
            <a:prstShdw prst="shdw17" dist="17961" dir="2700000">
              <a:srgbClr val="997199">
                <a:alpha val="50000"/>
              </a:srgbClr>
            </a:prst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b="1" dirty="0">
                <a:latin typeface="Times New Roman" pitchFamily="18" charset="0"/>
              </a:rPr>
              <a:t>ДЕНЕЖНЫЕ</a:t>
            </a:r>
          </a:p>
          <a:p>
            <a:pPr algn="ctr" eaLnBrk="1" hangingPunct="1">
              <a:defRPr/>
            </a:pPr>
            <a:r>
              <a:rPr lang="ru-RU" altLang="ru-RU" b="1" dirty="0">
                <a:latin typeface="Times New Roman" pitchFamily="18" charset="0"/>
              </a:rPr>
              <a:t>ПОНЯТИЯ</a:t>
            </a:r>
          </a:p>
        </p:txBody>
      </p:sp>
      <p:sp>
        <p:nvSpPr>
          <p:cNvPr id="22" name="AutoShape 58">
            <a:hlinkClick r:id="rId4" action="ppaction://hlinksldjump"/>
            <a:extLst>
              <a:ext uri="{FF2B5EF4-FFF2-40B4-BE49-F238E27FC236}">
                <a16:creationId xmlns:a16="http://schemas.microsoft.com/office/drawing/2014/main" id="{10459C75-CA77-4D58-AC60-B84B869CA1E9}"/>
              </a:ext>
            </a:extLst>
          </p:cNvPr>
          <p:cNvSpPr>
            <a:spLocks noChangeArrowheads="1"/>
          </p:cNvSpPr>
          <p:nvPr/>
        </p:nvSpPr>
        <p:spPr bwMode="auto">
          <a:xfrm>
            <a:off x="8180388" y="268288"/>
            <a:ext cx="719137" cy="719137"/>
          </a:xfrm>
          <a:prstGeom prst="bevel">
            <a:avLst>
              <a:gd name="adj" fmla="val 7727"/>
            </a:avLst>
          </a:prstGeom>
          <a:gradFill rotWithShape="1">
            <a:gsLst>
              <a:gs pos="0">
                <a:srgbClr val="FFC39B"/>
              </a:gs>
              <a:gs pos="50000">
                <a:schemeClr val="bg1"/>
              </a:gs>
              <a:gs pos="100000">
                <a:srgbClr val="FFC39B"/>
              </a:gs>
            </a:gsLst>
            <a:lin ang="5400000" scaled="1"/>
          </a:gradFill>
          <a:ln>
            <a:noFill/>
          </a:ln>
          <a:effectLst>
            <a:prstShdw prst="shdw17" dist="17961" dir="2700000">
              <a:srgbClr val="996969">
                <a:alpha val="50000"/>
              </a:srgbClr>
            </a:prstShdw>
          </a:effectLst>
        </p:spPr>
        <p:txBody>
          <a:bodyPr wrap="none" anchor="ctr"/>
          <a:lstStyle/>
          <a:p>
            <a:pPr algn="ctr" eaLnBrk="1" hangingPunct="1">
              <a:defRPr/>
            </a:pPr>
            <a:r>
              <a:rPr lang="ru-RU" sz="3200" b="1" dirty="0">
                <a:latin typeface="Arial" charset="0"/>
              </a:rPr>
              <a:t>50</a:t>
            </a:r>
          </a:p>
        </p:txBody>
      </p:sp>
    </p:spTree>
  </p:cSld>
  <p:clrMapOvr>
    <a:masterClrMapping/>
  </p:clrMapOvr>
  <p:transition spd="med"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9" presetClass="emph" presetSubtype="0" grpId="0" nodeType="clickEffect">
                                  <p:stCondLst>
                                    <p:cond delay="0"/>
                                  </p:stCondLst>
                                  <p:childTnLst>
                                    <p:set>
                                      <p:cBhvr rctx="PPT">
                                        <p:cTn id="24" dur="indefinite"/>
                                        <p:tgtEl>
                                          <p:spTgt spid="22"/>
                                        </p:tgtEl>
                                        <p:attrNameLst>
                                          <p:attrName>style.opacity</p:attrName>
                                        </p:attrNameLst>
                                      </p:cBhvr>
                                      <p:to>
                                        <p:strVal val="0"/>
                                      </p:to>
                                    </p:set>
                                    <p:animEffect filter="image" prLst="opacity: 0">
                                      <p:cBhvr rctx="IE">
                                        <p:cTn id="25" dur="indefinite"/>
                                        <p:tgtEl>
                                          <p:spTgt spid="22"/>
                                        </p:tgtEl>
                                      </p:cBhvr>
                                    </p:animEffect>
                                  </p:childTnLst>
                                </p:cTn>
                              </p:par>
                            </p:childTnLst>
                          </p:cTn>
                        </p:par>
                      </p:childTnLst>
                    </p:cTn>
                  </p:par>
                </p:childTnLst>
              </p:cTn>
              <p:nextCondLst>
                <p:cond evt="onClick" delay="0">
                  <p:tgtEl>
                    <p:spTgt spid="22"/>
                  </p:tgtEl>
                </p:cond>
              </p:nextCondLst>
            </p:seq>
          </p:childTnLst>
        </p:cTn>
      </p:par>
    </p:tnLst>
    <p:bldLst>
      <p:bldP spid="17" grpId="0" animBg="1"/>
      <p:bldP spid="18" grpId="0" animBg="1"/>
      <p:bldP spid="19"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2" descr="C:\Documents and Settings\Елена\Мои документы\Мои рисунки\анимированные\растения анимир\2b9e034667d2f.gif">
            <a:extLst>
              <a:ext uri="{FF2B5EF4-FFF2-40B4-BE49-F238E27FC236}">
                <a16:creationId xmlns:a16="http://schemas.microsoft.com/office/drawing/2014/main" id="{6208EE2F-E761-4F19-B5A8-EA02F409964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00213"/>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5">
            <a:extLst>
              <a:ext uri="{FF2B5EF4-FFF2-40B4-BE49-F238E27FC236}">
                <a16:creationId xmlns:a16="http://schemas.microsoft.com/office/drawing/2014/main" id="{C72CC4D5-048A-4B81-95DD-C1C7514C240D}"/>
              </a:ext>
            </a:extLst>
          </p:cNvPr>
          <p:cNvSpPr txBox="1">
            <a:spLocks noChangeArrowheads="1"/>
          </p:cNvSpPr>
          <p:nvPr/>
        </p:nvSpPr>
        <p:spPr bwMode="auto">
          <a:xfrm>
            <a:off x="1187450" y="1973263"/>
            <a:ext cx="40433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ru-RU" altLang="ru-RU" i="1">
                <a:latin typeface="Georgia" panose="02040502050405020303" pitchFamily="18" charset="0"/>
              </a:rPr>
              <a:t>Какой город не изображается на банкнотах РФ?</a:t>
            </a:r>
          </a:p>
        </p:txBody>
      </p:sp>
      <p:sp>
        <p:nvSpPr>
          <p:cNvPr id="29700" name="AutoShape 4">
            <a:hlinkClick r:id="rId3" action="ppaction://hlinksldjump" highlightClick="1"/>
            <a:extLst>
              <a:ext uri="{FF2B5EF4-FFF2-40B4-BE49-F238E27FC236}">
                <a16:creationId xmlns:a16="http://schemas.microsoft.com/office/drawing/2014/main" id="{F6F72E59-BC81-408F-AD53-FDF264819353}"/>
              </a:ext>
            </a:extLst>
          </p:cNvPr>
          <p:cNvSpPr>
            <a:spLocks noChangeArrowheads="1"/>
          </p:cNvSpPr>
          <p:nvPr/>
        </p:nvSpPr>
        <p:spPr bwMode="auto">
          <a:xfrm>
            <a:off x="8358188" y="6072188"/>
            <a:ext cx="541337" cy="539750"/>
          </a:xfrm>
          <a:prstGeom prst="actionButtonHome">
            <a:avLst/>
          </a:prstGeom>
          <a:gradFill rotWithShape="1">
            <a:gsLst>
              <a:gs pos="0">
                <a:schemeClr val="bg1"/>
              </a:gs>
              <a:gs pos="100000">
                <a:srgbClr val="CC0066">
                  <a:alpha val="51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4" name="Прямоугольник: багетная рамка 13">
            <a:extLst>
              <a:ext uri="{FF2B5EF4-FFF2-40B4-BE49-F238E27FC236}">
                <a16:creationId xmlns:a16="http://schemas.microsoft.com/office/drawing/2014/main" id="{2445C8CC-4C03-4E8B-BD89-4819B05AEA2A}"/>
              </a:ext>
            </a:extLst>
          </p:cNvPr>
          <p:cNvSpPr/>
          <p:nvPr/>
        </p:nvSpPr>
        <p:spPr>
          <a:xfrm>
            <a:off x="5443538" y="1773238"/>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Москва</a:t>
            </a:r>
          </a:p>
        </p:txBody>
      </p:sp>
      <p:sp>
        <p:nvSpPr>
          <p:cNvPr id="15" name="Прямоугольник: багетная рамка 14">
            <a:extLst>
              <a:ext uri="{FF2B5EF4-FFF2-40B4-BE49-F238E27FC236}">
                <a16:creationId xmlns:a16="http://schemas.microsoft.com/office/drawing/2014/main" id="{75F5B5D0-03D8-40F1-931A-10C8DCCADB3C}"/>
              </a:ext>
            </a:extLst>
          </p:cNvPr>
          <p:cNvSpPr/>
          <p:nvPr/>
        </p:nvSpPr>
        <p:spPr>
          <a:xfrm>
            <a:off x="5443538" y="5026025"/>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Омск</a:t>
            </a:r>
          </a:p>
        </p:txBody>
      </p:sp>
      <p:sp>
        <p:nvSpPr>
          <p:cNvPr id="16" name="Прямоугольник: багетная рамка 15">
            <a:extLst>
              <a:ext uri="{FF2B5EF4-FFF2-40B4-BE49-F238E27FC236}">
                <a16:creationId xmlns:a16="http://schemas.microsoft.com/office/drawing/2014/main" id="{92F3F719-ED49-4CEE-A93B-0D103566D062}"/>
              </a:ext>
            </a:extLst>
          </p:cNvPr>
          <p:cNvSpPr/>
          <p:nvPr/>
        </p:nvSpPr>
        <p:spPr>
          <a:xfrm>
            <a:off x="5443538" y="3360738"/>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Санкт-Петербург</a:t>
            </a:r>
          </a:p>
        </p:txBody>
      </p:sp>
      <p:sp>
        <p:nvSpPr>
          <p:cNvPr id="17" name="Прямоугольник: багетная рамка 16">
            <a:extLst>
              <a:ext uri="{FF2B5EF4-FFF2-40B4-BE49-F238E27FC236}">
                <a16:creationId xmlns:a16="http://schemas.microsoft.com/office/drawing/2014/main" id="{7F20B363-57D2-4443-AA9D-7811AA1F20B0}"/>
              </a:ext>
            </a:extLst>
          </p:cNvPr>
          <p:cNvSpPr/>
          <p:nvPr/>
        </p:nvSpPr>
        <p:spPr>
          <a:xfrm>
            <a:off x="1389063" y="4046538"/>
            <a:ext cx="3455987" cy="746125"/>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Верно, у Вас 10 баллов!</a:t>
            </a:r>
          </a:p>
        </p:txBody>
      </p:sp>
      <p:sp>
        <p:nvSpPr>
          <p:cNvPr id="18" name="Прямоугольник: багетная рамка 17">
            <a:extLst>
              <a:ext uri="{FF2B5EF4-FFF2-40B4-BE49-F238E27FC236}">
                <a16:creationId xmlns:a16="http://schemas.microsoft.com/office/drawing/2014/main" id="{2F280E30-9E69-4B36-B0F5-00B498065E3D}"/>
              </a:ext>
            </a:extLst>
          </p:cNvPr>
          <p:cNvSpPr/>
          <p:nvPr/>
        </p:nvSpPr>
        <p:spPr>
          <a:xfrm>
            <a:off x="1384300" y="5029200"/>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
        <p:nvSpPr>
          <p:cNvPr id="19" name="Прямоугольник: багетная рамка 18">
            <a:extLst>
              <a:ext uri="{FF2B5EF4-FFF2-40B4-BE49-F238E27FC236}">
                <a16:creationId xmlns:a16="http://schemas.microsoft.com/office/drawing/2014/main" id="{59333ED8-90AD-4CE4-A481-2E0C428E8731}"/>
              </a:ext>
            </a:extLst>
          </p:cNvPr>
          <p:cNvSpPr/>
          <p:nvPr/>
        </p:nvSpPr>
        <p:spPr>
          <a:xfrm>
            <a:off x="1381125" y="5775325"/>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
        <p:nvSpPr>
          <p:cNvPr id="21" name="AutoShape 47">
            <a:extLst>
              <a:ext uri="{FF2B5EF4-FFF2-40B4-BE49-F238E27FC236}">
                <a16:creationId xmlns:a16="http://schemas.microsoft.com/office/drawing/2014/main" id="{BBD900A6-4E6C-4BB7-889C-887D6CB42CEC}"/>
              </a:ext>
            </a:extLst>
          </p:cNvPr>
          <p:cNvSpPr>
            <a:spLocks noChangeArrowheads="1"/>
          </p:cNvSpPr>
          <p:nvPr/>
        </p:nvSpPr>
        <p:spPr bwMode="auto">
          <a:xfrm>
            <a:off x="2852738" y="271463"/>
            <a:ext cx="2590800" cy="719137"/>
          </a:xfrm>
          <a:prstGeom prst="bevel">
            <a:avLst>
              <a:gd name="adj" fmla="val 7727"/>
            </a:avLst>
          </a:prstGeom>
          <a:gradFill rotWithShape="1">
            <a:gsLst>
              <a:gs pos="0">
                <a:srgbClr val="C6FAC2"/>
              </a:gs>
              <a:gs pos="50000">
                <a:schemeClr val="bg1"/>
              </a:gs>
              <a:gs pos="100000">
                <a:srgbClr val="C6FAC2"/>
              </a:gs>
            </a:gsLst>
            <a:lin ang="5400000" scaled="1"/>
          </a:gradFill>
          <a:ln>
            <a:noFill/>
          </a:ln>
          <a:effectLst>
            <a:prstShdw prst="shdw17" dist="17961" dir="2700000">
              <a:srgbClr val="997199">
                <a:alpha val="50000"/>
              </a:srgbClr>
            </a:prst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b="1" dirty="0">
                <a:latin typeface="Times New Roman" pitchFamily="18" charset="0"/>
              </a:rPr>
              <a:t>ПРИРОДА</a:t>
            </a:r>
          </a:p>
          <a:p>
            <a:pPr algn="ctr" eaLnBrk="1" hangingPunct="1">
              <a:defRPr/>
            </a:pPr>
            <a:r>
              <a:rPr lang="ru-RU" altLang="ru-RU" b="1" dirty="0">
                <a:latin typeface="Times New Roman" pitchFamily="18" charset="0"/>
              </a:rPr>
              <a:t>И  ДЕНЬГИ</a:t>
            </a:r>
          </a:p>
        </p:txBody>
      </p:sp>
      <p:sp>
        <p:nvSpPr>
          <p:cNvPr id="22" name="AutoShape 63">
            <a:hlinkClick r:id="rId4" action="ppaction://hlinksldjump"/>
            <a:extLst>
              <a:ext uri="{FF2B5EF4-FFF2-40B4-BE49-F238E27FC236}">
                <a16:creationId xmlns:a16="http://schemas.microsoft.com/office/drawing/2014/main" id="{8C8FD8E2-4251-4FE5-8DAD-FD5529D698C7}"/>
              </a:ext>
            </a:extLst>
          </p:cNvPr>
          <p:cNvSpPr>
            <a:spLocks noChangeArrowheads="1"/>
          </p:cNvSpPr>
          <p:nvPr/>
        </p:nvSpPr>
        <p:spPr bwMode="auto">
          <a:xfrm>
            <a:off x="8180388" y="266700"/>
            <a:ext cx="719137" cy="719138"/>
          </a:xfrm>
          <a:prstGeom prst="bevel">
            <a:avLst>
              <a:gd name="adj" fmla="val 7727"/>
            </a:avLst>
          </a:prstGeom>
          <a:gradFill rotWithShape="1">
            <a:gsLst>
              <a:gs pos="0">
                <a:srgbClr val="C6FAC2"/>
              </a:gs>
              <a:gs pos="50000">
                <a:schemeClr val="bg1"/>
              </a:gs>
              <a:gs pos="100000">
                <a:srgbClr val="C6FAC2"/>
              </a:gs>
            </a:gsLst>
            <a:lin ang="5400000" scaled="1"/>
          </a:gradFill>
          <a:ln>
            <a:noFill/>
          </a:ln>
          <a:effectLst>
            <a:prstShdw prst="shdw17" dist="17961" dir="2700000">
              <a:srgbClr val="99995D">
                <a:alpha val="50000"/>
              </a:srgbClr>
            </a:prstShdw>
          </a:effectLst>
        </p:spPr>
        <p:txBody>
          <a:bodyPr wrap="none" anchor="ctr"/>
          <a:lstStyle/>
          <a:p>
            <a:pPr algn="ctr" eaLnBrk="1" hangingPunct="1">
              <a:defRPr/>
            </a:pPr>
            <a:r>
              <a:rPr lang="ru-RU" sz="3200" b="1" dirty="0">
                <a:latin typeface="Arial" charset="0"/>
              </a:rPr>
              <a:t>10</a:t>
            </a:r>
          </a:p>
        </p:txBody>
      </p:sp>
    </p:spTree>
  </p:cSld>
  <p:clrMapOvr>
    <a:masterClrMapping/>
  </p:clrMapOvr>
  <p:transition spd="med"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9" presetClass="emph" presetSubtype="0" grpId="0" nodeType="clickEffect">
                                  <p:stCondLst>
                                    <p:cond delay="0"/>
                                  </p:stCondLst>
                                  <p:childTnLst>
                                    <p:set>
                                      <p:cBhvr rctx="PPT">
                                        <p:cTn id="24" dur="indefinite"/>
                                        <p:tgtEl>
                                          <p:spTgt spid="22"/>
                                        </p:tgtEl>
                                        <p:attrNameLst>
                                          <p:attrName>style.opacity</p:attrName>
                                        </p:attrNameLst>
                                      </p:cBhvr>
                                      <p:to>
                                        <p:strVal val="0"/>
                                      </p:to>
                                    </p:set>
                                    <p:animEffect filter="image" prLst="opacity: 0">
                                      <p:cBhvr rctx="IE">
                                        <p:cTn id="25" dur="indefinite"/>
                                        <p:tgtEl>
                                          <p:spTgt spid="22"/>
                                        </p:tgtEl>
                                      </p:cBhvr>
                                    </p:animEffect>
                                  </p:childTnLst>
                                </p:cTn>
                              </p:par>
                            </p:childTnLst>
                          </p:cTn>
                        </p:par>
                      </p:childTnLst>
                    </p:cTn>
                  </p:par>
                </p:childTnLst>
              </p:cTn>
              <p:nextCondLst>
                <p:cond evt="onClick" delay="0">
                  <p:tgtEl>
                    <p:spTgt spid="22"/>
                  </p:tgtEl>
                </p:cond>
              </p:nextCondLst>
            </p:seq>
          </p:childTnLst>
        </p:cTn>
      </p:par>
    </p:tnLst>
    <p:bldLst>
      <p:bldP spid="17" grpId="0" animBg="1"/>
      <p:bldP spid="18" grpId="0" animBg="1"/>
      <p:bldP spid="19"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a:extLst>
              <a:ext uri="{FF2B5EF4-FFF2-40B4-BE49-F238E27FC236}">
                <a16:creationId xmlns:a16="http://schemas.microsoft.com/office/drawing/2014/main" id="{623ED548-84EB-46B1-BDFD-55767F3B58F4}"/>
              </a:ext>
            </a:extLst>
          </p:cNvPr>
          <p:cNvSpPr txBox="1">
            <a:spLocks noChangeArrowheads="1"/>
          </p:cNvSpPr>
          <p:nvPr/>
        </p:nvSpPr>
        <p:spPr bwMode="auto">
          <a:xfrm>
            <a:off x="323850" y="260350"/>
            <a:ext cx="8569325" cy="284163"/>
          </a:xfrm>
          <a:prstGeom prst="rect">
            <a:avLst/>
          </a:prstGeom>
          <a:noFill/>
          <a:ln w="9525">
            <a:noFill/>
            <a:miter lim="800000"/>
            <a:headEnd/>
            <a:tailEnd/>
          </a:ln>
          <a:effectLst/>
        </p:spPr>
        <p:txBody>
          <a:bodyPr>
            <a:spAutoFit/>
          </a:bodyPr>
          <a:lstStyle/>
          <a:p>
            <a:pPr algn="ctr" eaLnBrk="1" hangingPunct="1">
              <a:lnSpc>
                <a:spcPct val="50000"/>
              </a:lnSpc>
              <a:spcBef>
                <a:spcPct val="50000"/>
              </a:spcBef>
              <a:defRPr/>
            </a:pPr>
            <a:r>
              <a:rPr lang="ru-RU" sz="2200" b="1" i="1" dirty="0">
                <a:solidFill>
                  <a:srgbClr val="CC0099"/>
                </a:solidFill>
                <a:effectLst>
                  <a:outerShdw blurRad="38100" dist="38100" dir="2700000" algn="tl">
                    <a:srgbClr val="C0C0C0"/>
                  </a:outerShdw>
                </a:effectLst>
                <a:latin typeface="Arial" charset="0"/>
              </a:rPr>
              <a:t>Интеллектуальная игра по финансовой грамотности </a:t>
            </a:r>
          </a:p>
        </p:txBody>
      </p:sp>
      <p:sp>
        <p:nvSpPr>
          <p:cNvPr id="2" name="WordArt 2">
            <a:extLst>
              <a:ext uri="{FF2B5EF4-FFF2-40B4-BE49-F238E27FC236}">
                <a16:creationId xmlns:a16="http://schemas.microsoft.com/office/drawing/2014/main" id="{F89AC8A4-C392-4D6B-B245-D10DCE440F2B}"/>
              </a:ext>
            </a:extLst>
          </p:cNvPr>
          <p:cNvSpPr>
            <a:spLocks noChangeArrowheads="1" noChangeShapeType="1" noTextEdit="1"/>
          </p:cNvSpPr>
          <p:nvPr/>
        </p:nvSpPr>
        <p:spPr bwMode="auto">
          <a:xfrm>
            <a:off x="1187450" y="1196975"/>
            <a:ext cx="6481763" cy="172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hevron">
              <a:avLst>
                <a:gd name="adj" fmla="val 36356"/>
              </a:avLst>
            </a:prstTxWarp>
          </a:bodyPr>
          <a:lstStyle/>
          <a:p>
            <a:pPr algn="ctr"/>
            <a:r>
              <a:rPr lang="ru-RU" sz="3600" kern="10">
                <a:blipFill dpi="0" rotWithShape="0">
                  <a:blip r:embed="rId3"/>
                  <a:srcRect/>
                  <a:stretch>
                    <a:fillRect/>
                  </a:stretch>
                </a:blipFill>
                <a:effectLst>
                  <a:prstShdw prst="shdw13" dist="85194" dir="12393903">
                    <a:srgbClr val="808080">
                      <a:alpha val="50000"/>
                    </a:srgbClr>
                  </a:prstShdw>
                </a:effectLst>
                <a:latin typeface="Arial Black" panose="020B0A04020102020204" pitchFamily="34" charset="0"/>
              </a:rPr>
              <a:t>Самый умный</a:t>
            </a:r>
          </a:p>
        </p:txBody>
      </p:sp>
      <p:pic>
        <p:nvPicPr>
          <p:cNvPr id="4100" name="Picture 15" descr="клип_411_с8-7_адр">
            <a:extLst>
              <a:ext uri="{FF2B5EF4-FFF2-40B4-BE49-F238E27FC236}">
                <a16:creationId xmlns:a16="http://schemas.microsoft.com/office/drawing/2014/main" id="{B9018AB1-FA36-45FE-B7C6-C9F36708D1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1175" y="2244725"/>
            <a:ext cx="246538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4">
            <a:extLst>
              <a:ext uri="{FF2B5EF4-FFF2-40B4-BE49-F238E27FC236}">
                <a16:creationId xmlns:a16="http://schemas.microsoft.com/office/drawing/2014/main" id="{17B13CE3-6DE2-407A-8298-621217FD42BB}"/>
              </a:ext>
            </a:extLst>
          </p:cNvPr>
          <p:cNvSpPr txBox="1">
            <a:spLocks noChangeArrowheads="1"/>
          </p:cNvSpPr>
          <p:nvPr/>
        </p:nvSpPr>
        <p:spPr bwMode="auto">
          <a:xfrm>
            <a:off x="323850" y="4816475"/>
            <a:ext cx="85693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2200" i="1">
                <a:latin typeface="Times New Roman" panose="02020603050405020304" pitchFamily="18" charset="0"/>
              </a:rPr>
              <a:t>Выполнила:</a:t>
            </a:r>
            <a:r>
              <a:rPr lang="ru-RU" altLang="ru-RU" sz="2400" i="1">
                <a:latin typeface="Times New Roman" panose="02020603050405020304" pitchFamily="18" charset="0"/>
              </a:rPr>
              <a:t> </a:t>
            </a:r>
            <a:r>
              <a:rPr lang="ru-RU" altLang="ru-RU" sz="2200" i="1">
                <a:latin typeface="Times New Roman" panose="02020603050405020304" pitchFamily="18" charset="0"/>
              </a:rPr>
              <a:t>воспитатель высшей квалификационной категории МБДОУ «Детский сад «Звездочка» п. Школьное»</a:t>
            </a:r>
          </a:p>
          <a:p>
            <a:pPr algn="ctr" eaLnBrk="1" hangingPunct="1">
              <a:spcBef>
                <a:spcPct val="0"/>
              </a:spcBef>
              <a:buFontTx/>
              <a:buNone/>
            </a:pPr>
            <a:r>
              <a:rPr lang="ru-RU" altLang="ru-RU" sz="2200" b="1" i="1">
                <a:latin typeface="Times New Roman" panose="02020603050405020304" pitchFamily="18" charset="0"/>
              </a:rPr>
              <a:t>Репета Юлия Анатольевна</a:t>
            </a:r>
            <a:endParaRPr lang="ru-RU" altLang="ru-RU" sz="2400" b="1" i="1">
              <a:latin typeface="Times New Roman" panose="02020603050405020304" pitchFamily="18" charset="0"/>
            </a:endParaRPr>
          </a:p>
        </p:txBody>
      </p:sp>
      <p:pic>
        <p:nvPicPr>
          <p:cNvPr id="4102" name="Picture 17">
            <a:hlinkClick r:id="rId5" action="ppaction://hlinksldjump"/>
            <a:extLst>
              <a:ext uri="{FF2B5EF4-FFF2-40B4-BE49-F238E27FC236}">
                <a16:creationId xmlns:a16="http://schemas.microsoft.com/office/drawing/2014/main" id="{99544B74-D263-4DCA-B55F-A2E912B607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065" t="11057" r="6395" b="-246"/>
          <a:stretch>
            <a:fillRect/>
          </a:stretch>
        </p:blipFill>
        <p:spPr bwMode="auto">
          <a:xfrm>
            <a:off x="3419475" y="5957888"/>
            <a:ext cx="252095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spTree>
  </p:cSld>
  <p:clrMapOvr>
    <a:masterClrMapping/>
  </p:clrMapOvr>
  <p:transition spd="med"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2" descr="C:\Documents and Settings\Елена\Мои документы\Мои рисунки\анимированные\растения анимир\2b9e034667d2f.gif">
            <a:extLst>
              <a:ext uri="{FF2B5EF4-FFF2-40B4-BE49-F238E27FC236}">
                <a16:creationId xmlns:a16="http://schemas.microsoft.com/office/drawing/2014/main" id="{6F841FF9-5E54-4B83-BCDA-50D0D918C37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00213"/>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5">
            <a:extLst>
              <a:ext uri="{FF2B5EF4-FFF2-40B4-BE49-F238E27FC236}">
                <a16:creationId xmlns:a16="http://schemas.microsoft.com/office/drawing/2014/main" id="{B6327B0C-95D5-478E-988B-F2136BFF1B01}"/>
              </a:ext>
            </a:extLst>
          </p:cNvPr>
          <p:cNvSpPr txBox="1">
            <a:spLocks noChangeArrowheads="1"/>
          </p:cNvSpPr>
          <p:nvPr/>
        </p:nvSpPr>
        <p:spPr bwMode="auto">
          <a:xfrm>
            <a:off x="1249363" y="1700213"/>
            <a:ext cx="4043362"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ru-RU" altLang="ru-RU" i="1">
                <a:latin typeface="Georgia" panose="02040502050405020303" pitchFamily="18" charset="0"/>
              </a:rPr>
              <a:t>Назовите растение, которое знают и обожают все банкиры?</a:t>
            </a:r>
          </a:p>
        </p:txBody>
      </p:sp>
      <p:sp>
        <p:nvSpPr>
          <p:cNvPr id="30724" name="AutoShape 4">
            <a:hlinkClick r:id="rId3" action="ppaction://hlinksldjump" highlightClick="1"/>
            <a:extLst>
              <a:ext uri="{FF2B5EF4-FFF2-40B4-BE49-F238E27FC236}">
                <a16:creationId xmlns:a16="http://schemas.microsoft.com/office/drawing/2014/main" id="{EBD0A558-DE71-4E79-93BF-C884B38AE2E4}"/>
              </a:ext>
            </a:extLst>
          </p:cNvPr>
          <p:cNvSpPr>
            <a:spLocks noChangeArrowheads="1"/>
          </p:cNvSpPr>
          <p:nvPr/>
        </p:nvSpPr>
        <p:spPr bwMode="auto">
          <a:xfrm>
            <a:off x="8358188" y="6072188"/>
            <a:ext cx="541337" cy="539750"/>
          </a:xfrm>
          <a:prstGeom prst="actionButtonHome">
            <a:avLst/>
          </a:prstGeom>
          <a:gradFill rotWithShape="1">
            <a:gsLst>
              <a:gs pos="0">
                <a:schemeClr val="bg1"/>
              </a:gs>
              <a:gs pos="100000">
                <a:srgbClr val="CC0066">
                  <a:alpha val="51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6" name="Прямоугольник: багетная рамка 15">
            <a:extLst>
              <a:ext uri="{FF2B5EF4-FFF2-40B4-BE49-F238E27FC236}">
                <a16:creationId xmlns:a16="http://schemas.microsoft.com/office/drawing/2014/main" id="{9FF0365B-AED9-4972-8D0E-25E68F066D41}"/>
              </a:ext>
            </a:extLst>
          </p:cNvPr>
          <p:cNvSpPr/>
          <p:nvPr/>
        </p:nvSpPr>
        <p:spPr>
          <a:xfrm>
            <a:off x="5437188" y="3379788"/>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Клевер </a:t>
            </a:r>
          </a:p>
        </p:txBody>
      </p:sp>
      <p:sp>
        <p:nvSpPr>
          <p:cNvPr id="17" name="Прямоугольник: багетная рамка 16">
            <a:extLst>
              <a:ext uri="{FF2B5EF4-FFF2-40B4-BE49-F238E27FC236}">
                <a16:creationId xmlns:a16="http://schemas.microsoft.com/office/drawing/2014/main" id="{8559824E-A8E1-473A-A543-1B325016A66D}"/>
              </a:ext>
            </a:extLst>
          </p:cNvPr>
          <p:cNvSpPr/>
          <p:nvPr/>
        </p:nvSpPr>
        <p:spPr>
          <a:xfrm>
            <a:off x="5437188" y="1773238"/>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Денежное дерево</a:t>
            </a:r>
          </a:p>
        </p:txBody>
      </p:sp>
      <p:sp>
        <p:nvSpPr>
          <p:cNvPr id="18" name="Прямоугольник: багетная рамка 17">
            <a:extLst>
              <a:ext uri="{FF2B5EF4-FFF2-40B4-BE49-F238E27FC236}">
                <a16:creationId xmlns:a16="http://schemas.microsoft.com/office/drawing/2014/main" id="{86650A79-350B-465B-BDF6-8C44EC628909}"/>
              </a:ext>
            </a:extLst>
          </p:cNvPr>
          <p:cNvSpPr/>
          <p:nvPr/>
        </p:nvSpPr>
        <p:spPr>
          <a:xfrm>
            <a:off x="5437188" y="4892675"/>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Тысячелистник </a:t>
            </a:r>
          </a:p>
        </p:txBody>
      </p:sp>
      <p:sp>
        <p:nvSpPr>
          <p:cNvPr id="19" name="Прямоугольник: багетная рамка 18">
            <a:extLst>
              <a:ext uri="{FF2B5EF4-FFF2-40B4-BE49-F238E27FC236}">
                <a16:creationId xmlns:a16="http://schemas.microsoft.com/office/drawing/2014/main" id="{E872015E-67F5-46FC-A91B-210A3CAAD6A7}"/>
              </a:ext>
            </a:extLst>
          </p:cNvPr>
          <p:cNvSpPr/>
          <p:nvPr/>
        </p:nvSpPr>
        <p:spPr>
          <a:xfrm>
            <a:off x="1389063" y="4046538"/>
            <a:ext cx="3455987" cy="746125"/>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Верно, у Вас 20 баллов!</a:t>
            </a:r>
          </a:p>
        </p:txBody>
      </p:sp>
      <p:sp>
        <p:nvSpPr>
          <p:cNvPr id="20" name="Прямоугольник: багетная рамка 19">
            <a:extLst>
              <a:ext uri="{FF2B5EF4-FFF2-40B4-BE49-F238E27FC236}">
                <a16:creationId xmlns:a16="http://schemas.microsoft.com/office/drawing/2014/main" id="{688D05EA-E8D1-4240-BAC1-AC18F07B8C66}"/>
              </a:ext>
            </a:extLst>
          </p:cNvPr>
          <p:cNvSpPr/>
          <p:nvPr/>
        </p:nvSpPr>
        <p:spPr>
          <a:xfrm>
            <a:off x="1384300" y="5029200"/>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
        <p:nvSpPr>
          <p:cNvPr id="21" name="Прямоугольник: багетная рамка 20">
            <a:extLst>
              <a:ext uri="{FF2B5EF4-FFF2-40B4-BE49-F238E27FC236}">
                <a16:creationId xmlns:a16="http://schemas.microsoft.com/office/drawing/2014/main" id="{9481990F-3CBD-49F7-8D30-6F7DAECE4ADB}"/>
              </a:ext>
            </a:extLst>
          </p:cNvPr>
          <p:cNvSpPr/>
          <p:nvPr/>
        </p:nvSpPr>
        <p:spPr>
          <a:xfrm>
            <a:off x="1381125" y="5775325"/>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
        <p:nvSpPr>
          <p:cNvPr id="22" name="AutoShape 47">
            <a:extLst>
              <a:ext uri="{FF2B5EF4-FFF2-40B4-BE49-F238E27FC236}">
                <a16:creationId xmlns:a16="http://schemas.microsoft.com/office/drawing/2014/main" id="{515F0878-4F1C-4237-AE18-27E0D2968A14}"/>
              </a:ext>
            </a:extLst>
          </p:cNvPr>
          <p:cNvSpPr>
            <a:spLocks noChangeArrowheads="1"/>
          </p:cNvSpPr>
          <p:nvPr/>
        </p:nvSpPr>
        <p:spPr bwMode="auto">
          <a:xfrm>
            <a:off x="2852738" y="271463"/>
            <a:ext cx="2590800" cy="719137"/>
          </a:xfrm>
          <a:prstGeom prst="bevel">
            <a:avLst>
              <a:gd name="adj" fmla="val 7727"/>
            </a:avLst>
          </a:prstGeom>
          <a:gradFill rotWithShape="1">
            <a:gsLst>
              <a:gs pos="0">
                <a:srgbClr val="C6FAC2"/>
              </a:gs>
              <a:gs pos="50000">
                <a:schemeClr val="bg1"/>
              </a:gs>
              <a:gs pos="100000">
                <a:srgbClr val="C6FAC2"/>
              </a:gs>
            </a:gsLst>
            <a:lin ang="5400000" scaled="1"/>
          </a:gradFill>
          <a:ln>
            <a:noFill/>
          </a:ln>
          <a:effectLst>
            <a:prstShdw prst="shdw17" dist="17961" dir="2700000">
              <a:srgbClr val="997199">
                <a:alpha val="50000"/>
              </a:srgbClr>
            </a:prst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b="1" dirty="0">
                <a:latin typeface="Times New Roman" pitchFamily="18" charset="0"/>
              </a:rPr>
              <a:t>ПРИРОДА</a:t>
            </a:r>
          </a:p>
          <a:p>
            <a:pPr algn="ctr" eaLnBrk="1" hangingPunct="1">
              <a:defRPr/>
            </a:pPr>
            <a:r>
              <a:rPr lang="ru-RU" altLang="ru-RU" b="1" dirty="0">
                <a:latin typeface="Times New Roman" pitchFamily="18" charset="0"/>
              </a:rPr>
              <a:t>И  ДЕНЬГИ</a:t>
            </a:r>
          </a:p>
        </p:txBody>
      </p:sp>
      <p:sp>
        <p:nvSpPr>
          <p:cNvPr id="23" name="AutoShape 63">
            <a:hlinkClick r:id="rId4" action="ppaction://hlinksldjump"/>
            <a:extLst>
              <a:ext uri="{FF2B5EF4-FFF2-40B4-BE49-F238E27FC236}">
                <a16:creationId xmlns:a16="http://schemas.microsoft.com/office/drawing/2014/main" id="{F388AF19-1D70-45D0-A039-E245D901236C}"/>
              </a:ext>
            </a:extLst>
          </p:cNvPr>
          <p:cNvSpPr>
            <a:spLocks noChangeArrowheads="1"/>
          </p:cNvSpPr>
          <p:nvPr/>
        </p:nvSpPr>
        <p:spPr bwMode="auto">
          <a:xfrm>
            <a:off x="8180388" y="266700"/>
            <a:ext cx="719137" cy="719138"/>
          </a:xfrm>
          <a:prstGeom prst="bevel">
            <a:avLst>
              <a:gd name="adj" fmla="val 7727"/>
            </a:avLst>
          </a:prstGeom>
          <a:gradFill rotWithShape="1">
            <a:gsLst>
              <a:gs pos="0">
                <a:srgbClr val="C6FAC2"/>
              </a:gs>
              <a:gs pos="50000">
                <a:schemeClr val="bg1"/>
              </a:gs>
              <a:gs pos="100000">
                <a:srgbClr val="C6FAC2"/>
              </a:gs>
            </a:gsLst>
            <a:lin ang="5400000" scaled="1"/>
          </a:gradFill>
          <a:ln>
            <a:noFill/>
          </a:ln>
          <a:effectLst>
            <a:prstShdw prst="shdw17" dist="17961" dir="2700000">
              <a:srgbClr val="99995D">
                <a:alpha val="50000"/>
              </a:srgbClr>
            </a:prstShdw>
          </a:effectLst>
        </p:spPr>
        <p:txBody>
          <a:bodyPr wrap="none" anchor="ctr"/>
          <a:lstStyle/>
          <a:p>
            <a:pPr algn="ctr" eaLnBrk="1" hangingPunct="1">
              <a:defRPr/>
            </a:pPr>
            <a:r>
              <a:rPr lang="ru-RU" sz="3200" b="1" dirty="0">
                <a:latin typeface="Arial" charset="0"/>
              </a:rPr>
              <a:t>20</a:t>
            </a:r>
          </a:p>
        </p:txBody>
      </p:sp>
    </p:spTree>
  </p:cSld>
  <p:clrMapOvr>
    <a:masterClrMapping/>
  </p:clrMapOvr>
  <p:transition spd="med" advClick="0"/>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9" presetClass="emph" presetSubtype="0" grpId="0" nodeType="clickEffect">
                                  <p:stCondLst>
                                    <p:cond delay="0"/>
                                  </p:stCondLst>
                                  <p:childTnLst>
                                    <p:set>
                                      <p:cBhvr rctx="PPT">
                                        <p:cTn id="24" dur="indefinite"/>
                                        <p:tgtEl>
                                          <p:spTgt spid="23"/>
                                        </p:tgtEl>
                                        <p:attrNameLst>
                                          <p:attrName>style.opacity</p:attrName>
                                        </p:attrNameLst>
                                      </p:cBhvr>
                                      <p:to>
                                        <p:strVal val="0"/>
                                      </p:to>
                                    </p:set>
                                    <p:animEffect filter="image" prLst="opacity: 0">
                                      <p:cBhvr rctx="IE">
                                        <p:cTn id="25" dur="indefinite"/>
                                        <p:tgtEl>
                                          <p:spTgt spid="23"/>
                                        </p:tgtEl>
                                      </p:cBhvr>
                                    </p:animEffect>
                                  </p:childTnLst>
                                </p:cTn>
                              </p:par>
                            </p:childTnLst>
                          </p:cTn>
                        </p:par>
                      </p:childTnLst>
                    </p:cTn>
                  </p:par>
                </p:childTnLst>
              </p:cTn>
              <p:nextCondLst>
                <p:cond evt="onClick" delay="0">
                  <p:tgtEl>
                    <p:spTgt spid="23"/>
                  </p:tgtEl>
                </p:cond>
              </p:nextCondLst>
            </p:seq>
          </p:childTnLst>
        </p:cTn>
      </p:par>
    </p:tnLst>
    <p:bldLst>
      <p:bldP spid="19" grpId="0" animBg="1"/>
      <p:bldP spid="20" grpId="0" animBg="1"/>
      <p:bldP spid="21"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2" descr="C:\Documents and Settings\Елена\Мои документы\Мои рисунки\анимированные\растения анимир\2b9e034667d2f.gif">
            <a:extLst>
              <a:ext uri="{FF2B5EF4-FFF2-40B4-BE49-F238E27FC236}">
                <a16:creationId xmlns:a16="http://schemas.microsoft.com/office/drawing/2014/main" id="{FEBF67CF-9ABE-4558-9FF5-C3A3BCF3ACF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00213"/>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5">
            <a:extLst>
              <a:ext uri="{FF2B5EF4-FFF2-40B4-BE49-F238E27FC236}">
                <a16:creationId xmlns:a16="http://schemas.microsoft.com/office/drawing/2014/main" id="{DAD8EDA5-AEB4-44C2-AE37-27964EFC872E}"/>
              </a:ext>
            </a:extLst>
          </p:cNvPr>
          <p:cNvSpPr txBox="1">
            <a:spLocks noChangeArrowheads="1"/>
          </p:cNvSpPr>
          <p:nvPr/>
        </p:nvSpPr>
        <p:spPr bwMode="auto">
          <a:xfrm>
            <a:off x="1187450" y="2132013"/>
            <a:ext cx="4043363"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ru-RU" altLang="ru-RU" i="1">
                <a:latin typeface="Georgia" panose="02040502050405020303" pitchFamily="18" charset="0"/>
              </a:rPr>
              <a:t>«Экономическая» порода собак?</a:t>
            </a:r>
          </a:p>
        </p:txBody>
      </p:sp>
      <p:sp>
        <p:nvSpPr>
          <p:cNvPr id="31748" name="AutoShape 4">
            <a:hlinkClick r:id="rId3" action="ppaction://hlinksldjump" highlightClick="1"/>
            <a:extLst>
              <a:ext uri="{FF2B5EF4-FFF2-40B4-BE49-F238E27FC236}">
                <a16:creationId xmlns:a16="http://schemas.microsoft.com/office/drawing/2014/main" id="{614BF701-A80C-4C2C-ABD8-B66464FB9800}"/>
              </a:ext>
            </a:extLst>
          </p:cNvPr>
          <p:cNvSpPr>
            <a:spLocks noChangeArrowheads="1"/>
          </p:cNvSpPr>
          <p:nvPr/>
        </p:nvSpPr>
        <p:spPr bwMode="auto">
          <a:xfrm>
            <a:off x="8358188" y="6072188"/>
            <a:ext cx="541337" cy="539750"/>
          </a:xfrm>
          <a:prstGeom prst="actionButtonHome">
            <a:avLst/>
          </a:prstGeom>
          <a:gradFill rotWithShape="1">
            <a:gsLst>
              <a:gs pos="0">
                <a:schemeClr val="bg1"/>
              </a:gs>
              <a:gs pos="100000">
                <a:srgbClr val="CC0066">
                  <a:alpha val="51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4" name="Прямоугольник: багетная рамка 13">
            <a:extLst>
              <a:ext uri="{FF2B5EF4-FFF2-40B4-BE49-F238E27FC236}">
                <a16:creationId xmlns:a16="http://schemas.microsoft.com/office/drawing/2014/main" id="{2222F462-D063-4CEF-AB96-0600134EA6B9}"/>
              </a:ext>
            </a:extLst>
          </p:cNvPr>
          <p:cNvSpPr/>
          <p:nvPr/>
        </p:nvSpPr>
        <p:spPr>
          <a:xfrm>
            <a:off x="5443538" y="1773238"/>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лабрадор</a:t>
            </a:r>
          </a:p>
        </p:txBody>
      </p:sp>
      <p:sp>
        <p:nvSpPr>
          <p:cNvPr id="15" name="Прямоугольник: багетная рамка 14">
            <a:extLst>
              <a:ext uri="{FF2B5EF4-FFF2-40B4-BE49-F238E27FC236}">
                <a16:creationId xmlns:a16="http://schemas.microsoft.com/office/drawing/2014/main" id="{73956C79-35D0-4EF7-BCF7-5B4F3264CEAD}"/>
              </a:ext>
            </a:extLst>
          </p:cNvPr>
          <p:cNvSpPr/>
          <p:nvPr/>
        </p:nvSpPr>
        <p:spPr>
          <a:xfrm>
            <a:off x="5426075" y="3236913"/>
            <a:ext cx="3455988"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такса</a:t>
            </a:r>
          </a:p>
        </p:txBody>
      </p:sp>
      <p:sp>
        <p:nvSpPr>
          <p:cNvPr id="16" name="Прямоугольник: багетная рамка 15">
            <a:extLst>
              <a:ext uri="{FF2B5EF4-FFF2-40B4-BE49-F238E27FC236}">
                <a16:creationId xmlns:a16="http://schemas.microsoft.com/office/drawing/2014/main" id="{9F375893-C51B-4C5D-AF60-FE4C74D0E18B}"/>
              </a:ext>
            </a:extLst>
          </p:cNvPr>
          <p:cNvSpPr/>
          <p:nvPr/>
        </p:nvSpPr>
        <p:spPr>
          <a:xfrm>
            <a:off x="5426075" y="4794250"/>
            <a:ext cx="3455988"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шпиц</a:t>
            </a:r>
          </a:p>
        </p:txBody>
      </p:sp>
      <p:sp>
        <p:nvSpPr>
          <p:cNvPr id="17" name="Прямоугольник: багетная рамка 16">
            <a:extLst>
              <a:ext uri="{FF2B5EF4-FFF2-40B4-BE49-F238E27FC236}">
                <a16:creationId xmlns:a16="http://schemas.microsoft.com/office/drawing/2014/main" id="{12FE77B5-B06B-4492-ABE6-53AB16793294}"/>
              </a:ext>
            </a:extLst>
          </p:cNvPr>
          <p:cNvSpPr/>
          <p:nvPr/>
        </p:nvSpPr>
        <p:spPr>
          <a:xfrm>
            <a:off x="1389063" y="4046538"/>
            <a:ext cx="3455987" cy="746125"/>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Верно, у Вас 30 баллов!</a:t>
            </a:r>
          </a:p>
        </p:txBody>
      </p:sp>
      <p:sp>
        <p:nvSpPr>
          <p:cNvPr id="18" name="Прямоугольник: багетная рамка 17">
            <a:extLst>
              <a:ext uri="{FF2B5EF4-FFF2-40B4-BE49-F238E27FC236}">
                <a16:creationId xmlns:a16="http://schemas.microsoft.com/office/drawing/2014/main" id="{5291737C-6E66-4C10-B325-B4ED22A637CD}"/>
              </a:ext>
            </a:extLst>
          </p:cNvPr>
          <p:cNvSpPr/>
          <p:nvPr/>
        </p:nvSpPr>
        <p:spPr>
          <a:xfrm>
            <a:off x="1384300" y="5029200"/>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
        <p:nvSpPr>
          <p:cNvPr id="19" name="Прямоугольник: багетная рамка 18">
            <a:extLst>
              <a:ext uri="{FF2B5EF4-FFF2-40B4-BE49-F238E27FC236}">
                <a16:creationId xmlns:a16="http://schemas.microsoft.com/office/drawing/2014/main" id="{FF9C5B13-5175-4714-A704-FE738926B385}"/>
              </a:ext>
            </a:extLst>
          </p:cNvPr>
          <p:cNvSpPr/>
          <p:nvPr/>
        </p:nvSpPr>
        <p:spPr>
          <a:xfrm>
            <a:off x="1381125" y="5775325"/>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
        <p:nvSpPr>
          <p:cNvPr id="20" name="AutoShape 47">
            <a:extLst>
              <a:ext uri="{FF2B5EF4-FFF2-40B4-BE49-F238E27FC236}">
                <a16:creationId xmlns:a16="http://schemas.microsoft.com/office/drawing/2014/main" id="{39ACDE0E-1E74-4ACF-B273-7CE4F608E074}"/>
              </a:ext>
            </a:extLst>
          </p:cNvPr>
          <p:cNvSpPr>
            <a:spLocks noChangeArrowheads="1"/>
          </p:cNvSpPr>
          <p:nvPr/>
        </p:nvSpPr>
        <p:spPr bwMode="auto">
          <a:xfrm>
            <a:off x="2852738" y="271463"/>
            <a:ext cx="2590800" cy="719137"/>
          </a:xfrm>
          <a:prstGeom prst="bevel">
            <a:avLst>
              <a:gd name="adj" fmla="val 7727"/>
            </a:avLst>
          </a:prstGeom>
          <a:gradFill rotWithShape="1">
            <a:gsLst>
              <a:gs pos="0">
                <a:srgbClr val="C6FAC2"/>
              </a:gs>
              <a:gs pos="50000">
                <a:schemeClr val="bg1"/>
              </a:gs>
              <a:gs pos="100000">
                <a:srgbClr val="C6FAC2"/>
              </a:gs>
            </a:gsLst>
            <a:lin ang="5400000" scaled="1"/>
          </a:gradFill>
          <a:ln>
            <a:noFill/>
          </a:ln>
          <a:effectLst>
            <a:prstShdw prst="shdw17" dist="17961" dir="2700000">
              <a:srgbClr val="997199">
                <a:alpha val="50000"/>
              </a:srgbClr>
            </a:prst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b="1" dirty="0">
                <a:latin typeface="Times New Roman" pitchFamily="18" charset="0"/>
              </a:rPr>
              <a:t>ПРИРОДА</a:t>
            </a:r>
          </a:p>
          <a:p>
            <a:pPr algn="ctr" eaLnBrk="1" hangingPunct="1">
              <a:defRPr/>
            </a:pPr>
            <a:r>
              <a:rPr lang="ru-RU" altLang="ru-RU" b="1" dirty="0">
                <a:latin typeface="Times New Roman" pitchFamily="18" charset="0"/>
              </a:rPr>
              <a:t>И  ДЕНЬГИ</a:t>
            </a:r>
          </a:p>
        </p:txBody>
      </p:sp>
      <p:sp>
        <p:nvSpPr>
          <p:cNvPr id="21" name="AutoShape 63">
            <a:hlinkClick r:id="rId4" action="ppaction://hlinksldjump"/>
            <a:extLst>
              <a:ext uri="{FF2B5EF4-FFF2-40B4-BE49-F238E27FC236}">
                <a16:creationId xmlns:a16="http://schemas.microsoft.com/office/drawing/2014/main" id="{77CBE075-38EB-4065-A737-337440EF078E}"/>
              </a:ext>
            </a:extLst>
          </p:cNvPr>
          <p:cNvSpPr>
            <a:spLocks noChangeArrowheads="1"/>
          </p:cNvSpPr>
          <p:nvPr/>
        </p:nvSpPr>
        <p:spPr bwMode="auto">
          <a:xfrm>
            <a:off x="8180388" y="266700"/>
            <a:ext cx="719137" cy="719138"/>
          </a:xfrm>
          <a:prstGeom prst="bevel">
            <a:avLst>
              <a:gd name="adj" fmla="val 7727"/>
            </a:avLst>
          </a:prstGeom>
          <a:gradFill rotWithShape="1">
            <a:gsLst>
              <a:gs pos="0">
                <a:srgbClr val="C6FAC2"/>
              </a:gs>
              <a:gs pos="50000">
                <a:schemeClr val="bg1"/>
              </a:gs>
              <a:gs pos="100000">
                <a:srgbClr val="C6FAC2"/>
              </a:gs>
            </a:gsLst>
            <a:lin ang="5400000" scaled="1"/>
          </a:gradFill>
          <a:ln>
            <a:noFill/>
          </a:ln>
          <a:effectLst>
            <a:prstShdw prst="shdw17" dist="17961" dir="2700000">
              <a:srgbClr val="99995D">
                <a:alpha val="50000"/>
              </a:srgbClr>
            </a:prstShdw>
          </a:effectLst>
        </p:spPr>
        <p:txBody>
          <a:bodyPr wrap="none" anchor="ctr"/>
          <a:lstStyle/>
          <a:p>
            <a:pPr algn="ctr" eaLnBrk="1" hangingPunct="1">
              <a:defRPr/>
            </a:pPr>
            <a:r>
              <a:rPr lang="ru-RU" sz="3200" b="1" dirty="0">
                <a:latin typeface="Arial" charset="0"/>
              </a:rPr>
              <a:t>30</a:t>
            </a:r>
          </a:p>
        </p:txBody>
      </p:sp>
    </p:spTree>
  </p:cSld>
  <p:clrMapOvr>
    <a:masterClrMapping/>
  </p:clrMapOvr>
  <p:transition spd="med"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9" presetClass="emph" presetSubtype="0" grpId="0" nodeType="clickEffect">
                                  <p:stCondLst>
                                    <p:cond delay="0"/>
                                  </p:stCondLst>
                                  <p:childTnLst>
                                    <p:set>
                                      <p:cBhvr rctx="PPT">
                                        <p:cTn id="24" dur="indefinite"/>
                                        <p:tgtEl>
                                          <p:spTgt spid="21"/>
                                        </p:tgtEl>
                                        <p:attrNameLst>
                                          <p:attrName>style.opacity</p:attrName>
                                        </p:attrNameLst>
                                      </p:cBhvr>
                                      <p:to>
                                        <p:strVal val="0"/>
                                      </p:to>
                                    </p:set>
                                    <p:animEffect filter="image" prLst="opacity: 0">
                                      <p:cBhvr rctx="IE">
                                        <p:cTn id="25" dur="indefinite"/>
                                        <p:tgtEl>
                                          <p:spTgt spid="21"/>
                                        </p:tgtEl>
                                      </p:cBhvr>
                                    </p:animEffect>
                                  </p:childTnLst>
                                </p:cTn>
                              </p:par>
                            </p:childTnLst>
                          </p:cTn>
                        </p:par>
                      </p:childTnLst>
                    </p:cTn>
                  </p:par>
                </p:childTnLst>
              </p:cTn>
              <p:nextCondLst>
                <p:cond evt="onClick" delay="0">
                  <p:tgtEl>
                    <p:spTgt spid="21"/>
                  </p:tgtEl>
                </p:cond>
              </p:nextCondLst>
            </p:seq>
          </p:childTnLst>
        </p:cTn>
      </p:par>
    </p:tnLst>
    <p:bldLst>
      <p:bldP spid="17" grpId="0" animBg="1"/>
      <p:bldP spid="18" grpId="0" animBg="1"/>
      <p:bldP spid="19"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2" descr="C:\Documents and Settings\Елена\Мои документы\Мои рисунки\анимированные\растения анимир\2b9e034667d2f.gif">
            <a:extLst>
              <a:ext uri="{FF2B5EF4-FFF2-40B4-BE49-F238E27FC236}">
                <a16:creationId xmlns:a16="http://schemas.microsoft.com/office/drawing/2014/main" id="{326B9C26-DF76-4382-9E89-27564740594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00213"/>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5">
            <a:extLst>
              <a:ext uri="{FF2B5EF4-FFF2-40B4-BE49-F238E27FC236}">
                <a16:creationId xmlns:a16="http://schemas.microsoft.com/office/drawing/2014/main" id="{3810B238-7C2B-4EF1-A405-45AFCCF652D9}"/>
              </a:ext>
            </a:extLst>
          </p:cNvPr>
          <p:cNvSpPr txBox="1">
            <a:spLocks noChangeArrowheads="1"/>
          </p:cNvSpPr>
          <p:nvPr/>
        </p:nvSpPr>
        <p:spPr bwMode="auto">
          <a:xfrm>
            <a:off x="1095375" y="1527175"/>
            <a:ext cx="4043363"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ru-RU" altLang="ru-RU" sz="2800"/>
              <a:t> Валюта Перу звучит в русском варианте также как название одной из специй. Как она называется?</a:t>
            </a:r>
            <a:br>
              <a:rPr lang="ru-RU" altLang="ru-RU"/>
            </a:br>
            <a:endParaRPr lang="ru-RU" altLang="ru-RU" i="1">
              <a:latin typeface="Georgia" panose="02040502050405020303" pitchFamily="18" charset="0"/>
            </a:endParaRPr>
          </a:p>
        </p:txBody>
      </p:sp>
      <p:sp>
        <p:nvSpPr>
          <p:cNvPr id="32772" name="AutoShape 4">
            <a:hlinkClick r:id="rId3" action="ppaction://hlinksldjump" highlightClick="1"/>
            <a:extLst>
              <a:ext uri="{FF2B5EF4-FFF2-40B4-BE49-F238E27FC236}">
                <a16:creationId xmlns:a16="http://schemas.microsoft.com/office/drawing/2014/main" id="{B7D1FC81-3440-41C8-93D0-6F6A22350D2E}"/>
              </a:ext>
            </a:extLst>
          </p:cNvPr>
          <p:cNvSpPr>
            <a:spLocks noChangeArrowheads="1"/>
          </p:cNvSpPr>
          <p:nvPr/>
        </p:nvSpPr>
        <p:spPr bwMode="auto">
          <a:xfrm>
            <a:off x="8358188" y="6072188"/>
            <a:ext cx="541337" cy="539750"/>
          </a:xfrm>
          <a:prstGeom prst="actionButtonHome">
            <a:avLst/>
          </a:prstGeom>
          <a:gradFill rotWithShape="1">
            <a:gsLst>
              <a:gs pos="0">
                <a:schemeClr val="bg1"/>
              </a:gs>
              <a:gs pos="100000">
                <a:srgbClr val="CC0066">
                  <a:alpha val="51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5" name="Прямоугольник: багетная рамка 14">
            <a:extLst>
              <a:ext uri="{FF2B5EF4-FFF2-40B4-BE49-F238E27FC236}">
                <a16:creationId xmlns:a16="http://schemas.microsoft.com/office/drawing/2014/main" id="{64D6D5F2-3031-4016-A008-C0CD822F9A6C}"/>
              </a:ext>
            </a:extLst>
          </p:cNvPr>
          <p:cNvSpPr/>
          <p:nvPr/>
        </p:nvSpPr>
        <p:spPr>
          <a:xfrm>
            <a:off x="5422900" y="3567113"/>
            <a:ext cx="3455988"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бадьян</a:t>
            </a:r>
          </a:p>
        </p:txBody>
      </p:sp>
      <p:sp>
        <p:nvSpPr>
          <p:cNvPr id="16" name="Прямоугольник: багетная рамка 15">
            <a:extLst>
              <a:ext uri="{FF2B5EF4-FFF2-40B4-BE49-F238E27FC236}">
                <a16:creationId xmlns:a16="http://schemas.microsoft.com/office/drawing/2014/main" id="{345E89F7-DCD1-43EC-B989-066F2A949056}"/>
              </a:ext>
            </a:extLst>
          </p:cNvPr>
          <p:cNvSpPr/>
          <p:nvPr/>
        </p:nvSpPr>
        <p:spPr>
          <a:xfrm>
            <a:off x="5422900" y="2138363"/>
            <a:ext cx="3455988"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соль</a:t>
            </a:r>
          </a:p>
        </p:txBody>
      </p:sp>
      <p:sp>
        <p:nvSpPr>
          <p:cNvPr id="17" name="Прямоугольник: багетная рамка 16">
            <a:extLst>
              <a:ext uri="{FF2B5EF4-FFF2-40B4-BE49-F238E27FC236}">
                <a16:creationId xmlns:a16="http://schemas.microsoft.com/office/drawing/2014/main" id="{8249BAC0-4DDA-4AAE-BDDD-6CE7B55C2CE0}"/>
              </a:ext>
            </a:extLst>
          </p:cNvPr>
          <p:cNvSpPr/>
          <p:nvPr/>
        </p:nvSpPr>
        <p:spPr>
          <a:xfrm>
            <a:off x="5422900" y="4994275"/>
            <a:ext cx="3455988"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перец</a:t>
            </a:r>
          </a:p>
        </p:txBody>
      </p:sp>
      <p:sp>
        <p:nvSpPr>
          <p:cNvPr id="18" name="Прямоугольник: багетная рамка 17">
            <a:extLst>
              <a:ext uri="{FF2B5EF4-FFF2-40B4-BE49-F238E27FC236}">
                <a16:creationId xmlns:a16="http://schemas.microsoft.com/office/drawing/2014/main" id="{E5692D6E-CB3A-4C55-B25C-70230B59F21C}"/>
              </a:ext>
            </a:extLst>
          </p:cNvPr>
          <p:cNvSpPr/>
          <p:nvPr/>
        </p:nvSpPr>
        <p:spPr>
          <a:xfrm>
            <a:off x="1389063" y="4046538"/>
            <a:ext cx="3455987" cy="746125"/>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Верно, у Вас 40 баллов!</a:t>
            </a:r>
          </a:p>
        </p:txBody>
      </p:sp>
      <p:sp>
        <p:nvSpPr>
          <p:cNvPr id="19" name="Прямоугольник: багетная рамка 18">
            <a:extLst>
              <a:ext uri="{FF2B5EF4-FFF2-40B4-BE49-F238E27FC236}">
                <a16:creationId xmlns:a16="http://schemas.microsoft.com/office/drawing/2014/main" id="{995F85A5-E9FB-469B-8AE4-40C412FC85CD}"/>
              </a:ext>
            </a:extLst>
          </p:cNvPr>
          <p:cNvSpPr/>
          <p:nvPr/>
        </p:nvSpPr>
        <p:spPr>
          <a:xfrm>
            <a:off x="1384300" y="5029200"/>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
        <p:nvSpPr>
          <p:cNvPr id="20" name="Прямоугольник: багетная рамка 19">
            <a:extLst>
              <a:ext uri="{FF2B5EF4-FFF2-40B4-BE49-F238E27FC236}">
                <a16:creationId xmlns:a16="http://schemas.microsoft.com/office/drawing/2014/main" id="{13D3E054-D8F3-4273-90BC-923043C8B592}"/>
              </a:ext>
            </a:extLst>
          </p:cNvPr>
          <p:cNvSpPr/>
          <p:nvPr/>
        </p:nvSpPr>
        <p:spPr>
          <a:xfrm>
            <a:off x="1381125" y="5775325"/>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
        <p:nvSpPr>
          <p:cNvPr id="21" name="AutoShape 47">
            <a:extLst>
              <a:ext uri="{FF2B5EF4-FFF2-40B4-BE49-F238E27FC236}">
                <a16:creationId xmlns:a16="http://schemas.microsoft.com/office/drawing/2014/main" id="{52C77142-06DF-4E3B-8872-361C304EC5B8}"/>
              </a:ext>
            </a:extLst>
          </p:cNvPr>
          <p:cNvSpPr>
            <a:spLocks noChangeArrowheads="1"/>
          </p:cNvSpPr>
          <p:nvPr/>
        </p:nvSpPr>
        <p:spPr bwMode="auto">
          <a:xfrm>
            <a:off x="2852738" y="271463"/>
            <a:ext cx="2590800" cy="719137"/>
          </a:xfrm>
          <a:prstGeom prst="bevel">
            <a:avLst>
              <a:gd name="adj" fmla="val 7727"/>
            </a:avLst>
          </a:prstGeom>
          <a:gradFill rotWithShape="1">
            <a:gsLst>
              <a:gs pos="0">
                <a:srgbClr val="C6FAC2"/>
              </a:gs>
              <a:gs pos="50000">
                <a:schemeClr val="bg1"/>
              </a:gs>
              <a:gs pos="100000">
                <a:srgbClr val="C6FAC2"/>
              </a:gs>
            </a:gsLst>
            <a:lin ang="5400000" scaled="1"/>
          </a:gradFill>
          <a:ln>
            <a:noFill/>
          </a:ln>
          <a:effectLst>
            <a:prstShdw prst="shdw17" dist="17961" dir="2700000">
              <a:srgbClr val="997199">
                <a:alpha val="50000"/>
              </a:srgbClr>
            </a:prst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b="1" dirty="0">
                <a:latin typeface="Times New Roman" pitchFamily="18" charset="0"/>
              </a:rPr>
              <a:t>ПРИРОДА</a:t>
            </a:r>
          </a:p>
          <a:p>
            <a:pPr algn="ctr" eaLnBrk="1" hangingPunct="1">
              <a:defRPr/>
            </a:pPr>
            <a:r>
              <a:rPr lang="ru-RU" altLang="ru-RU" b="1" dirty="0">
                <a:latin typeface="Times New Roman" pitchFamily="18" charset="0"/>
              </a:rPr>
              <a:t>И  ДЕНЬГИ</a:t>
            </a:r>
          </a:p>
        </p:txBody>
      </p:sp>
      <p:sp>
        <p:nvSpPr>
          <p:cNvPr id="22" name="AutoShape 63">
            <a:hlinkClick r:id="rId4" action="ppaction://hlinksldjump"/>
            <a:extLst>
              <a:ext uri="{FF2B5EF4-FFF2-40B4-BE49-F238E27FC236}">
                <a16:creationId xmlns:a16="http://schemas.microsoft.com/office/drawing/2014/main" id="{BBB85DDF-DD1E-445B-9485-5ED1DD0C6747}"/>
              </a:ext>
            </a:extLst>
          </p:cNvPr>
          <p:cNvSpPr>
            <a:spLocks noChangeArrowheads="1"/>
          </p:cNvSpPr>
          <p:nvPr/>
        </p:nvSpPr>
        <p:spPr bwMode="auto">
          <a:xfrm>
            <a:off x="8180388" y="266700"/>
            <a:ext cx="719137" cy="719138"/>
          </a:xfrm>
          <a:prstGeom prst="bevel">
            <a:avLst>
              <a:gd name="adj" fmla="val 7727"/>
            </a:avLst>
          </a:prstGeom>
          <a:gradFill rotWithShape="1">
            <a:gsLst>
              <a:gs pos="0">
                <a:srgbClr val="C6FAC2"/>
              </a:gs>
              <a:gs pos="50000">
                <a:schemeClr val="bg1"/>
              </a:gs>
              <a:gs pos="100000">
                <a:srgbClr val="C6FAC2"/>
              </a:gs>
            </a:gsLst>
            <a:lin ang="5400000" scaled="1"/>
          </a:gradFill>
          <a:ln>
            <a:noFill/>
          </a:ln>
          <a:effectLst>
            <a:prstShdw prst="shdw17" dist="17961" dir="2700000">
              <a:srgbClr val="99995D">
                <a:alpha val="50000"/>
              </a:srgbClr>
            </a:prstShdw>
          </a:effectLst>
        </p:spPr>
        <p:txBody>
          <a:bodyPr wrap="none" anchor="ctr"/>
          <a:lstStyle/>
          <a:p>
            <a:pPr algn="ctr" eaLnBrk="1" hangingPunct="1">
              <a:defRPr/>
            </a:pPr>
            <a:r>
              <a:rPr lang="ru-RU" sz="3200" b="1" dirty="0">
                <a:latin typeface="Arial" charset="0"/>
              </a:rPr>
              <a:t>40</a:t>
            </a:r>
          </a:p>
        </p:txBody>
      </p:sp>
    </p:spTree>
  </p:cSld>
  <p:clrMapOvr>
    <a:masterClrMapping/>
  </p:clrMapOvr>
  <p:transition spd="med" advClick="0"/>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9" presetClass="emph" presetSubtype="0" grpId="0" nodeType="clickEffect">
                                  <p:stCondLst>
                                    <p:cond delay="0"/>
                                  </p:stCondLst>
                                  <p:childTnLst>
                                    <p:set>
                                      <p:cBhvr rctx="PPT">
                                        <p:cTn id="24" dur="indefinite"/>
                                        <p:tgtEl>
                                          <p:spTgt spid="22"/>
                                        </p:tgtEl>
                                        <p:attrNameLst>
                                          <p:attrName>style.opacity</p:attrName>
                                        </p:attrNameLst>
                                      </p:cBhvr>
                                      <p:to>
                                        <p:strVal val="0"/>
                                      </p:to>
                                    </p:set>
                                    <p:animEffect filter="image" prLst="opacity: 0">
                                      <p:cBhvr rctx="IE">
                                        <p:cTn id="25" dur="indefinite"/>
                                        <p:tgtEl>
                                          <p:spTgt spid="22"/>
                                        </p:tgtEl>
                                      </p:cBhvr>
                                    </p:animEffect>
                                  </p:childTnLst>
                                </p:cTn>
                              </p:par>
                            </p:childTnLst>
                          </p:cTn>
                        </p:par>
                      </p:childTnLst>
                    </p:cTn>
                  </p:par>
                </p:childTnLst>
              </p:cTn>
              <p:nextCondLst>
                <p:cond evt="onClick" delay="0">
                  <p:tgtEl>
                    <p:spTgt spid="22"/>
                  </p:tgtEl>
                </p:cond>
              </p:nextCondLst>
            </p:seq>
          </p:childTnLst>
        </p:cTn>
      </p:par>
    </p:tnLst>
    <p:bldLst>
      <p:bldP spid="18" grpId="0" animBg="1"/>
      <p:bldP spid="19" grpId="0" animBg="1"/>
      <p:bldP spid="20"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2" descr="C:\Documents and Settings\Елена\Мои документы\Мои рисунки\анимированные\растения анимир\2b9e034667d2f.gif">
            <a:extLst>
              <a:ext uri="{FF2B5EF4-FFF2-40B4-BE49-F238E27FC236}">
                <a16:creationId xmlns:a16="http://schemas.microsoft.com/office/drawing/2014/main" id="{D7280D1E-9C3F-47AD-87AA-C411E3DEFEF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00213"/>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AutoShape 4">
            <a:hlinkClick r:id="rId4" action="ppaction://hlinksldjump" highlightClick="1"/>
            <a:extLst>
              <a:ext uri="{FF2B5EF4-FFF2-40B4-BE49-F238E27FC236}">
                <a16:creationId xmlns:a16="http://schemas.microsoft.com/office/drawing/2014/main" id="{B6641FE2-7E32-417C-901B-97CE0EC7387A}"/>
              </a:ext>
            </a:extLst>
          </p:cNvPr>
          <p:cNvSpPr>
            <a:spLocks noChangeArrowheads="1"/>
          </p:cNvSpPr>
          <p:nvPr/>
        </p:nvSpPr>
        <p:spPr bwMode="auto">
          <a:xfrm>
            <a:off x="8358188" y="6072188"/>
            <a:ext cx="541337" cy="539750"/>
          </a:xfrm>
          <a:prstGeom prst="actionButtonHome">
            <a:avLst/>
          </a:prstGeom>
          <a:gradFill rotWithShape="1">
            <a:gsLst>
              <a:gs pos="0">
                <a:schemeClr val="bg1"/>
              </a:gs>
              <a:gs pos="100000">
                <a:srgbClr val="CC0066">
                  <a:alpha val="51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4" name="Прямоугольник: багетная рамка 13">
            <a:extLst>
              <a:ext uri="{FF2B5EF4-FFF2-40B4-BE49-F238E27FC236}">
                <a16:creationId xmlns:a16="http://schemas.microsoft.com/office/drawing/2014/main" id="{349C135B-469E-41FD-A506-9E7DC1AA9F84}"/>
              </a:ext>
            </a:extLst>
          </p:cNvPr>
          <p:cNvSpPr/>
          <p:nvPr/>
        </p:nvSpPr>
        <p:spPr>
          <a:xfrm>
            <a:off x="5443538" y="1773238"/>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Евро холм</a:t>
            </a:r>
          </a:p>
        </p:txBody>
      </p:sp>
      <p:sp>
        <p:nvSpPr>
          <p:cNvPr id="15" name="Прямоугольник: багетная рамка 14">
            <a:extLst>
              <a:ext uri="{FF2B5EF4-FFF2-40B4-BE49-F238E27FC236}">
                <a16:creationId xmlns:a16="http://schemas.microsoft.com/office/drawing/2014/main" id="{52423A97-62F7-45DB-A527-4F60F427F888}"/>
              </a:ext>
            </a:extLst>
          </p:cNvPr>
          <p:cNvSpPr/>
          <p:nvPr/>
        </p:nvSpPr>
        <p:spPr>
          <a:xfrm>
            <a:off x="5443538" y="3429000"/>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Денежный камень</a:t>
            </a:r>
          </a:p>
        </p:txBody>
      </p:sp>
      <p:sp>
        <p:nvSpPr>
          <p:cNvPr id="16" name="Прямоугольник: багетная рамка 15">
            <a:extLst>
              <a:ext uri="{FF2B5EF4-FFF2-40B4-BE49-F238E27FC236}">
                <a16:creationId xmlns:a16="http://schemas.microsoft.com/office/drawing/2014/main" id="{577F7371-F4A4-4B40-AF9B-CDBE3C0D3921}"/>
              </a:ext>
            </a:extLst>
          </p:cNvPr>
          <p:cNvSpPr/>
          <p:nvPr/>
        </p:nvSpPr>
        <p:spPr>
          <a:xfrm>
            <a:off x="5421313" y="4941888"/>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Валютная гора</a:t>
            </a:r>
          </a:p>
        </p:txBody>
      </p:sp>
      <p:sp>
        <p:nvSpPr>
          <p:cNvPr id="17" name="Прямоугольник: багетная рамка 16">
            <a:extLst>
              <a:ext uri="{FF2B5EF4-FFF2-40B4-BE49-F238E27FC236}">
                <a16:creationId xmlns:a16="http://schemas.microsoft.com/office/drawing/2014/main" id="{E89706B5-62D8-48C9-95E0-CBA15A897EE9}"/>
              </a:ext>
            </a:extLst>
          </p:cNvPr>
          <p:cNvSpPr/>
          <p:nvPr/>
        </p:nvSpPr>
        <p:spPr>
          <a:xfrm>
            <a:off x="1389063" y="4046538"/>
            <a:ext cx="3455987" cy="746125"/>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Верно, у Вас 50 баллов!</a:t>
            </a:r>
          </a:p>
        </p:txBody>
      </p:sp>
      <p:sp>
        <p:nvSpPr>
          <p:cNvPr id="18" name="Прямоугольник: багетная рамка 17">
            <a:extLst>
              <a:ext uri="{FF2B5EF4-FFF2-40B4-BE49-F238E27FC236}">
                <a16:creationId xmlns:a16="http://schemas.microsoft.com/office/drawing/2014/main" id="{0139309B-5983-4C91-8628-88400154DD8E}"/>
              </a:ext>
            </a:extLst>
          </p:cNvPr>
          <p:cNvSpPr/>
          <p:nvPr/>
        </p:nvSpPr>
        <p:spPr>
          <a:xfrm>
            <a:off x="1384300" y="5029200"/>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
        <p:nvSpPr>
          <p:cNvPr id="19" name="Прямоугольник: багетная рамка 18">
            <a:extLst>
              <a:ext uri="{FF2B5EF4-FFF2-40B4-BE49-F238E27FC236}">
                <a16:creationId xmlns:a16="http://schemas.microsoft.com/office/drawing/2014/main" id="{2DE84CDA-225E-4ECD-8FD9-9A049942884E}"/>
              </a:ext>
            </a:extLst>
          </p:cNvPr>
          <p:cNvSpPr/>
          <p:nvPr/>
        </p:nvSpPr>
        <p:spPr>
          <a:xfrm>
            <a:off x="1381125" y="5775325"/>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
        <p:nvSpPr>
          <p:cNvPr id="20" name="AutoShape 47">
            <a:extLst>
              <a:ext uri="{FF2B5EF4-FFF2-40B4-BE49-F238E27FC236}">
                <a16:creationId xmlns:a16="http://schemas.microsoft.com/office/drawing/2014/main" id="{9E8395C5-71A8-4565-989D-C9602B817E61}"/>
              </a:ext>
            </a:extLst>
          </p:cNvPr>
          <p:cNvSpPr>
            <a:spLocks noChangeArrowheads="1"/>
          </p:cNvSpPr>
          <p:nvPr/>
        </p:nvSpPr>
        <p:spPr bwMode="auto">
          <a:xfrm>
            <a:off x="2852738" y="271463"/>
            <a:ext cx="2590800" cy="719137"/>
          </a:xfrm>
          <a:prstGeom prst="bevel">
            <a:avLst>
              <a:gd name="adj" fmla="val 7727"/>
            </a:avLst>
          </a:prstGeom>
          <a:gradFill rotWithShape="1">
            <a:gsLst>
              <a:gs pos="0">
                <a:srgbClr val="C6FAC2"/>
              </a:gs>
              <a:gs pos="50000">
                <a:schemeClr val="bg1"/>
              </a:gs>
              <a:gs pos="100000">
                <a:srgbClr val="C6FAC2"/>
              </a:gs>
            </a:gsLst>
            <a:lin ang="5400000" scaled="1"/>
          </a:gradFill>
          <a:ln>
            <a:noFill/>
          </a:ln>
          <a:effectLst>
            <a:prstShdw prst="shdw17" dist="17961" dir="2700000">
              <a:srgbClr val="997199">
                <a:alpha val="50000"/>
              </a:srgbClr>
            </a:prst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b="1" dirty="0">
                <a:latin typeface="Times New Roman" pitchFamily="18" charset="0"/>
              </a:rPr>
              <a:t>ПРИРОДА</a:t>
            </a:r>
          </a:p>
          <a:p>
            <a:pPr algn="ctr" eaLnBrk="1" hangingPunct="1">
              <a:defRPr/>
            </a:pPr>
            <a:r>
              <a:rPr lang="ru-RU" altLang="ru-RU" b="1" dirty="0">
                <a:latin typeface="Times New Roman" pitchFamily="18" charset="0"/>
              </a:rPr>
              <a:t>И  ДЕНЬГИ</a:t>
            </a:r>
          </a:p>
        </p:txBody>
      </p:sp>
      <p:sp>
        <p:nvSpPr>
          <p:cNvPr id="21" name="AutoShape 63">
            <a:hlinkClick r:id="rId5" action="ppaction://hlinksldjump"/>
            <a:extLst>
              <a:ext uri="{FF2B5EF4-FFF2-40B4-BE49-F238E27FC236}">
                <a16:creationId xmlns:a16="http://schemas.microsoft.com/office/drawing/2014/main" id="{728FB594-4709-423E-9435-25D2A83B13E0}"/>
              </a:ext>
            </a:extLst>
          </p:cNvPr>
          <p:cNvSpPr>
            <a:spLocks noChangeArrowheads="1"/>
          </p:cNvSpPr>
          <p:nvPr/>
        </p:nvSpPr>
        <p:spPr bwMode="auto">
          <a:xfrm>
            <a:off x="8180388" y="266700"/>
            <a:ext cx="719137" cy="719138"/>
          </a:xfrm>
          <a:prstGeom prst="bevel">
            <a:avLst>
              <a:gd name="adj" fmla="val 7727"/>
            </a:avLst>
          </a:prstGeom>
          <a:gradFill rotWithShape="1">
            <a:gsLst>
              <a:gs pos="0">
                <a:srgbClr val="C6FAC2"/>
              </a:gs>
              <a:gs pos="50000">
                <a:schemeClr val="bg1"/>
              </a:gs>
              <a:gs pos="100000">
                <a:srgbClr val="C6FAC2"/>
              </a:gs>
            </a:gsLst>
            <a:lin ang="5400000" scaled="1"/>
          </a:gradFill>
          <a:ln>
            <a:noFill/>
          </a:ln>
          <a:effectLst>
            <a:prstShdw prst="shdw17" dist="17961" dir="2700000">
              <a:srgbClr val="99995D">
                <a:alpha val="50000"/>
              </a:srgbClr>
            </a:prstShdw>
          </a:effectLst>
        </p:spPr>
        <p:txBody>
          <a:bodyPr wrap="none" anchor="ctr"/>
          <a:lstStyle/>
          <a:p>
            <a:pPr algn="ctr" eaLnBrk="1" hangingPunct="1">
              <a:defRPr/>
            </a:pPr>
            <a:r>
              <a:rPr lang="ru-RU" sz="3200" b="1" dirty="0">
                <a:latin typeface="Arial" charset="0"/>
              </a:rPr>
              <a:t>50</a:t>
            </a:r>
          </a:p>
        </p:txBody>
      </p:sp>
      <p:sp>
        <p:nvSpPr>
          <p:cNvPr id="33804" name="Прямоугольник 1">
            <a:extLst>
              <a:ext uri="{FF2B5EF4-FFF2-40B4-BE49-F238E27FC236}">
                <a16:creationId xmlns:a16="http://schemas.microsoft.com/office/drawing/2014/main" id="{855C2E39-2546-4BAB-8300-DB05EA946391}"/>
              </a:ext>
            </a:extLst>
          </p:cNvPr>
          <p:cNvSpPr>
            <a:spLocks noChangeArrowheads="1"/>
          </p:cNvSpPr>
          <p:nvPr/>
        </p:nvSpPr>
        <p:spPr bwMode="auto">
          <a:xfrm>
            <a:off x="1404938" y="1227138"/>
            <a:ext cx="3816350"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ru-RU" altLang="ru-RU" i="1">
                <a:latin typeface="Georgia" panose="02040502050405020303" pitchFamily="18" charset="0"/>
              </a:rPr>
              <a:t>Название какой горы на Северном Урале  ласкает слух всех финансистов?</a:t>
            </a:r>
          </a:p>
        </p:txBody>
      </p:sp>
    </p:spTree>
  </p:cSld>
  <p:clrMapOvr>
    <a:masterClrMapping/>
  </p:clrMapOvr>
  <p:transition spd="med"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9" presetClass="emph" presetSubtype="0" grpId="0" nodeType="clickEffect">
                                  <p:stCondLst>
                                    <p:cond delay="0"/>
                                  </p:stCondLst>
                                  <p:childTnLst>
                                    <p:set>
                                      <p:cBhvr rctx="PPT">
                                        <p:cTn id="24" dur="indefinite"/>
                                        <p:tgtEl>
                                          <p:spTgt spid="21"/>
                                        </p:tgtEl>
                                        <p:attrNameLst>
                                          <p:attrName>style.opacity</p:attrName>
                                        </p:attrNameLst>
                                      </p:cBhvr>
                                      <p:to>
                                        <p:strVal val="0"/>
                                      </p:to>
                                    </p:set>
                                    <p:animEffect filter="image" prLst="opacity: 0">
                                      <p:cBhvr rctx="IE">
                                        <p:cTn id="25" dur="indefinite"/>
                                        <p:tgtEl>
                                          <p:spTgt spid="21"/>
                                        </p:tgtEl>
                                      </p:cBhvr>
                                    </p:animEffect>
                                  </p:childTnLst>
                                </p:cTn>
                              </p:par>
                            </p:childTnLst>
                          </p:cTn>
                        </p:par>
                      </p:childTnLst>
                    </p:cTn>
                  </p:par>
                </p:childTnLst>
              </p:cTn>
              <p:nextCondLst>
                <p:cond evt="onClick" delay="0">
                  <p:tgtEl>
                    <p:spTgt spid="21"/>
                  </p:tgtEl>
                </p:cond>
              </p:nextCondLst>
            </p:seq>
          </p:childTnLst>
        </p:cTn>
      </p:par>
    </p:tnLst>
    <p:bldLst>
      <p:bldP spid="17" grpId="0" animBg="1"/>
      <p:bldP spid="18" grpId="0" animBg="1"/>
      <p:bldP spid="19"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6" descr="C:\Documents and Settings\Елена\Мои документы\Мои рисунки\анимированные\люди ан\человек пишет.gif">
            <a:extLst>
              <a:ext uri="{FF2B5EF4-FFF2-40B4-BE49-F238E27FC236}">
                <a16:creationId xmlns:a16="http://schemas.microsoft.com/office/drawing/2014/main" id="{6800CE6C-B528-45EB-9159-8FB304C90234}"/>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 y="1700213"/>
            <a:ext cx="1143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5">
            <a:extLst>
              <a:ext uri="{FF2B5EF4-FFF2-40B4-BE49-F238E27FC236}">
                <a16:creationId xmlns:a16="http://schemas.microsoft.com/office/drawing/2014/main" id="{A93061AE-E7FA-43FF-9722-9ACEA6DAE253}"/>
              </a:ext>
            </a:extLst>
          </p:cNvPr>
          <p:cNvSpPr txBox="1">
            <a:spLocks noChangeArrowheads="1"/>
          </p:cNvSpPr>
          <p:nvPr/>
        </p:nvSpPr>
        <p:spPr bwMode="auto">
          <a:xfrm>
            <a:off x="1249363" y="1700213"/>
            <a:ext cx="4043362"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ru-RU" altLang="ru-RU" i="1">
                <a:latin typeface="Georgia" panose="02040502050405020303" pitchFamily="18" charset="0"/>
              </a:rPr>
              <a:t>Монеты впервые появились?</a:t>
            </a:r>
          </a:p>
        </p:txBody>
      </p:sp>
      <p:sp>
        <p:nvSpPr>
          <p:cNvPr id="35844" name="AutoShape 4">
            <a:hlinkClick r:id="rId3" action="ppaction://hlinksldjump" highlightClick="1"/>
            <a:extLst>
              <a:ext uri="{FF2B5EF4-FFF2-40B4-BE49-F238E27FC236}">
                <a16:creationId xmlns:a16="http://schemas.microsoft.com/office/drawing/2014/main" id="{0A3B4F5E-5368-452C-9D14-04F9C7E054B9}"/>
              </a:ext>
            </a:extLst>
          </p:cNvPr>
          <p:cNvSpPr>
            <a:spLocks noChangeArrowheads="1"/>
          </p:cNvSpPr>
          <p:nvPr/>
        </p:nvSpPr>
        <p:spPr bwMode="auto">
          <a:xfrm>
            <a:off x="8358188" y="6072188"/>
            <a:ext cx="541337" cy="539750"/>
          </a:xfrm>
          <a:prstGeom prst="actionButtonHome">
            <a:avLst/>
          </a:prstGeom>
          <a:gradFill rotWithShape="1">
            <a:gsLst>
              <a:gs pos="0">
                <a:schemeClr val="bg1"/>
              </a:gs>
              <a:gs pos="100000">
                <a:srgbClr val="CC0066">
                  <a:alpha val="51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5" name="Прямоугольник: багетная рамка 14">
            <a:extLst>
              <a:ext uri="{FF2B5EF4-FFF2-40B4-BE49-F238E27FC236}">
                <a16:creationId xmlns:a16="http://schemas.microsoft.com/office/drawing/2014/main" id="{FA1C4207-5F2B-47A7-8DB0-0D44561A8719}"/>
              </a:ext>
            </a:extLst>
          </p:cNvPr>
          <p:cNvSpPr/>
          <p:nvPr/>
        </p:nvSpPr>
        <p:spPr>
          <a:xfrm>
            <a:off x="5443538" y="3192463"/>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В Китае</a:t>
            </a:r>
          </a:p>
        </p:txBody>
      </p:sp>
      <p:sp>
        <p:nvSpPr>
          <p:cNvPr id="16" name="Прямоугольник: багетная рамка 15">
            <a:extLst>
              <a:ext uri="{FF2B5EF4-FFF2-40B4-BE49-F238E27FC236}">
                <a16:creationId xmlns:a16="http://schemas.microsoft.com/office/drawing/2014/main" id="{FC56524D-AFDF-41EE-8DFD-8CFB6021C69F}"/>
              </a:ext>
            </a:extLst>
          </p:cNvPr>
          <p:cNvSpPr/>
          <p:nvPr/>
        </p:nvSpPr>
        <p:spPr>
          <a:xfrm>
            <a:off x="5413375" y="1763713"/>
            <a:ext cx="3455988"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В Древней Лидии</a:t>
            </a:r>
          </a:p>
        </p:txBody>
      </p:sp>
      <p:sp>
        <p:nvSpPr>
          <p:cNvPr id="17" name="Прямоугольник: багетная рамка 16">
            <a:extLst>
              <a:ext uri="{FF2B5EF4-FFF2-40B4-BE49-F238E27FC236}">
                <a16:creationId xmlns:a16="http://schemas.microsoft.com/office/drawing/2014/main" id="{07C0113E-035D-41EA-A6C8-572FC6619873}"/>
              </a:ext>
            </a:extLst>
          </p:cNvPr>
          <p:cNvSpPr/>
          <p:nvPr/>
        </p:nvSpPr>
        <p:spPr>
          <a:xfrm>
            <a:off x="5443538" y="4676775"/>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В Древней Греции</a:t>
            </a:r>
          </a:p>
        </p:txBody>
      </p:sp>
      <p:sp>
        <p:nvSpPr>
          <p:cNvPr id="18" name="Прямоугольник: багетная рамка 17">
            <a:extLst>
              <a:ext uri="{FF2B5EF4-FFF2-40B4-BE49-F238E27FC236}">
                <a16:creationId xmlns:a16="http://schemas.microsoft.com/office/drawing/2014/main" id="{DA8A8788-F253-45F8-BA90-8E3B69CF8384}"/>
              </a:ext>
            </a:extLst>
          </p:cNvPr>
          <p:cNvSpPr/>
          <p:nvPr/>
        </p:nvSpPr>
        <p:spPr>
          <a:xfrm>
            <a:off x="1389063" y="4046538"/>
            <a:ext cx="3455987" cy="746125"/>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Верно, у Вас 10 баллов!</a:t>
            </a:r>
          </a:p>
        </p:txBody>
      </p:sp>
      <p:sp>
        <p:nvSpPr>
          <p:cNvPr id="19" name="Прямоугольник: багетная рамка 18">
            <a:extLst>
              <a:ext uri="{FF2B5EF4-FFF2-40B4-BE49-F238E27FC236}">
                <a16:creationId xmlns:a16="http://schemas.microsoft.com/office/drawing/2014/main" id="{25DA6443-165C-4888-A2D9-61CAC8205922}"/>
              </a:ext>
            </a:extLst>
          </p:cNvPr>
          <p:cNvSpPr/>
          <p:nvPr/>
        </p:nvSpPr>
        <p:spPr>
          <a:xfrm>
            <a:off x="1384300" y="5029200"/>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
        <p:nvSpPr>
          <p:cNvPr id="20" name="Прямоугольник: багетная рамка 19">
            <a:extLst>
              <a:ext uri="{FF2B5EF4-FFF2-40B4-BE49-F238E27FC236}">
                <a16:creationId xmlns:a16="http://schemas.microsoft.com/office/drawing/2014/main" id="{47913972-7F86-4685-BE7F-12636AF18559}"/>
              </a:ext>
            </a:extLst>
          </p:cNvPr>
          <p:cNvSpPr/>
          <p:nvPr/>
        </p:nvSpPr>
        <p:spPr>
          <a:xfrm>
            <a:off x="1381125" y="5775325"/>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
        <p:nvSpPr>
          <p:cNvPr id="23" name="AutoShape 68">
            <a:extLst>
              <a:ext uri="{FF2B5EF4-FFF2-40B4-BE49-F238E27FC236}">
                <a16:creationId xmlns:a16="http://schemas.microsoft.com/office/drawing/2014/main" id="{CB475D54-C1E0-4C8A-A287-694559333AFA}"/>
              </a:ext>
            </a:extLst>
          </p:cNvPr>
          <p:cNvSpPr>
            <a:spLocks noChangeArrowheads="1"/>
          </p:cNvSpPr>
          <p:nvPr/>
        </p:nvSpPr>
        <p:spPr bwMode="auto">
          <a:xfrm>
            <a:off x="2852738" y="266700"/>
            <a:ext cx="2590800" cy="792163"/>
          </a:xfrm>
          <a:prstGeom prst="bevel">
            <a:avLst>
              <a:gd name="adj" fmla="val 7727"/>
            </a:avLst>
          </a:prstGeom>
          <a:gradFill rotWithShape="1">
            <a:gsLst>
              <a:gs pos="0">
                <a:srgbClr val="DFBE9D"/>
              </a:gs>
              <a:gs pos="50000">
                <a:schemeClr val="bg1"/>
              </a:gs>
              <a:gs pos="100000">
                <a:srgbClr val="DFBE9D"/>
              </a:gs>
            </a:gsLst>
            <a:lin ang="5400000" scaled="1"/>
          </a:gradFill>
          <a:ln>
            <a:noFill/>
          </a:ln>
          <a:effectLst>
            <a:prstShdw prst="shdw17" dist="17961" dir="2700000">
              <a:srgbClr val="768E99">
                <a:alpha val="50000"/>
              </a:srgbClr>
            </a:prst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b="1" dirty="0">
                <a:latin typeface="Times New Roman" pitchFamily="18" charset="0"/>
              </a:rPr>
              <a:t>ВОПРОСЫ</a:t>
            </a:r>
          </a:p>
          <a:p>
            <a:pPr algn="ctr" eaLnBrk="1" hangingPunct="1">
              <a:defRPr/>
            </a:pPr>
            <a:r>
              <a:rPr lang="ru-RU" altLang="ru-RU" b="1" dirty="0">
                <a:latin typeface="Times New Roman" pitchFamily="18" charset="0"/>
              </a:rPr>
              <a:t>ПОВЫШЕННОЙ</a:t>
            </a:r>
          </a:p>
          <a:p>
            <a:pPr algn="ctr" eaLnBrk="1" hangingPunct="1">
              <a:defRPr/>
            </a:pPr>
            <a:r>
              <a:rPr lang="ru-RU" altLang="ru-RU" b="1" dirty="0">
                <a:latin typeface="Times New Roman" pitchFamily="18" charset="0"/>
              </a:rPr>
              <a:t>СЛОЖНОСТИ</a:t>
            </a:r>
          </a:p>
        </p:txBody>
      </p:sp>
      <p:sp>
        <p:nvSpPr>
          <p:cNvPr id="24" name="AutoShape 68">
            <a:hlinkClick r:id="rId4" action="ppaction://hlinksldjump"/>
            <a:extLst>
              <a:ext uri="{FF2B5EF4-FFF2-40B4-BE49-F238E27FC236}">
                <a16:creationId xmlns:a16="http://schemas.microsoft.com/office/drawing/2014/main" id="{AA6A4D19-9FDE-480A-A910-10BB83D56609}"/>
              </a:ext>
            </a:extLst>
          </p:cNvPr>
          <p:cNvSpPr>
            <a:spLocks noChangeArrowheads="1"/>
          </p:cNvSpPr>
          <p:nvPr/>
        </p:nvSpPr>
        <p:spPr bwMode="auto">
          <a:xfrm>
            <a:off x="8180388" y="266700"/>
            <a:ext cx="719137" cy="719138"/>
          </a:xfrm>
          <a:prstGeom prst="bevel">
            <a:avLst>
              <a:gd name="adj" fmla="val 7727"/>
            </a:avLst>
          </a:prstGeom>
          <a:gradFill rotWithShape="1">
            <a:gsLst>
              <a:gs pos="0">
                <a:srgbClr val="DFBE9D"/>
              </a:gs>
              <a:gs pos="50000">
                <a:schemeClr val="bg1"/>
              </a:gs>
              <a:gs pos="100000">
                <a:srgbClr val="DFBE9D"/>
              </a:gs>
            </a:gsLst>
            <a:lin ang="5400000" scaled="1"/>
          </a:gradFill>
          <a:ln>
            <a:noFill/>
          </a:ln>
          <a:effectLst>
            <a:prstShdw prst="shdw17" dist="17961" dir="2700000">
              <a:srgbClr val="768E99">
                <a:alpha val="50000"/>
              </a:srgbClr>
            </a:prstShdw>
          </a:effectLst>
        </p:spPr>
        <p:txBody>
          <a:bodyPr wrap="none" anchor="ctr"/>
          <a:lstStyle/>
          <a:p>
            <a:pPr algn="ctr" eaLnBrk="1" hangingPunct="1">
              <a:defRPr/>
            </a:pPr>
            <a:r>
              <a:rPr lang="ru-RU" sz="3200" b="1" dirty="0">
                <a:latin typeface="Arial" charset="0"/>
              </a:rPr>
              <a:t>10</a:t>
            </a:r>
          </a:p>
        </p:txBody>
      </p:sp>
    </p:spTree>
  </p:cSld>
  <p:clrMapOvr>
    <a:masterClrMapping/>
  </p:clrMapOvr>
  <p:transition spd="med" advClick="0"/>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9" presetClass="emph" presetSubtype="0" grpId="0" nodeType="clickEffect">
                                  <p:stCondLst>
                                    <p:cond delay="0"/>
                                  </p:stCondLst>
                                  <p:childTnLst>
                                    <p:set>
                                      <p:cBhvr rctx="PPT">
                                        <p:cTn id="24" dur="indefinite"/>
                                        <p:tgtEl>
                                          <p:spTgt spid="24"/>
                                        </p:tgtEl>
                                        <p:attrNameLst>
                                          <p:attrName>style.opacity</p:attrName>
                                        </p:attrNameLst>
                                      </p:cBhvr>
                                      <p:to>
                                        <p:strVal val="0"/>
                                      </p:to>
                                    </p:set>
                                    <p:animEffect filter="image" prLst="opacity: 0">
                                      <p:cBhvr rctx="IE">
                                        <p:cTn id="25" dur="indefinite"/>
                                        <p:tgtEl>
                                          <p:spTgt spid="24"/>
                                        </p:tgtEl>
                                      </p:cBhvr>
                                    </p:animEffect>
                                  </p:childTnLst>
                                </p:cTn>
                              </p:par>
                            </p:childTnLst>
                          </p:cTn>
                        </p:par>
                      </p:childTnLst>
                    </p:cTn>
                  </p:par>
                </p:childTnLst>
              </p:cTn>
              <p:nextCondLst>
                <p:cond evt="onClick" delay="0">
                  <p:tgtEl>
                    <p:spTgt spid="24"/>
                  </p:tgtEl>
                </p:cond>
              </p:nextCondLst>
            </p:seq>
          </p:childTnLst>
        </p:cTn>
      </p:par>
    </p:tnLst>
    <p:bldLst>
      <p:bldP spid="18" grpId="0" animBg="1"/>
      <p:bldP spid="19" grpId="0" animBg="1"/>
      <p:bldP spid="20"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6" descr="C:\Documents and Settings\Елена\Мои документы\Мои рисунки\анимированные\люди ан\человек пишет.gif">
            <a:extLst>
              <a:ext uri="{FF2B5EF4-FFF2-40B4-BE49-F238E27FC236}">
                <a16:creationId xmlns:a16="http://schemas.microsoft.com/office/drawing/2014/main" id="{95BCF88D-F935-4B9A-86F3-C183CC5AD3F3}"/>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 y="1700213"/>
            <a:ext cx="1143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5">
            <a:extLst>
              <a:ext uri="{FF2B5EF4-FFF2-40B4-BE49-F238E27FC236}">
                <a16:creationId xmlns:a16="http://schemas.microsoft.com/office/drawing/2014/main" id="{94246018-AE3A-4399-8ED8-C2E7DDC2AA90}"/>
              </a:ext>
            </a:extLst>
          </p:cNvPr>
          <p:cNvSpPr txBox="1">
            <a:spLocks noChangeArrowheads="1"/>
          </p:cNvSpPr>
          <p:nvPr/>
        </p:nvSpPr>
        <p:spPr bwMode="auto">
          <a:xfrm>
            <a:off x="1249363" y="1700213"/>
            <a:ext cx="404336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ru-RU" altLang="ru-RU" i="1">
                <a:latin typeface="Georgia" panose="02040502050405020303" pitchFamily="18" charset="0"/>
              </a:rPr>
              <a:t>Как называется ободок, обрез монеты?</a:t>
            </a:r>
          </a:p>
        </p:txBody>
      </p:sp>
      <p:sp>
        <p:nvSpPr>
          <p:cNvPr id="36868" name="AutoShape 4">
            <a:hlinkClick r:id="rId3" action="ppaction://hlinksldjump" highlightClick="1"/>
            <a:extLst>
              <a:ext uri="{FF2B5EF4-FFF2-40B4-BE49-F238E27FC236}">
                <a16:creationId xmlns:a16="http://schemas.microsoft.com/office/drawing/2014/main" id="{CF44141F-C379-4A04-8940-D56D77477BCD}"/>
              </a:ext>
            </a:extLst>
          </p:cNvPr>
          <p:cNvSpPr>
            <a:spLocks noChangeArrowheads="1"/>
          </p:cNvSpPr>
          <p:nvPr/>
        </p:nvSpPr>
        <p:spPr bwMode="auto">
          <a:xfrm>
            <a:off x="8358188" y="6072188"/>
            <a:ext cx="541337" cy="539750"/>
          </a:xfrm>
          <a:prstGeom prst="actionButtonHome">
            <a:avLst/>
          </a:prstGeom>
          <a:gradFill rotWithShape="1">
            <a:gsLst>
              <a:gs pos="0">
                <a:schemeClr val="bg1"/>
              </a:gs>
              <a:gs pos="100000">
                <a:srgbClr val="CC0066">
                  <a:alpha val="51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4" name="Прямоугольник: багетная рамка 13">
            <a:extLst>
              <a:ext uri="{FF2B5EF4-FFF2-40B4-BE49-F238E27FC236}">
                <a16:creationId xmlns:a16="http://schemas.microsoft.com/office/drawing/2014/main" id="{C3185F73-E002-4C75-85D8-B25E829A962D}"/>
              </a:ext>
            </a:extLst>
          </p:cNvPr>
          <p:cNvSpPr/>
          <p:nvPr/>
        </p:nvSpPr>
        <p:spPr>
          <a:xfrm>
            <a:off x="5443538" y="4783138"/>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Реверс </a:t>
            </a:r>
          </a:p>
        </p:txBody>
      </p:sp>
      <p:sp>
        <p:nvSpPr>
          <p:cNvPr id="15" name="Прямоугольник: багетная рамка 14">
            <a:extLst>
              <a:ext uri="{FF2B5EF4-FFF2-40B4-BE49-F238E27FC236}">
                <a16:creationId xmlns:a16="http://schemas.microsoft.com/office/drawing/2014/main" id="{22934713-4B27-4A71-8093-F281B77ACA7E}"/>
              </a:ext>
            </a:extLst>
          </p:cNvPr>
          <p:cNvSpPr/>
          <p:nvPr/>
        </p:nvSpPr>
        <p:spPr>
          <a:xfrm>
            <a:off x="5448300" y="3268663"/>
            <a:ext cx="3455988"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Гурт </a:t>
            </a:r>
          </a:p>
        </p:txBody>
      </p:sp>
      <p:sp>
        <p:nvSpPr>
          <p:cNvPr id="16" name="Прямоугольник: багетная рамка 15">
            <a:extLst>
              <a:ext uri="{FF2B5EF4-FFF2-40B4-BE49-F238E27FC236}">
                <a16:creationId xmlns:a16="http://schemas.microsoft.com/office/drawing/2014/main" id="{4ADA7BF1-8AC4-4F3C-AE4B-51910D013F00}"/>
              </a:ext>
            </a:extLst>
          </p:cNvPr>
          <p:cNvSpPr/>
          <p:nvPr/>
        </p:nvSpPr>
        <p:spPr>
          <a:xfrm>
            <a:off x="5443538" y="1754188"/>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Аверс </a:t>
            </a:r>
          </a:p>
        </p:txBody>
      </p:sp>
      <p:sp>
        <p:nvSpPr>
          <p:cNvPr id="17" name="Прямоугольник: багетная рамка 16">
            <a:extLst>
              <a:ext uri="{FF2B5EF4-FFF2-40B4-BE49-F238E27FC236}">
                <a16:creationId xmlns:a16="http://schemas.microsoft.com/office/drawing/2014/main" id="{86278C1C-5A13-4277-BBFD-6F474D2BF308}"/>
              </a:ext>
            </a:extLst>
          </p:cNvPr>
          <p:cNvSpPr/>
          <p:nvPr/>
        </p:nvSpPr>
        <p:spPr>
          <a:xfrm>
            <a:off x="1389063" y="4046538"/>
            <a:ext cx="3455987" cy="746125"/>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Верно, у Вас 20 баллов!</a:t>
            </a:r>
          </a:p>
        </p:txBody>
      </p:sp>
      <p:sp>
        <p:nvSpPr>
          <p:cNvPr id="18" name="Прямоугольник: багетная рамка 17">
            <a:extLst>
              <a:ext uri="{FF2B5EF4-FFF2-40B4-BE49-F238E27FC236}">
                <a16:creationId xmlns:a16="http://schemas.microsoft.com/office/drawing/2014/main" id="{FD5C1E13-431C-4EC8-9210-0B8EBEF934D9}"/>
              </a:ext>
            </a:extLst>
          </p:cNvPr>
          <p:cNvSpPr/>
          <p:nvPr/>
        </p:nvSpPr>
        <p:spPr>
          <a:xfrm>
            <a:off x="1384300" y="5029200"/>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
        <p:nvSpPr>
          <p:cNvPr id="19" name="Прямоугольник: багетная рамка 18">
            <a:extLst>
              <a:ext uri="{FF2B5EF4-FFF2-40B4-BE49-F238E27FC236}">
                <a16:creationId xmlns:a16="http://schemas.microsoft.com/office/drawing/2014/main" id="{AAC21E82-EA71-4260-8C50-669C7965CCAD}"/>
              </a:ext>
            </a:extLst>
          </p:cNvPr>
          <p:cNvSpPr/>
          <p:nvPr/>
        </p:nvSpPr>
        <p:spPr>
          <a:xfrm>
            <a:off x="1381125" y="5775325"/>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
        <p:nvSpPr>
          <p:cNvPr id="20" name="AutoShape 68">
            <a:extLst>
              <a:ext uri="{FF2B5EF4-FFF2-40B4-BE49-F238E27FC236}">
                <a16:creationId xmlns:a16="http://schemas.microsoft.com/office/drawing/2014/main" id="{C71FAF6F-8098-463D-ADAB-7CE2C9579C98}"/>
              </a:ext>
            </a:extLst>
          </p:cNvPr>
          <p:cNvSpPr>
            <a:spLocks noChangeArrowheads="1"/>
          </p:cNvSpPr>
          <p:nvPr/>
        </p:nvSpPr>
        <p:spPr bwMode="auto">
          <a:xfrm>
            <a:off x="2852738" y="266700"/>
            <a:ext cx="2590800" cy="792163"/>
          </a:xfrm>
          <a:prstGeom prst="bevel">
            <a:avLst>
              <a:gd name="adj" fmla="val 7727"/>
            </a:avLst>
          </a:prstGeom>
          <a:gradFill rotWithShape="1">
            <a:gsLst>
              <a:gs pos="0">
                <a:srgbClr val="DFBE9D"/>
              </a:gs>
              <a:gs pos="50000">
                <a:schemeClr val="bg1"/>
              </a:gs>
              <a:gs pos="100000">
                <a:srgbClr val="DFBE9D"/>
              </a:gs>
            </a:gsLst>
            <a:lin ang="5400000" scaled="1"/>
          </a:gradFill>
          <a:ln>
            <a:noFill/>
          </a:ln>
          <a:effectLst>
            <a:prstShdw prst="shdw17" dist="17961" dir="2700000">
              <a:srgbClr val="768E99">
                <a:alpha val="50000"/>
              </a:srgbClr>
            </a:prst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b="1" dirty="0">
                <a:latin typeface="Times New Roman" pitchFamily="18" charset="0"/>
              </a:rPr>
              <a:t>ВОПРОСЫ</a:t>
            </a:r>
          </a:p>
          <a:p>
            <a:pPr algn="ctr" eaLnBrk="1" hangingPunct="1">
              <a:defRPr/>
            </a:pPr>
            <a:r>
              <a:rPr lang="ru-RU" altLang="ru-RU" b="1" dirty="0">
                <a:latin typeface="Times New Roman" pitchFamily="18" charset="0"/>
              </a:rPr>
              <a:t>ПОВЫШЕННОЙ</a:t>
            </a:r>
          </a:p>
          <a:p>
            <a:pPr algn="ctr" eaLnBrk="1" hangingPunct="1">
              <a:defRPr/>
            </a:pPr>
            <a:r>
              <a:rPr lang="ru-RU" altLang="ru-RU" b="1" dirty="0">
                <a:latin typeface="Times New Roman" pitchFamily="18" charset="0"/>
              </a:rPr>
              <a:t>СЛОЖНОСТИ</a:t>
            </a:r>
          </a:p>
        </p:txBody>
      </p:sp>
      <p:sp>
        <p:nvSpPr>
          <p:cNvPr id="21" name="AutoShape 68">
            <a:hlinkClick r:id="rId4" action="ppaction://hlinksldjump"/>
            <a:extLst>
              <a:ext uri="{FF2B5EF4-FFF2-40B4-BE49-F238E27FC236}">
                <a16:creationId xmlns:a16="http://schemas.microsoft.com/office/drawing/2014/main" id="{0A9469B2-78D3-4D08-8876-ED4E6477BC3F}"/>
              </a:ext>
            </a:extLst>
          </p:cNvPr>
          <p:cNvSpPr>
            <a:spLocks noChangeArrowheads="1"/>
          </p:cNvSpPr>
          <p:nvPr/>
        </p:nvSpPr>
        <p:spPr bwMode="auto">
          <a:xfrm>
            <a:off x="8180388" y="266700"/>
            <a:ext cx="719137" cy="719138"/>
          </a:xfrm>
          <a:prstGeom prst="bevel">
            <a:avLst>
              <a:gd name="adj" fmla="val 7727"/>
            </a:avLst>
          </a:prstGeom>
          <a:gradFill rotWithShape="1">
            <a:gsLst>
              <a:gs pos="0">
                <a:srgbClr val="DFBE9D"/>
              </a:gs>
              <a:gs pos="50000">
                <a:schemeClr val="bg1"/>
              </a:gs>
              <a:gs pos="100000">
                <a:srgbClr val="DFBE9D"/>
              </a:gs>
            </a:gsLst>
            <a:lin ang="5400000" scaled="1"/>
          </a:gradFill>
          <a:ln>
            <a:noFill/>
          </a:ln>
          <a:effectLst>
            <a:prstShdw prst="shdw17" dist="17961" dir="2700000">
              <a:srgbClr val="768E99">
                <a:alpha val="50000"/>
              </a:srgbClr>
            </a:prstShdw>
          </a:effectLst>
        </p:spPr>
        <p:txBody>
          <a:bodyPr wrap="none" anchor="ctr"/>
          <a:lstStyle/>
          <a:p>
            <a:pPr algn="ctr" eaLnBrk="1" hangingPunct="1">
              <a:defRPr/>
            </a:pPr>
            <a:r>
              <a:rPr lang="ru-RU" sz="3200" b="1" dirty="0">
                <a:latin typeface="Arial" charset="0"/>
              </a:rPr>
              <a:t>20</a:t>
            </a:r>
          </a:p>
        </p:txBody>
      </p:sp>
    </p:spTree>
  </p:cSld>
  <p:clrMapOvr>
    <a:masterClrMapping/>
  </p:clrMapOvr>
  <p:transition spd="med"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9" presetClass="emph" presetSubtype="0" grpId="0" nodeType="clickEffect">
                                  <p:stCondLst>
                                    <p:cond delay="0"/>
                                  </p:stCondLst>
                                  <p:childTnLst>
                                    <p:set>
                                      <p:cBhvr rctx="PPT">
                                        <p:cTn id="24" dur="indefinite"/>
                                        <p:tgtEl>
                                          <p:spTgt spid="21"/>
                                        </p:tgtEl>
                                        <p:attrNameLst>
                                          <p:attrName>style.opacity</p:attrName>
                                        </p:attrNameLst>
                                      </p:cBhvr>
                                      <p:to>
                                        <p:strVal val="0"/>
                                      </p:to>
                                    </p:set>
                                    <p:animEffect filter="image" prLst="opacity: 0">
                                      <p:cBhvr rctx="IE">
                                        <p:cTn id="25" dur="indefinite"/>
                                        <p:tgtEl>
                                          <p:spTgt spid="21"/>
                                        </p:tgtEl>
                                      </p:cBhvr>
                                    </p:animEffect>
                                  </p:childTnLst>
                                </p:cTn>
                              </p:par>
                            </p:childTnLst>
                          </p:cTn>
                        </p:par>
                      </p:childTnLst>
                    </p:cTn>
                  </p:par>
                </p:childTnLst>
              </p:cTn>
              <p:nextCondLst>
                <p:cond evt="onClick" delay="0">
                  <p:tgtEl>
                    <p:spTgt spid="21"/>
                  </p:tgtEl>
                </p:cond>
              </p:nextCondLst>
            </p:seq>
          </p:childTnLst>
        </p:cTn>
      </p:par>
    </p:tnLst>
    <p:bldLst>
      <p:bldP spid="17" grpId="0" animBg="1"/>
      <p:bldP spid="18" grpId="0" animBg="1"/>
      <p:bldP spid="19"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6" descr="C:\Documents and Settings\Елена\Мои документы\Мои рисунки\анимированные\люди ан\человек пишет.gif">
            <a:extLst>
              <a:ext uri="{FF2B5EF4-FFF2-40B4-BE49-F238E27FC236}">
                <a16:creationId xmlns:a16="http://schemas.microsoft.com/office/drawing/2014/main" id="{90680C5C-6EDA-4C2E-AEEA-119CAD697204}"/>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 y="1700213"/>
            <a:ext cx="1143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5">
            <a:extLst>
              <a:ext uri="{FF2B5EF4-FFF2-40B4-BE49-F238E27FC236}">
                <a16:creationId xmlns:a16="http://schemas.microsoft.com/office/drawing/2014/main" id="{26BA30CC-9739-47E5-95F4-A8991B624412}"/>
              </a:ext>
            </a:extLst>
          </p:cNvPr>
          <p:cNvSpPr txBox="1">
            <a:spLocks noChangeArrowheads="1"/>
          </p:cNvSpPr>
          <p:nvPr/>
        </p:nvSpPr>
        <p:spPr bwMode="auto">
          <a:xfrm>
            <a:off x="1258888" y="1201738"/>
            <a:ext cx="4043362"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ru-RU" altLang="ru-RU" sz="2800" i="1">
                <a:latin typeface="Georgia" panose="02040502050405020303" pitchFamily="18" charset="0"/>
              </a:rPr>
              <a:t>Как на Руси называли купцов, изгнанных из гильдии за систематические обманы и обвесы покупателей?</a:t>
            </a:r>
          </a:p>
        </p:txBody>
      </p:sp>
      <p:sp>
        <p:nvSpPr>
          <p:cNvPr id="37892" name="AutoShape 4">
            <a:hlinkClick r:id="rId3" action="ppaction://hlinksldjump" highlightClick="1"/>
            <a:extLst>
              <a:ext uri="{FF2B5EF4-FFF2-40B4-BE49-F238E27FC236}">
                <a16:creationId xmlns:a16="http://schemas.microsoft.com/office/drawing/2014/main" id="{983539D4-2445-4CE9-89AF-B145F5D06360}"/>
              </a:ext>
            </a:extLst>
          </p:cNvPr>
          <p:cNvSpPr>
            <a:spLocks noChangeArrowheads="1"/>
          </p:cNvSpPr>
          <p:nvPr/>
        </p:nvSpPr>
        <p:spPr bwMode="auto">
          <a:xfrm>
            <a:off x="8358188" y="6072188"/>
            <a:ext cx="541337" cy="539750"/>
          </a:xfrm>
          <a:prstGeom prst="actionButtonHome">
            <a:avLst/>
          </a:prstGeom>
          <a:gradFill rotWithShape="1">
            <a:gsLst>
              <a:gs pos="0">
                <a:schemeClr val="bg1"/>
              </a:gs>
              <a:gs pos="100000">
                <a:srgbClr val="CC0066">
                  <a:alpha val="51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4" name="Прямоугольник: багетная рамка 13">
            <a:extLst>
              <a:ext uri="{FF2B5EF4-FFF2-40B4-BE49-F238E27FC236}">
                <a16:creationId xmlns:a16="http://schemas.microsoft.com/office/drawing/2014/main" id="{381560E4-4317-4B72-BB0B-6F0EB40AD155}"/>
              </a:ext>
            </a:extLst>
          </p:cNvPr>
          <p:cNvSpPr/>
          <p:nvPr/>
        </p:nvSpPr>
        <p:spPr>
          <a:xfrm>
            <a:off x="5418138" y="5029200"/>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err="1">
                <a:solidFill>
                  <a:srgbClr val="0070C0"/>
                </a:solidFill>
              </a:rPr>
              <a:t>Ерпыль</a:t>
            </a:r>
            <a:endParaRPr lang="ru-RU" sz="2400" dirty="0">
              <a:solidFill>
                <a:srgbClr val="0070C0"/>
              </a:solidFill>
            </a:endParaRPr>
          </a:p>
        </p:txBody>
      </p:sp>
      <p:sp>
        <p:nvSpPr>
          <p:cNvPr id="15" name="Прямоугольник: багетная рамка 14">
            <a:extLst>
              <a:ext uri="{FF2B5EF4-FFF2-40B4-BE49-F238E27FC236}">
                <a16:creationId xmlns:a16="http://schemas.microsoft.com/office/drawing/2014/main" id="{2531B125-ACEE-469B-95E1-60410387CDFB}"/>
              </a:ext>
            </a:extLst>
          </p:cNvPr>
          <p:cNvSpPr/>
          <p:nvPr/>
        </p:nvSpPr>
        <p:spPr>
          <a:xfrm>
            <a:off x="5443538" y="1893888"/>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Разгильдяи </a:t>
            </a:r>
          </a:p>
        </p:txBody>
      </p:sp>
      <p:sp>
        <p:nvSpPr>
          <p:cNvPr id="16" name="Прямоугольник: багетная рамка 15">
            <a:extLst>
              <a:ext uri="{FF2B5EF4-FFF2-40B4-BE49-F238E27FC236}">
                <a16:creationId xmlns:a16="http://schemas.microsoft.com/office/drawing/2014/main" id="{5853E3E5-8BCA-4627-BA49-0CADD43FD9E0}"/>
              </a:ext>
            </a:extLst>
          </p:cNvPr>
          <p:cNvSpPr/>
          <p:nvPr/>
        </p:nvSpPr>
        <p:spPr>
          <a:xfrm>
            <a:off x="5432425" y="3495675"/>
            <a:ext cx="3455988"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Пентюх</a:t>
            </a:r>
          </a:p>
        </p:txBody>
      </p:sp>
      <p:sp>
        <p:nvSpPr>
          <p:cNvPr id="17" name="Прямоугольник: багетная рамка 16">
            <a:extLst>
              <a:ext uri="{FF2B5EF4-FFF2-40B4-BE49-F238E27FC236}">
                <a16:creationId xmlns:a16="http://schemas.microsoft.com/office/drawing/2014/main" id="{39DC2718-E5AC-4C76-AD63-29CF0BB9DCDA}"/>
              </a:ext>
            </a:extLst>
          </p:cNvPr>
          <p:cNvSpPr/>
          <p:nvPr/>
        </p:nvSpPr>
        <p:spPr>
          <a:xfrm>
            <a:off x="1389063" y="4046538"/>
            <a:ext cx="3455987" cy="746125"/>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Верно, у Вас 30 баллов!</a:t>
            </a:r>
          </a:p>
        </p:txBody>
      </p:sp>
      <p:sp>
        <p:nvSpPr>
          <p:cNvPr id="18" name="Прямоугольник: багетная рамка 17">
            <a:extLst>
              <a:ext uri="{FF2B5EF4-FFF2-40B4-BE49-F238E27FC236}">
                <a16:creationId xmlns:a16="http://schemas.microsoft.com/office/drawing/2014/main" id="{FFA564D2-59B2-4414-A051-9BB19A523A4A}"/>
              </a:ext>
            </a:extLst>
          </p:cNvPr>
          <p:cNvSpPr/>
          <p:nvPr/>
        </p:nvSpPr>
        <p:spPr>
          <a:xfrm>
            <a:off x="1384300" y="5029200"/>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
        <p:nvSpPr>
          <p:cNvPr id="19" name="Прямоугольник: багетная рамка 18">
            <a:extLst>
              <a:ext uri="{FF2B5EF4-FFF2-40B4-BE49-F238E27FC236}">
                <a16:creationId xmlns:a16="http://schemas.microsoft.com/office/drawing/2014/main" id="{AD766DC2-971E-46FA-87B7-4C5552A6E9C9}"/>
              </a:ext>
            </a:extLst>
          </p:cNvPr>
          <p:cNvSpPr/>
          <p:nvPr/>
        </p:nvSpPr>
        <p:spPr>
          <a:xfrm>
            <a:off x="1381125" y="5775325"/>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
        <p:nvSpPr>
          <p:cNvPr id="20" name="AutoShape 68">
            <a:extLst>
              <a:ext uri="{FF2B5EF4-FFF2-40B4-BE49-F238E27FC236}">
                <a16:creationId xmlns:a16="http://schemas.microsoft.com/office/drawing/2014/main" id="{1F454970-5897-4CD5-B312-5301809E9BD3}"/>
              </a:ext>
            </a:extLst>
          </p:cNvPr>
          <p:cNvSpPr>
            <a:spLocks noChangeArrowheads="1"/>
          </p:cNvSpPr>
          <p:nvPr/>
        </p:nvSpPr>
        <p:spPr bwMode="auto">
          <a:xfrm>
            <a:off x="2852738" y="266700"/>
            <a:ext cx="2590800" cy="792163"/>
          </a:xfrm>
          <a:prstGeom prst="bevel">
            <a:avLst>
              <a:gd name="adj" fmla="val 7727"/>
            </a:avLst>
          </a:prstGeom>
          <a:gradFill rotWithShape="1">
            <a:gsLst>
              <a:gs pos="0">
                <a:srgbClr val="DFBE9D"/>
              </a:gs>
              <a:gs pos="50000">
                <a:schemeClr val="bg1"/>
              </a:gs>
              <a:gs pos="100000">
                <a:srgbClr val="DFBE9D"/>
              </a:gs>
            </a:gsLst>
            <a:lin ang="5400000" scaled="1"/>
          </a:gradFill>
          <a:ln>
            <a:noFill/>
          </a:ln>
          <a:effectLst>
            <a:prstShdw prst="shdw17" dist="17961" dir="2700000">
              <a:srgbClr val="768E99">
                <a:alpha val="50000"/>
              </a:srgbClr>
            </a:prst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b="1" dirty="0">
                <a:latin typeface="Times New Roman" pitchFamily="18" charset="0"/>
              </a:rPr>
              <a:t>ВОПРОСЫ</a:t>
            </a:r>
          </a:p>
          <a:p>
            <a:pPr algn="ctr" eaLnBrk="1" hangingPunct="1">
              <a:defRPr/>
            </a:pPr>
            <a:r>
              <a:rPr lang="ru-RU" altLang="ru-RU" b="1" dirty="0">
                <a:latin typeface="Times New Roman" pitchFamily="18" charset="0"/>
              </a:rPr>
              <a:t>ПОВЫШЕННОЙ</a:t>
            </a:r>
          </a:p>
          <a:p>
            <a:pPr algn="ctr" eaLnBrk="1" hangingPunct="1">
              <a:defRPr/>
            </a:pPr>
            <a:r>
              <a:rPr lang="ru-RU" altLang="ru-RU" b="1" dirty="0">
                <a:latin typeface="Times New Roman" pitchFamily="18" charset="0"/>
              </a:rPr>
              <a:t>СЛОЖНОСТИ</a:t>
            </a:r>
          </a:p>
        </p:txBody>
      </p:sp>
      <p:sp>
        <p:nvSpPr>
          <p:cNvPr id="21" name="AutoShape 68">
            <a:hlinkClick r:id="rId4" action="ppaction://hlinksldjump"/>
            <a:extLst>
              <a:ext uri="{FF2B5EF4-FFF2-40B4-BE49-F238E27FC236}">
                <a16:creationId xmlns:a16="http://schemas.microsoft.com/office/drawing/2014/main" id="{9AB449F7-2641-4787-B8FF-47036741B8CB}"/>
              </a:ext>
            </a:extLst>
          </p:cNvPr>
          <p:cNvSpPr>
            <a:spLocks noChangeArrowheads="1"/>
          </p:cNvSpPr>
          <p:nvPr/>
        </p:nvSpPr>
        <p:spPr bwMode="auto">
          <a:xfrm>
            <a:off x="8180388" y="266700"/>
            <a:ext cx="719137" cy="719138"/>
          </a:xfrm>
          <a:prstGeom prst="bevel">
            <a:avLst>
              <a:gd name="adj" fmla="val 7727"/>
            </a:avLst>
          </a:prstGeom>
          <a:gradFill rotWithShape="1">
            <a:gsLst>
              <a:gs pos="0">
                <a:srgbClr val="DFBE9D"/>
              </a:gs>
              <a:gs pos="50000">
                <a:schemeClr val="bg1"/>
              </a:gs>
              <a:gs pos="100000">
                <a:srgbClr val="DFBE9D"/>
              </a:gs>
            </a:gsLst>
            <a:lin ang="5400000" scaled="1"/>
          </a:gradFill>
          <a:ln>
            <a:noFill/>
          </a:ln>
          <a:effectLst>
            <a:prstShdw prst="shdw17" dist="17961" dir="2700000">
              <a:srgbClr val="768E99">
                <a:alpha val="50000"/>
              </a:srgbClr>
            </a:prstShdw>
          </a:effectLst>
        </p:spPr>
        <p:txBody>
          <a:bodyPr wrap="none" anchor="ctr"/>
          <a:lstStyle/>
          <a:p>
            <a:pPr algn="ctr" eaLnBrk="1" hangingPunct="1">
              <a:defRPr/>
            </a:pPr>
            <a:r>
              <a:rPr lang="ru-RU" sz="3200" b="1" dirty="0">
                <a:latin typeface="Arial" charset="0"/>
              </a:rPr>
              <a:t>30</a:t>
            </a:r>
          </a:p>
        </p:txBody>
      </p:sp>
    </p:spTree>
  </p:cSld>
  <p:clrMapOvr>
    <a:masterClrMapping/>
  </p:clrMapOvr>
  <p:transition spd="med"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9" presetClass="emph" presetSubtype="0" grpId="0" nodeType="clickEffect">
                                  <p:stCondLst>
                                    <p:cond delay="0"/>
                                  </p:stCondLst>
                                  <p:childTnLst>
                                    <p:set>
                                      <p:cBhvr rctx="PPT">
                                        <p:cTn id="24" dur="indefinite"/>
                                        <p:tgtEl>
                                          <p:spTgt spid="21"/>
                                        </p:tgtEl>
                                        <p:attrNameLst>
                                          <p:attrName>style.opacity</p:attrName>
                                        </p:attrNameLst>
                                      </p:cBhvr>
                                      <p:to>
                                        <p:strVal val="0"/>
                                      </p:to>
                                    </p:set>
                                    <p:animEffect filter="image" prLst="opacity: 0">
                                      <p:cBhvr rctx="IE">
                                        <p:cTn id="25" dur="indefinite"/>
                                        <p:tgtEl>
                                          <p:spTgt spid="21"/>
                                        </p:tgtEl>
                                      </p:cBhvr>
                                    </p:animEffect>
                                  </p:childTnLst>
                                </p:cTn>
                              </p:par>
                            </p:childTnLst>
                          </p:cTn>
                        </p:par>
                      </p:childTnLst>
                    </p:cTn>
                  </p:par>
                </p:childTnLst>
              </p:cTn>
              <p:nextCondLst>
                <p:cond evt="onClick" delay="0">
                  <p:tgtEl>
                    <p:spTgt spid="21"/>
                  </p:tgtEl>
                </p:cond>
              </p:nextCondLst>
            </p:seq>
          </p:childTnLst>
        </p:cTn>
      </p:par>
    </p:tnLst>
    <p:bldLst>
      <p:bldP spid="17" grpId="0" animBg="1"/>
      <p:bldP spid="18" grpId="0" animBg="1"/>
      <p:bldP spid="19"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6" descr="C:\Documents and Settings\Елена\Мои документы\Мои рисунки\анимированные\люди ан\человек пишет.gif">
            <a:extLst>
              <a:ext uri="{FF2B5EF4-FFF2-40B4-BE49-F238E27FC236}">
                <a16:creationId xmlns:a16="http://schemas.microsoft.com/office/drawing/2014/main" id="{05B5A7B3-4125-4DB3-87CC-485F4E378B1F}"/>
              </a:ext>
            </a:extLst>
          </p:cNvP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 y="1700213"/>
            <a:ext cx="1143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AutoShape 4">
            <a:hlinkClick r:id="rId4" action="ppaction://hlinksldjump" highlightClick="1"/>
            <a:extLst>
              <a:ext uri="{FF2B5EF4-FFF2-40B4-BE49-F238E27FC236}">
                <a16:creationId xmlns:a16="http://schemas.microsoft.com/office/drawing/2014/main" id="{F24284A4-742D-48B4-A06D-8D8BD126F878}"/>
              </a:ext>
            </a:extLst>
          </p:cNvPr>
          <p:cNvSpPr>
            <a:spLocks noChangeArrowheads="1"/>
          </p:cNvSpPr>
          <p:nvPr/>
        </p:nvSpPr>
        <p:spPr bwMode="auto">
          <a:xfrm>
            <a:off x="8358188" y="6072188"/>
            <a:ext cx="541337" cy="539750"/>
          </a:xfrm>
          <a:prstGeom prst="actionButtonHome">
            <a:avLst/>
          </a:prstGeom>
          <a:gradFill rotWithShape="1">
            <a:gsLst>
              <a:gs pos="0">
                <a:schemeClr val="bg1"/>
              </a:gs>
              <a:gs pos="100000">
                <a:srgbClr val="CC0066">
                  <a:alpha val="51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5" name="Прямоугольник: багетная рамка 14">
            <a:extLst>
              <a:ext uri="{FF2B5EF4-FFF2-40B4-BE49-F238E27FC236}">
                <a16:creationId xmlns:a16="http://schemas.microsoft.com/office/drawing/2014/main" id="{3CF8EC83-34C4-4777-80C2-816E90AF5F9D}"/>
              </a:ext>
            </a:extLst>
          </p:cNvPr>
          <p:cNvSpPr/>
          <p:nvPr/>
        </p:nvSpPr>
        <p:spPr>
          <a:xfrm>
            <a:off x="5422900" y="4779963"/>
            <a:ext cx="3455988"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Москва </a:t>
            </a:r>
          </a:p>
        </p:txBody>
      </p:sp>
      <p:sp>
        <p:nvSpPr>
          <p:cNvPr id="16" name="Прямоугольник: багетная рамка 15">
            <a:extLst>
              <a:ext uri="{FF2B5EF4-FFF2-40B4-BE49-F238E27FC236}">
                <a16:creationId xmlns:a16="http://schemas.microsoft.com/office/drawing/2014/main" id="{05F58C3B-590B-4564-9767-F1AC47A0EF7A}"/>
              </a:ext>
            </a:extLst>
          </p:cNvPr>
          <p:cNvSpPr/>
          <p:nvPr/>
        </p:nvSpPr>
        <p:spPr>
          <a:xfrm>
            <a:off x="5422900" y="3363913"/>
            <a:ext cx="3455988"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Новгород </a:t>
            </a:r>
          </a:p>
        </p:txBody>
      </p:sp>
      <p:sp>
        <p:nvSpPr>
          <p:cNvPr id="17" name="Прямоугольник: багетная рамка 16">
            <a:extLst>
              <a:ext uri="{FF2B5EF4-FFF2-40B4-BE49-F238E27FC236}">
                <a16:creationId xmlns:a16="http://schemas.microsoft.com/office/drawing/2014/main" id="{5E711492-5A8A-4069-90B8-C2D6DC27F6D2}"/>
              </a:ext>
            </a:extLst>
          </p:cNvPr>
          <p:cNvSpPr/>
          <p:nvPr/>
        </p:nvSpPr>
        <p:spPr>
          <a:xfrm>
            <a:off x="5422900" y="1982788"/>
            <a:ext cx="3455988"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Архангельск </a:t>
            </a:r>
          </a:p>
        </p:txBody>
      </p:sp>
      <p:sp>
        <p:nvSpPr>
          <p:cNvPr id="18" name="Прямоугольник: багетная рамка 17">
            <a:extLst>
              <a:ext uri="{FF2B5EF4-FFF2-40B4-BE49-F238E27FC236}">
                <a16:creationId xmlns:a16="http://schemas.microsoft.com/office/drawing/2014/main" id="{F1F554C4-1F29-47E2-925C-85B7670C343E}"/>
              </a:ext>
            </a:extLst>
          </p:cNvPr>
          <p:cNvSpPr/>
          <p:nvPr/>
        </p:nvSpPr>
        <p:spPr>
          <a:xfrm>
            <a:off x="1389063" y="4046538"/>
            <a:ext cx="3455987" cy="746125"/>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Верно, у Вас 40 баллов!</a:t>
            </a:r>
          </a:p>
        </p:txBody>
      </p:sp>
      <p:sp>
        <p:nvSpPr>
          <p:cNvPr id="19" name="Прямоугольник: багетная рамка 18">
            <a:extLst>
              <a:ext uri="{FF2B5EF4-FFF2-40B4-BE49-F238E27FC236}">
                <a16:creationId xmlns:a16="http://schemas.microsoft.com/office/drawing/2014/main" id="{16A23831-9FFE-4B3E-88F3-A7075DA2D1D8}"/>
              </a:ext>
            </a:extLst>
          </p:cNvPr>
          <p:cNvSpPr/>
          <p:nvPr/>
        </p:nvSpPr>
        <p:spPr>
          <a:xfrm>
            <a:off x="1384300" y="5029200"/>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
        <p:nvSpPr>
          <p:cNvPr id="20" name="Прямоугольник: багетная рамка 19">
            <a:extLst>
              <a:ext uri="{FF2B5EF4-FFF2-40B4-BE49-F238E27FC236}">
                <a16:creationId xmlns:a16="http://schemas.microsoft.com/office/drawing/2014/main" id="{18B0B580-9609-4049-BF75-C2FAB7DB697C}"/>
              </a:ext>
            </a:extLst>
          </p:cNvPr>
          <p:cNvSpPr/>
          <p:nvPr/>
        </p:nvSpPr>
        <p:spPr>
          <a:xfrm>
            <a:off x="1381125" y="5775325"/>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
        <p:nvSpPr>
          <p:cNvPr id="21" name="AutoShape 68">
            <a:extLst>
              <a:ext uri="{FF2B5EF4-FFF2-40B4-BE49-F238E27FC236}">
                <a16:creationId xmlns:a16="http://schemas.microsoft.com/office/drawing/2014/main" id="{002EE685-C0CC-4C40-9AF6-2195E89583B8}"/>
              </a:ext>
            </a:extLst>
          </p:cNvPr>
          <p:cNvSpPr>
            <a:spLocks noChangeArrowheads="1"/>
          </p:cNvSpPr>
          <p:nvPr/>
        </p:nvSpPr>
        <p:spPr bwMode="auto">
          <a:xfrm>
            <a:off x="2852738" y="266700"/>
            <a:ext cx="2590800" cy="792163"/>
          </a:xfrm>
          <a:prstGeom prst="bevel">
            <a:avLst>
              <a:gd name="adj" fmla="val 7727"/>
            </a:avLst>
          </a:prstGeom>
          <a:gradFill rotWithShape="1">
            <a:gsLst>
              <a:gs pos="0">
                <a:srgbClr val="DFBE9D"/>
              </a:gs>
              <a:gs pos="50000">
                <a:schemeClr val="bg1"/>
              </a:gs>
              <a:gs pos="100000">
                <a:srgbClr val="DFBE9D"/>
              </a:gs>
            </a:gsLst>
            <a:lin ang="5400000" scaled="1"/>
          </a:gradFill>
          <a:ln>
            <a:noFill/>
          </a:ln>
          <a:effectLst>
            <a:prstShdw prst="shdw17" dist="17961" dir="2700000">
              <a:srgbClr val="768E99">
                <a:alpha val="50000"/>
              </a:srgbClr>
            </a:prst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b="1" dirty="0">
                <a:latin typeface="Times New Roman" pitchFamily="18" charset="0"/>
              </a:rPr>
              <a:t>ВОПРОСЫ</a:t>
            </a:r>
          </a:p>
          <a:p>
            <a:pPr algn="ctr" eaLnBrk="1" hangingPunct="1">
              <a:defRPr/>
            </a:pPr>
            <a:r>
              <a:rPr lang="ru-RU" altLang="ru-RU" b="1" dirty="0">
                <a:latin typeface="Times New Roman" pitchFamily="18" charset="0"/>
              </a:rPr>
              <a:t>ПОВЫШЕННОЙ</a:t>
            </a:r>
          </a:p>
          <a:p>
            <a:pPr algn="ctr" eaLnBrk="1" hangingPunct="1">
              <a:defRPr/>
            </a:pPr>
            <a:r>
              <a:rPr lang="ru-RU" altLang="ru-RU" b="1" dirty="0">
                <a:latin typeface="Times New Roman" pitchFamily="18" charset="0"/>
              </a:rPr>
              <a:t>СЛОЖНОСТИ</a:t>
            </a:r>
          </a:p>
        </p:txBody>
      </p:sp>
      <p:sp>
        <p:nvSpPr>
          <p:cNvPr id="22" name="AutoShape 68">
            <a:hlinkClick r:id="rId5" action="ppaction://hlinksldjump"/>
            <a:extLst>
              <a:ext uri="{FF2B5EF4-FFF2-40B4-BE49-F238E27FC236}">
                <a16:creationId xmlns:a16="http://schemas.microsoft.com/office/drawing/2014/main" id="{8DBDE44E-41FC-4A2D-8030-FE6D8ED19B4A}"/>
              </a:ext>
            </a:extLst>
          </p:cNvPr>
          <p:cNvSpPr>
            <a:spLocks noChangeArrowheads="1"/>
          </p:cNvSpPr>
          <p:nvPr/>
        </p:nvSpPr>
        <p:spPr bwMode="auto">
          <a:xfrm>
            <a:off x="8180388" y="266700"/>
            <a:ext cx="719137" cy="719138"/>
          </a:xfrm>
          <a:prstGeom prst="bevel">
            <a:avLst>
              <a:gd name="adj" fmla="val 7727"/>
            </a:avLst>
          </a:prstGeom>
          <a:gradFill rotWithShape="1">
            <a:gsLst>
              <a:gs pos="0">
                <a:srgbClr val="DFBE9D"/>
              </a:gs>
              <a:gs pos="50000">
                <a:schemeClr val="bg1"/>
              </a:gs>
              <a:gs pos="100000">
                <a:srgbClr val="DFBE9D"/>
              </a:gs>
            </a:gsLst>
            <a:lin ang="5400000" scaled="1"/>
          </a:gradFill>
          <a:ln>
            <a:noFill/>
          </a:ln>
          <a:effectLst>
            <a:prstShdw prst="shdw17" dist="17961" dir="2700000">
              <a:srgbClr val="768E99">
                <a:alpha val="50000"/>
              </a:srgbClr>
            </a:prstShdw>
          </a:effectLst>
        </p:spPr>
        <p:txBody>
          <a:bodyPr wrap="none" anchor="ctr"/>
          <a:lstStyle/>
          <a:p>
            <a:pPr algn="ctr" eaLnBrk="1" hangingPunct="1">
              <a:defRPr/>
            </a:pPr>
            <a:r>
              <a:rPr lang="ru-RU" sz="3200" b="1" dirty="0">
                <a:latin typeface="Arial" charset="0"/>
              </a:rPr>
              <a:t>40</a:t>
            </a:r>
          </a:p>
        </p:txBody>
      </p:sp>
      <p:sp>
        <p:nvSpPr>
          <p:cNvPr id="38924" name="Прямоугольник 1">
            <a:extLst>
              <a:ext uri="{FF2B5EF4-FFF2-40B4-BE49-F238E27FC236}">
                <a16:creationId xmlns:a16="http://schemas.microsoft.com/office/drawing/2014/main" id="{834B818E-66A8-45CA-B2A4-F4A5247065E7}"/>
              </a:ext>
            </a:extLst>
          </p:cNvPr>
          <p:cNvSpPr>
            <a:spLocks noChangeArrowheads="1"/>
          </p:cNvSpPr>
          <p:nvPr/>
        </p:nvSpPr>
        <p:spPr bwMode="auto">
          <a:xfrm>
            <a:off x="895350" y="2263775"/>
            <a:ext cx="4694238"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ru-RU" altLang="ru-RU" sz="1800" i="1">
                <a:latin typeface="Georgia" panose="02040502050405020303" pitchFamily="18" charset="0"/>
              </a:rPr>
              <a:t> </a:t>
            </a:r>
            <a:r>
              <a:rPr lang="ru-RU" altLang="ru-RU" i="1">
                <a:latin typeface="Georgia" panose="02040502050405020303" pitchFamily="18" charset="0"/>
              </a:rPr>
              <a:t>Из какого города родом рубль?</a:t>
            </a:r>
          </a:p>
        </p:txBody>
      </p:sp>
    </p:spTree>
  </p:cSld>
  <p:clrMapOvr>
    <a:masterClrMapping/>
  </p:clrMapOvr>
  <p:transition spd="med" advClick="0"/>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9" presetClass="emph" presetSubtype="0" grpId="0" nodeType="clickEffect">
                                  <p:stCondLst>
                                    <p:cond delay="0"/>
                                  </p:stCondLst>
                                  <p:childTnLst>
                                    <p:set>
                                      <p:cBhvr rctx="PPT">
                                        <p:cTn id="24" dur="indefinite"/>
                                        <p:tgtEl>
                                          <p:spTgt spid="22"/>
                                        </p:tgtEl>
                                        <p:attrNameLst>
                                          <p:attrName>style.opacity</p:attrName>
                                        </p:attrNameLst>
                                      </p:cBhvr>
                                      <p:to>
                                        <p:strVal val="0"/>
                                      </p:to>
                                    </p:set>
                                    <p:animEffect filter="image" prLst="opacity: 0">
                                      <p:cBhvr rctx="IE">
                                        <p:cTn id="25" dur="indefinite"/>
                                        <p:tgtEl>
                                          <p:spTgt spid="22"/>
                                        </p:tgtEl>
                                      </p:cBhvr>
                                    </p:animEffect>
                                  </p:childTnLst>
                                </p:cTn>
                              </p:par>
                            </p:childTnLst>
                          </p:cTn>
                        </p:par>
                      </p:childTnLst>
                    </p:cTn>
                  </p:par>
                </p:childTnLst>
              </p:cTn>
              <p:nextCondLst>
                <p:cond evt="onClick" delay="0">
                  <p:tgtEl>
                    <p:spTgt spid="22"/>
                  </p:tgtEl>
                </p:cond>
              </p:nextCondLst>
            </p:seq>
          </p:childTnLst>
        </p:cTn>
      </p:par>
    </p:tnLst>
    <p:bldLst>
      <p:bldP spid="18" grpId="0" animBg="1"/>
      <p:bldP spid="19" grpId="0" animBg="1"/>
      <p:bldP spid="20"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6" descr="C:\Documents and Settings\Елена\Мои документы\Мои рисунки\анимированные\люди ан\человек пишет.gif">
            <a:extLst>
              <a:ext uri="{FF2B5EF4-FFF2-40B4-BE49-F238E27FC236}">
                <a16:creationId xmlns:a16="http://schemas.microsoft.com/office/drawing/2014/main" id="{F8CCF549-5018-47E6-8503-09973F5E8245}"/>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 y="1700213"/>
            <a:ext cx="1143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5">
            <a:extLst>
              <a:ext uri="{FF2B5EF4-FFF2-40B4-BE49-F238E27FC236}">
                <a16:creationId xmlns:a16="http://schemas.microsoft.com/office/drawing/2014/main" id="{61117AC6-FE69-4563-822E-17C14D580988}"/>
              </a:ext>
            </a:extLst>
          </p:cNvPr>
          <p:cNvSpPr txBox="1">
            <a:spLocks noChangeArrowheads="1"/>
          </p:cNvSpPr>
          <p:nvPr/>
        </p:nvSpPr>
        <p:spPr bwMode="auto">
          <a:xfrm>
            <a:off x="1249363" y="1700213"/>
            <a:ext cx="404336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ru-RU" altLang="ru-RU" i="1">
                <a:latin typeface="Georgia" panose="02040502050405020303" pitchFamily="18" charset="0"/>
              </a:rPr>
              <a:t>Когда Русью правил «денежный мешок»?</a:t>
            </a:r>
          </a:p>
        </p:txBody>
      </p:sp>
      <p:sp>
        <p:nvSpPr>
          <p:cNvPr id="40964" name="AutoShape 4">
            <a:hlinkClick r:id="rId3" action="ppaction://hlinksldjump" highlightClick="1"/>
            <a:extLst>
              <a:ext uri="{FF2B5EF4-FFF2-40B4-BE49-F238E27FC236}">
                <a16:creationId xmlns:a16="http://schemas.microsoft.com/office/drawing/2014/main" id="{B611471A-FD74-47E7-A3F4-23AB0520A42B}"/>
              </a:ext>
            </a:extLst>
          </p:cNvPr>
          <p:cNvSpPr>
            <a:spLocks noChangeArrowheads="1"/>
          </p:cNvSpPr>
          <p:nvPr/>
        </p:nvSpPr>
        <p:spPr bwMode="auto">
          <a:xfrm>
            <a:off x="8358188" y="6072188"/>
            <a:ext cx="541337" cy="539750"/>
          </a:xfrm>
          <a:prstGeom prst="actionButtonHome">
            <a:avLst/>
          </a:prstGeom>
          <a:gradFill rotWithShape="1">
            <a:gsLst>
              <a:gs pos="0">
                <a:schemeClr val="bg1"/>
              </a:gs>
              <a:gs pos="100000">
                <a:srgbClr val="CC0066">
                  <a:alpha val="51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4" name="Прямоугольник: багетная рамка 13">
            <a:extLst>
              <a:ext uri="{FF2B5EF4-FFF2-40B4-BE49-F238E27FC236}">
                <a16:creationId xmlns:a16="http://schemas.microsoft.com/office/drawing/2014/main" id="{0C6805DC-B69B-484E-AC56-359622F3C8D1}"/>
              </a:ext>
            </a:extLst>
          </p:cNvPr>
          <p:cNvSpPr/>
          <p:nvPr/>
        </p:nvSpPr>
        <p:spPr>
          <a:xfrm>
            <a:off x="5443538" y="3495675"/>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200" dirty="0">
                <a:solidFill>
                  <a:srgbClr val="0070C0"/>
                </a:solidFill>
              </a:rPr>
              <a:t>Х</a:t>
            </a:r>
            <a:r>
              <a:rPr lang="en-US" sz="2200" dirty="0">
                <a:solidFill>
                  <a:srgbClr val="0070C0"/>
                </a:solidFill>
              </a:rPr>
              <a:t>I</a:t>
            </a:r>
            <a:endParaRPr lang="ru-RU" sz="2200" dirty="0">
              <a:solidFill>
                <a:srgbClr val="0070C0"/>
              </a:solidFill>
            </a:endParaRPr>
          </a:p>
          <a:p>
            <a:pPr algn="ctr">
              <a:defRPr/>
            </a:pPr>
            <a:r>
              <a:rPr lang="ru-RU" sz="2200" dirty="0">
                <a:solidFill>
                  <a:srgbClr val="0070C0"/>
                </a:solidFill>
              </a:rPr>
              <a:t>Ярослав Мудрый</a:t>
            </a:r>
          </a:p>
        </p:txBody>
      </p:sp>
      <p:sp>
        <p:nvSpPr>
          <p:cNvPr id="15" name="Прямоугольник: багетная рамка 14">
            <a:extLst>
              <a:ext uri="{FF2B5EF4-FFF2-40B4-BE49-F238E27FC236}">
                <a16:creationId xmlns:a16="http://schemas.microsoft.com/office/drawing/2014/main" id="{080C0FE7-688D-47B7-93D2-18975140768B}"/>
              </a:ext>
            </a:extLst>
          </p:cNvPr>
          <p:cNvSpPr/>
          <p:nvPr/>
        </p:nvSpPr>
        <p:spPr>
          <a:xfrm>
            <a:off x="5443538" y="1960563"/>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200" dirty="0">
                <a:solidFill>
                  <a:srgbClr val="0070C0"/>
                </a:solidFill>
              </a:rPr>
              <a:t>Х</a:t>
            </a:r>
            <a:r>
              <a:rPr lang="en-US" sz="2200" dirty="0">
                <a:solidFill>
                  <a:srgbClr val="0070C0"/>
                </a:solidFill>
              </a:rPr>
              <a:t>IV</a:t>
            </a:r>
            <a:endParaRPr lang="ru-RU" sz="2200" dirty="0">
              <a:solidFill>
                <a:srgbClr val="0070C0"/>
              </a:solidFill>
            </a:endParaRPr>
          </a:p>
          <a:p>
            <a:pPr algn="ctr">
              <a:defRPr/>
            </a:pPr>
            <a:r>
              <a:rPr lang="ru-RU" sz="2200" dirty="0">
                <a:solidFill>
                  <a:srgbClr val="0070C0"/>
                </a:solidFill>
              </a:rPr>
              <a:t>Иван Данилович</a:t>
            </a:r>
          </a:p>
        </p:txBody>
      </p:sp>
      <p:sp>
        <p:nvSpPr>
          <p:cNvPr id="16" name="Прямоугольник: багетная рамка 15">
            <a:extLst>
              <a:ext uri="{FF2B5EF4-FFF2-40B4-BE49-F238E27FC236}">
                <a16:creationId xmlns:a16="http://schemas.microsoft.com/office/drawing/2014/main" id="{A7A1AAE2-33E8-4C95-B733-1D4D7D5951A5}"/>
              </a:ext>
            </a:extLst>
          </p:cNvPr>
          <p:cNvSpPr/>
          <p:nvPr/>
        </p:nvSpPr>
        <p:spPr>
          <a:xfrm>
            <a:off x="5443538" y="5029200"/>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200" dirty="0">
                <a:solidFill>
                  <a:srgbClr val="0070C0"/>
                </a:solidFill>
              </a:rPr>
              <a:t>Х</a:t>
            </a:r>
            <a:r>
              <a:rPr lang="en-US" sz="2200" dirty="0">
                <a:solidFill>
                  <a:srgbClr val="0070C0"/>
                </a:solidFill>
              </a:rPr>
              <a:t>II</a:t>
            </a:r>
            <a:endParaRPr lang="ru-RU" sz="2200" dirty="0">
              <a:solidFill>
                <a:srgbClr val="0070C0"/>
              </a:solidFill>
            </a:endParaRPr>
          </a:p>
          <a:p>
            <a:pPr algn="ctr">
              <a:defRPr/>
            </a:pPr>
            <a:r>
              <a:rPr lang="ru-RU" sz="2200" dirty="0">
                <a:solidFill>
                  <a:srgbClr val="0070C0"/>
                </a:solidFill>
              </a:rPr>
              <a:t>Владимир Мономах</a:t>
            </a:r>
            <a:r>
              <a:rPr lang="ru-RU" sz="2400" dirty="0">
                <a:solidFill>
                  <a:srgbClr val="0070C0"/>
                </a:solidFill>
              </a:rPr>
              <a:t> </a:t>
            </a:r>
          </a:p>
        </p:txBody>
      </p:sp>
      <p:sp>
        <p:nvSpPr>
          <p:cNvPr id="17" name="Прямоугольник: багетная рамка 16">
            <a:extLst>
              <a:ext uri="{FF2B5EF4-FFF2-40B4-BE49-F238E27FC236}">
                <a16:creationId xmlns:a16="http://schemas.microsoft.com/office/drawing/2014/main" id="{02A132D1-426A-489F-B143-ABBA00904D77}"/>
              </a:ext>
            </a:extLst>
          </p:cNvPr>
          <p:cNvSpPr/>
          <p:nvPr/>
        </p:nvSpPr>
        <p:spPr>
          <a:xfrm>
            <a:off x="1389063" y="4046538"/>
            <a:ext cx="3455987" cy="746125"/>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Верно, у Вас 50 баллов!</a:t>
            </a:r>
          </a:p>
        </p:txBody>
      </p:sp>
      <p:sp>
        <p:nvSpPr>
          <p:cNvPr id="18" name="Прямоугольник: багетная рамка 17">
            <a:extLst>
              <a:ext uri="{FF2B5EF4-FFF2-40B4-BE49-F238E27FC236}">
                <a16:creationId xmlns:a16="http://schemas.microsoft.com/office/drawing/2014/main" id="{173FCE77-69DC-48EB-8352-D61658095E05}"/>
              </a:ext>
            </a:extLst>
          </p:cNvPr>
          <p:cNvSpPr/>
          <p:nvPr/>
        </p:nvSpPr>
        <p:spPr>
          <a:xfrm>
            <a:off x="1384300" y="5029200"/>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
        <p:nvSpPr>
          <p:cNvPr id="19" name="Прямоугольник: багетная рамка 18">
            <a:extLst>
              <a:ext uri="{FF2B5EF4-FFF2-40B4-BE49-F238E27FC236}">
                <a16:creationId xmlns:a16="http://schemas.microsoft.com/office/drawing/2014/main" id="{18297E23-1284-4CCE-A20E-2F880E797F83}"/>
              </a:ext>
            </a:extLst>
          </p:cNvPr>
          <p:cNvSpPr/>
          <p:nvPr/>
        </p:nvSpPr>
        <p:spPr>
          <a:xfrm>
            <a:off x="1381125" y="5775325"/>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
        <p:nvSpPr>
          <p:cNvPr id="20" name="AutoShape 68">
            <a:extLst>
              <a:ext uri="{FF2B5EF4-FFF2-40B4-BE49-F238E27FC236}">
                <a16:creationId xmlns:a16="http://schemas.microsoft.com/office/drawing/2014/main" id="{F5804D6D-4DBA-4C1B-850F-CD2ADB8A0F86}"/>
              </a:ext>
            </a:extLst>
          </p:cNvPr>
          <p:cNvSpPr>
            <a:spLocks noChangeArrowheads="1"/>
          </p:cNvSpPr>
          <p:nvPr/>
        </p:nvSpPr>
        <p:spPr bwMode="auto">
          <a:xfrm>
            <a:off x="2852738" y="266700"/>
            <a:ext cx="2590800" cy="792163"/>
          </a:xfrm>
          <a:prstGeom prst="bevel">
            <a:avLst>
              <a:gd name="adj" fmla="val 7727"/>
            </a:avLst>
          </a:prstGeom>
          <a:gradFill rotWithShape="1">
            <a:gsLst>
              <a:gs pos="0">
                <a:srgbClr val="DFBE9D"/>
              </a:gs>
              <a:gs pos="50000">
                <a:schemeClr val="bg1"/>
              </a:gs>
              <a:gs pos="100000">
                <a:srgbClr val="DFBE9D"/>
              </a:gs>
            </a:gsLst>
            <a:lin ang="5400000" scaled="1"/>
          </a:gradFill>
          <a:ln>
            <a:noFill/>
          </a:ln>
          <a:effectLst>
            <a:prstShdw prst="shdw17" dist="17961" dir="2700000">
              <a:srgbClr val="768E99">
                <a:alpha val="50000"/>
              </a:srgbClr>
            </a:prst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b="1" dirty="0">
                <a:latin typeface="Times New Roman" pitchFamily="18" charset="0"/>
              </a:rPr>
              <a:t>ВОПРОСЫ</a:t>
            </a:r>
          </a:p>
          <a:p>
            <a:pPr algn="ctr" eaLnBrk="1" hangingPunct="1">
              <a:defRPr/>
            </a:pPr>
            <a:r>
              <a:rPr lang="ru-RU" altLang="ru-RU" b="1" dirty="0">
                <a:latin typeface="Times New Roman" pitchFamily="18" charset="0"/>
              </a:rPr>
              <a:t>ПОВЫШЕННОЙ</a:t>
            </a:r>
          </a:p>
          <a:p>
            <a:pPr algn="ctr" eaLnBrk="1" hangingPunct="1">
              <a:defRPr/>
            </a:pPr>
            <a:r>
              <a:rPr lang="ru-RU" altLang="ru-RU" b="1" dirty="0">
                <a:latin typeface="Times New Roman" pitchFamily="18" charset="0"/>
              </a:rPr>
              <a:t>СЛОЖНОСТИ</a:t>
            </a:r>
          </a:p>
        </p:txBody>
      </p:sp>
      <p:sp>
        <p:nvSpPr>
          <p:cNvPr id="21" name="AutoShape 68">
            <a:hlinkClick r:id="rId4" action="ppaction://hlinksldjump"/>
            <a:extLst>
              <a:ext uri="{FF2B5EF4-FFF2-40B4-BE49-F238E27FC236}">
                <a16:creationId xmlns:a16="http://schemas.microsoft.com/office/drawing/2014/main" id="{CBA3E871-1284-46E0-AE31-2F904A3B1E7B}"/>
              </a:ext>
            </a:extLst>
          </p:cNvPr>
          <p:cNvSpPr>
            <a:spLocks noChangeArrowheads="1"/>
          </p:cNvSpPr>
          <p:nvPr/>
        </p:nvSpPr>
        <p:spPr bwMode="auto">
          <a:xfrm>
            <a:off x="8180388" y="266700"/>
            <a:ext cx="719137" cy="719138"/>
          </a:xfrm>
          <a:prstGeom prst="bevel">
            <a:avLst>
              <a:gd name="adj" fmla="val 7727"/>
            </a:avLst>
          </a:prstGeom>
          <a:gradFill rotWithShape="1">
            <a:gsLst>
              <a:gs pos="0">
                <a:srgbClr val="DFBE9D"/>
              </a:gs>
              <a:gs pos="50000">
                <a:schemeClr val="bg1"/>
              </a:gs>
              <a:gs pos="100000">
                <a:srgbClr val="DFBE9D"/>
              </a:gs>
            </a:gsLst>
            <a:lin ang="5400000" scaled="1"/>
          </a:gradFill>
          <a:ln>
            <a:noFill/>
          </a:ln>
          <a:effectLst>
            <a:prstShdw prst="shdw17" dist="17961" dir="2700000">
              <a:srgbClr val="768E99">
                <a:alpha val="50000"/>
              </a:srgbClr>
            </a:prstShdw>
          </a:effectLst>
        </p:spPr>
        <p:txBody>
          <a:bodyPr wrap="none" anchor="ctr"/>
          <a:lstStyle/>
          <a:p>
            <a:pPr algn="ctr" eaLnBrk="1" hangingPunct="1">
              <a:defRPr/>
            </a:pPr>
            <a:r>
              <a:rPr lang="ru-RU" sz="3200" b="1" dirty="0">
                <a:latin typeface="Arial" charset="0"/>
              </a:rPr>
              <a:t>50</a:t>
            </a:r>
          </a:p>
        </p:txBody>
      </p:sp>
    </p:spTree>
  </p:cSld>
  <p:clrMapOvr>
    <a:masterClrMapping/>
  </p:clrMapOvr>
  <p:transition spd="med"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9" presetClass="emph" presetSubtype="0" grpId="0" nodeType="clickEffect">
                                  <p:stCondLst>
                                    <p:cond delay="0"/>
                                  </p:stCondLst>
                                  <p:childTnLst>
                                    <p:set>
                                      <p:cBhvr rctx="PPT">
                                        <p:cTn id="24" dur="indefinite"/>
                                        <p:tgtEl>
                                          <p:spTgt spid="21"/>
                                        </p:tgtEl>
                                        <p:attrNameLst>
                                          <p:attrName>style.opacity</p:attrName>
                                        </p:attrNameLst>
                                      </p:cBhvr>
                                      <p:to>
                                        <p:strVal val="0"/>
                                      </p:to>
                                    </p:set>
                                    <p:animEffect filter="image" prLst="opacity: 0">
                                      <p:cBhvr rctx="IE">
                                        <p:cTn id="25" dur="indefinite"/>
                                        <p:tgtEl>
                                          <p:spTgt spid="21"/>
                                        </p:tgtEl>
                                      </p:cBhvr>
                                    </p:animEffect>
                                  </p:childTnLst>
                                </p:cTn>
                              </p:par>
                            </p:childTnLst>
                          </p:cTn>
                        </p:par>
                      </p:childTnLst>
                    </p:cTn>
                  </p:par>
                </p:childTnLst>
              </p:cTn>
              <p:nextCondLst>
                <p:cond evt="onClick" delay="0">
                  <p:tgtEl>
                    <p:spTgt spid="21"/>
                  </p:tgtEl>
                </p:cond>
              </p:nextCondLst>
            </p:seq>
          </p:childTnLst>
        </p:cTn>
      </p:par>
    </p:tnLst>
    <p:bldLst>
      <p:bldP spid="17" grpId="0" animBg="1"/>
      <p:bldP spid="18" grpId="0" animBg="1"/>
      <p:bldP spid="19"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3" descr="C:\Documents and Settings\Елена\Мои документы\Мои рисунки\анимированные\школа\2c9d6992d5104c401eb8a30c0ba2f711.gif">
            <a:extLst>
              <a:ext uri="{FF2B5EF4-FFF2-40B4-BE49-F238E27FC236}">
                <a16:creationId xmlns:a16="http://schemas.microsoft.com/office/drawing/2014/main" id="{5E718AE4-D99B-483D-A9EF-28E940482F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260350"/>
            <a:ext cx="7461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9" name="AutoShape 47">
            <a:hlinkClick r:id="rId6" action="ppaction://hlinksldjump"/>
            <a:extLst>
              <a:ext uri="{FF2B5EF4-FFF2-40B4-BE49-F238E27FC236}">
                <a16:creationId xmlns:a16="http://schemas.microsoft.com/office/drawing/2014/main" id="{F42CF9AD-A99F-4AFE-B711-B7FE3AED488C}"/>
              </a:ext>
            </a:extLst>
          </p:cNvPr>
          <p:cNvSpPr>
            <a:spLocks noChangeArrowheads="1"/>
          </p:cNvSpPr>
          <p:nvPr/>
        </p:nvSpPr>
        <p:spPr bwMode="auto">
          <a:xfrm>
            <a:off x="4210050" y="1484313"/>
            <a:ext cx="719138" cy="719137"/>
          </a:xfrm>
          <a:prstGeom prst="bevel">
            <a:avLst>
              <a:gd name="adj" fmla="val 7727"/>
            </a:avLst>
          </a:prstGeom>
          <a:gradFill rotWithShape="1">
            <a:gsLst>
              <a:gs pos="0">
                <a:schemeClr val="accent1"/>
              </a:gs>
              <a:gs pos="50000">
                <a:schemeClr val="bg1"/>
              </a:gs>
              <a:gs pos="100000">
                <a:schemeClr val="accent1"/>
              </a:gs>
            </a:gsLst>
            <a:lin ang="5400000" scaled="1"/>
          </a:gradFill>
          <a:ln>
            <a:noFill/>
          </a:ln>
          <a:effectLst>
            <a:prstShdw prst="shdw17" dist="17961" dir="2700000">
              <a:srgbClr val="997199">
                <a:alpha val="50000"/>
              </a:srgbClr>
            </a:prstShdw>
          </a:effectLst>
        </p:spPr>
        <p:txBody>
          <a:bodyPr wrap="none" anchor="ctr"/>
          <a:lstStyle/>
          <a:p>
            <a:pPr algn="ctr" eaLnBrk="1" hangingPunct="1">
              <a:defRPr/>
            </a:pPr>
            <a:r>
              <a:rPr lang="ru-RU" sz="3200" b="1" dirty="0">
                <a:latin typeface="Arial" charset="0"/>
              </a:rPr>
              <a:t>10</a:t>
            </a:r>
          </a:p>
        </p:txBody>
      </p:sp>
      <p:sp>
        <p:nvSpPr>
          <p:cNvPr id="3121" name="AutoShape 49">
            <a:hlinkClick r:id="rId7" action="ppaction://hlinksldjump"/>
            <a:extLst>
              <a:ext uri="{FF2B5EF4-FFF2-40B4-BE49-F238E27FC236}">
                <a16:creationId xmlns:a16="http://schemas.microsoft.com/office/drawing/2014/main" id="{030E1BA4-7A17-4EDB-BDFB-686CA72F8D0C}"/>
              </a:ext>
            </a:extLst>
          </p:cNvPr>
          <p:cNvSpPr>
            <a:spLocks noChangeArrowheads="1"/>
          </p:cNvSpPr>
          <p:nvPr/>
        </p:nvSpPr>
        <p:spPr bwMode="auto">
          <a:xfrm>
            <a:off x="5145088" y="1484313"/>
            <a:ext cx="719137" cy="719137"/>
          </a:xfrm>
          <a:prstGeom prst="bevel">
            <a:avLst>
              <a:gd name="adj" fmla="val 7727"/>
            </a:avLst>
          </a:prstGeom>
          <a:gradFill rotWithShape="1">
            <a:gsLst>
              <a:gs pos="0">
                <a:schemeClr val="accent1"/>
              </a:gs>
              <a:gs pos="50000">
                <a:schemeClr val="bg1"/>
              </a:gs>
              <a:gs pos="100000">
                <a:schemeClr val="accent1"/>
              </a:gs>
            </a:gsLst>
            <a:lin ang="5400000" scaled="1"/>
          </a:gradFill>
          <a:ln>
            <a:noFill/>
          </a:ln>
          <a:effectLst>
            <a:prstShdw prst="shdw17" dist="17961" dir="2700000">
              <a:srgbClr val="997199">
                <a:alpha val="50000"/>
              </a:srgbClr>
            </a:prstShdw>
          </a:effectLst>
        </p:spPr>
        <p:txBody>
          <a:bodyPr wrap="none" anchor="ctr"/>
          <a:lstStyle/>
          <a:p>
            <a:pPr algn="ctr" eaLnBrk="1" hangingPunct="1">
              <a:defRPr/>
            </a:pPr>
            <a:r>
              <a:rPr lang="ru-RU" sz="3200" b="1" dirty="0">
                <a:latin typeface="Arial" charset="0"/>
              </a:rPr>
              <a:t>20</a:t>
            </a:r>
          </a:p>
        </p:txBody>
      </p:sp>
      <p:sp>
        <p:nvSpPr>
          <p:cNvPr id="3122" name="AutoShape 50">
            <a:hlinkClick r:id="rId8" action="ppaction://hlinksldjump"/>
            <a:extLst>
              <a:ext uri="{FF2B5EF4-FFF2-40B4-BE49-F238E27FC236}">
                <a16:creationId xmlns:a16="http://schemas.microsoft.com/office/drawing/2014/main" id="{99C873F0-72D8-44D2-A843-878A03B9FFBF}"/>
              </a:ext>
            </a:extLst>
          </p:cNvPr>
          <p:cNvSpPr>
            <a:spLocks noChangeArrowheads="1"/>
          </p:cNvSpPr>
          <p:nvPr/>
        </p:nvSpPr>
        <p:spPr bwMode="auto">
          <a:xfrm>
            <a:off x="6081713" y="1484313"/>
            <a:ext cx="719137" cy="719137"/>
          </a:xfrm>
          <a:prstGeom prst="bevel">
            <a:avLst>
              <a:gd name="adj" fmla="val 7727"/>
            </a:avLst>
          </a:prstGeom>
          <a:gradFill rotWithShape="1">
            <a:gsLst>
              <a:gs pos="0">
                <a:schemeClr val="accent1"/>
              </a:gs>
              <a:gs pos="50000">
                <a:schemeClr val="bg1"/>
              </a:gs>
              <a:gs pos="100000">
                <a:schemeClr val="accent1"/>
              </a:gs>
            </a:gsLst>
            <a:lin ang="5400000" scaled="1"/>
          </a:gradFill>
          <a:ln>
            <a:noFill/>
          </a:ln>
          <a:effectLst>
            <a:prstShdw prst="shdw17" dist="17961" dir="2700000">
              <a:srgbClr val="997199">
                <a:alpha val="50000"/>
              </a:srgbClr>
            </a:prstShdw>
          </a:effectLst>
        </p:spPr>
        <p:txBody>
          <a:bodyPr wrap="none" anchor="ctr"/>
          <a:lstStyle/>
          <a:p>
            <a:pPr algn="ctr" eaLnBrk="1" hangingPunct="1">
              <a:defRPr/>
            </a:pPr>
            <a:r>
              <a:rPr lang="ru-RU" sz="3200" b="1">
                <a:latin typeface="Arial" charset="0"/>
              </a:rPr>
              <a:t>30</a:t>
            </a:r>
          </a:p>
        </p:txBody>
      </p:sp>
      <p:sp>
        <p:nvSpPr>
          <p:cNvPr id="3123" name="AutoShape 51">
            <a:hlinkClick r:id="rId9" action="ppaction://hlinksldjump"/>
            <a:extLst>
              <a:ext uri="{FF2B5EF4-FFF2-40B4-BE49-F238E27FC236}">
                <a16:creationId xmlns:a16="http://schemas.microsoft.com/office/drawing/2014/main" id="{7E5FD9AE-CAAE-4E6D-B68B-9D9FAC31F8F9}"/>
              </a:ext>
            </a:extLst>
          </p:cNvPr>
          <p:cNvSpPr>
            <a:spLocks noChangeArrowheads="1"/>
          </p:cNvSpPr>
          <p:nvPr/>
        </p:nvSpPr>
        <p:spPr bwMode="auto">
          <a:xfrm>
            <a:off x="7018338" y="1484313"/>
            <a:ext cx="719137" cy="719137"/>
          </a:xfrm>
          <a:prstGeom prst="bevel">
            <a:avLst>
              <a:gd name="adj" fmla="val 7727"/>
            </a:avLst>
          </a:prstGeom>
          <a:gradFill rotWithShape="1">
            <a:gsLst>
              <a:gs pos="0">
                <a:schemeClr val="accent1"/>
              </a:gs>
              <a:gs pos="50000">
                <a:schemeClr val="bg1"/>
              </a:gs>
              <a:gs pos="100000">
                <a:schemeClr val="accent1"/>
              </a:gs>
            </a:gsLst>
            <a:lin ang="5400000" scaled="1"/>
          </a:gradFill>
          <a:ln>
            <a:noFill/>
          </a:ln>
          <a:effectLst>
            <a:prstShdw prst="shdw17" dist="17961" dir="2700000">
              <a:srgbClr val="997199">
                <a:alpha val="50000"/>
              </a:srgbClr>
            </a:prstShdw>
          </a:effectLst>
        </p:spPr>
        <p:txBody>
          <a:bodyPr wrap="none" anchor="ctr"/>
          <a:lstStyle/>
          <a:p>
            <a:pPr algn="ctr" eaLnBrk="1" hangingPunct="1">
              <a:defRPr/>
            </a:pPr>
            <a:r>
              <a:rPr lang="ru-RU" sz="3200" b="1">
                <a:latin typeface="Arial" charset="0"/>
              </a:rPr>
              <a:t>40</a:t>
            </a:r>
          </a:p>
        </p:txBody>
      </p:sp>
      <p:sp>
        <p:nvSpPr>
          <p:cNvPr id="3124" name="AutoShape 52">
            <a:hlinkClick r:id="rId10" action="ppaction://hlinksldjump"/>
            <a:extLst>
              <a:ext uri="{FF2B5EF4-FFF2-40B4-BE49-F238E27FC236}">
                <a16:creationId xmlns:a16="http://schemas.microsoft.com/office/drawing/2014/main" id="{7DB469AE-1773-4DC9-BC50-7FD9860A371E}"/>
              </a:ext>
            </a:extLst>
          </p:cNvPr>
          <p:cNvSpPr>
            <a:spLocks noChangeArrowheads="1"/>
          </p:cNvSpPr>
          <p:nvPr/>
        </p:nvSpPr>
        <p:spPr bwMode="auto">
          <a:xfrm>
            <a:off x="7953375" y="1484313"/>
            <a:ext cx="719138" cy="719137"/>
          </a:xfrm>
          <a:prstGeom prst="bevel">
            <a:avLst>
              <a:gd name="adj" fmla="val 7727"/>
            </a:avLst>
          </a:prstGeom>
          <a:gradFill rotWithShape="1">
            <a:gsLst>
              <a:gs pos="0">
                <a:schemeClr val="accent1"/>
              </a:gs>
              <a:gs pos="50000">
                <a:schemeClr val="bg1"/>
              </a:gs>
              <a:gs pos="100000">
                <a:schemeClr val="accent1"/>
              </a:gs>
            </a:gsLst>
            <a:lin ang="5400000" scaled="1"/>
          </a:gradFill>
          <a:ln>
            <a:noFill/>
          </a:ln>
          <a:effectLst>
            <a:prstShdw prst="shdw17" dist="17961" dir="2700000">
              <a:srgbClr val="997199">
                <a:alpha val="50000"/>
              </a:srgbClr>
            </a:prstShdw>
          </a:effectLst>
        </p:spPr>
        <p:txBody>
          <a:bodyPr wrap="none" anchor="ctr"/>
          <a:lstStyle/>
          <a:p>
            <a:pPr algn="ctr" eaLnBrk="1" hangingPunct="1">
              <a:defRPr/>
            </a:pPr>
            <a:r>
              <a:rPr lang="ru-RU" sz="3200" b="1" dirty="0">
                <a:latin typeface="Arial" charset="0"/>
              </a:rPr>
              <a:t>50</a:t>
            </a:r>
          </a:p>
        </p:txBody>
      </p:sp>
      <p:sp>
        <p:nvSpPr>
          <p:cNvPr id="3125" name="AutoShape 53">
            <a:hlinkClick r:id="rId11" action="ppaction://hlinksldjump"/>
            <a:extLst>
              <a:ext uri="{FF2B5EF4-FFF2-40B4-BE49-F238E27FC236}">
                <a16:creationId xmlns:a16="http://schemas.microsoft.com/office/drawing/2014/main" id="{63CA4BFF-C855-44A3-9CF3-D98FB673C748}"/>
              </a:ext>
            </a:extLst>
          </p:cNvPr>
          <p:cNvSpPr>
            <a:spLocks noChangeArrowheads="1"/>
          </p:cNvSpPr>
          <p:nvPr/>
        </p:nvSpPr>
        <p:spPr bwMode="auto">
          <a:xfrm>
            <a:off x="4205288" y="2312988"/>
            <a:ext cx="719137" cy="719137"/>
          </a:xfrm>
          <a:prstGeom prst="bevel">
            <a:avLst>
              <a:gd name="adj" fmla="val 7727"/>
            </a:avLst>
          </a:prstGeom>
          <a:gradFill rotWithShape="1">
            <a:gsLst>
              <a:gs pos="0">
                <a:srgbClr val="FFDDEE"/>
              </a:gs>
              <a:gs pos="50000">
                <a:schemeClr val="bg1"/>
              </a:gs>
              <a:gs pos="100000">
                <a:srgbClr val="FFDDEE"/>
              </a:gs>
            </a:gsLst>
            <a:lin ang="5400000" scaled="1"/>
          </a:gradFill>
          <a:ln>
            <a:noFill/>
          </a:ln>
          <a:effectLst>
            <a:prstShdw prst="shdw17" dist="17961" dir="2700000">
              <a:srgbClr val="779674">
                <a:alpha val="50000"/>
              </a:srgbClr>
            </a:prstShdw>
          </a:effectLst>
        </p:spPr>
        <p:txBody>
          <a:bodyPr wrap="none" anchor="ctr"/>
          <a:lstStyle/>
          <a:p>
            <a:pPr algn="ctr" eaLnBrk="1" hangingPunct="1">
              <a:defRPr/>
            </a:pPr>
            <a:r>
              <a:rPr lang="ru-RU" sz="3200" b="1" dirty="0">
                <a:latin typeface="Arial" charset="0"/>
              </a:rPr>
              <a:t>10</a:t>
            </a:r>
          </a:p>
        </p:txBody>
      </p:sp>
      <p:sp>
        <p:nvSpPr>
          <p:cNvPr id="3126" name="AutoShape 54">
            <a:hlinkClick r:id="rId12" action="ppaction://hlinksldjump"/>
            <a:extLst>
              <a:ext uri="{FF2B5EF4-FFF2-40B4-BE49-F238E27FC236}">
                <a16:creationId xmlns:a16="http://schemas.microsoft.com/office/drawing/2014/main" id="{50311B94-94FF-4E63-9B14-1497A5F38C8A}"/>
              </a:ext>
            </a:extLst>
          </p:cNvPr>
          <p:cNvSpPr>
            <a:spLocks noChangeArrowheads="1"/>
          </p:cNvSpPr>
          <p:nvPr/>
        </p:nvSpPr>
        <p:spPr bwMode="auto">
          <a:xfrm>
            <a:off x="5140325" y="2312988"/>
            <a:ext cx="719138" cy="719137"/>
          </a:xfrm>
          <a:prstGeom prst="bevel">
            <a:avLst>
              <a:gd name="adj" fmla="val 7727"/>
            </a:avLst>
          </a:prstGeom>
          <a:gradFill rotWithShape="1">
            <a:gsLst>
              <a:gs pos="0">
                <a:srgbClr val="FFDDEE"/>
              </a:gs>
              <a:gs pos="50000">
                <a:schemeClr val="bg1"/>
              </a:gs>
              <a:gs pos="100000">
                <a:srgbClr val="FFDDEE"/>
              </a:gs>
            </a:gsLst>
            <a:lin ang="5400000" scaled="1"/>
          </a:gradFill>
          <a:ln>
            <a:noFill/>
          </a:ln>
          <a:effectLst>
            <a:prstShdw prst="shdw17" dist="17961" dir="2700000">
              <a:srgbClr val="779674">
                <a:alpha val="50000"/>
              </a:srgbClr>
            </a:prstShdw>
          </a:effectLst>
        </p:spPr>
        <p:txBody>
          <a:bodyPr wrap="none" anchor="ctr"/>
          <a:lstStyle/>
          <a:p>
            <a:pPr algn="ctr" eaLnBrk="1" hangingPunct="1">
              <a:defRPr/>
            </a:pPr>
            <a:r>
              <a:rPr lang="ru-RU" sz="3200" b="1" dirty="0">
                <a:latin typeface="Arial" charset="0"/>
              </a:rPr>
              <a:t>20</a:t>
            </a:r>
          </a:p>
        </p:txBody>
      </p:sp>
      <p:sp>
        <p:nvSpPr>
          <p:cNvPr id="3127" name="AutoShape 55">
            <a:hlinkClick r:id="rId13" action="ppaction://hlinksldjump"/>
            <a:extLst>
              <a:ext uri="{FF2B5EF4-FFF2-40B4-BE49-F238E27FC236}">
                <a16:creationId xmlns:a16="http://schemas.microsoft.com/office/drawing/2014/main" id="{71160ACC-BF5A-41BC-A7C9-DC3636735696}"/>
              </a:ext>
            </a:extLst>
          </p:cNvPr>
          <p:cNvSpPr>
            <a:spLocks noChangeArrowheads="1"/>
          </p:cNvSpPr>
          <p:nvPr/>
        </p:nvSpPr>
        <p:spPr bwMode="auto">
          <a:xfrm>
            <a:off x="6076950" y="2328863"/>
            <a:ext cx="719138" cy="719137"/>
          </a:xfrm>
          <a:prstGeom prst="bevel">
            <a:avLst>
              <a:gd name="adj" fmla="val 7727"/>
            </a:avLst>
          </a:prstGeom>
          <a:gradFill rotWithShape="1">
            <a:gsLst>
              <a:gs pos="0">
                <a:srgbClr val="FFDDEE"/>
              </a:gs>
              <a:gs pos="50000">
                <a:schemeClr val="bg1"/>
              </a:gs>
              <a:gs pos="100000">
                <a:srgbClr val="FFDDEE"/>
              </a:gs>
            </a:gsLst>
            <a:lin ang="5400000" scaled="1"/>
          </a:gradFill>
          <a:ln>
            <a:noFill/>
          </a:ln>
          <a:effectLst>
            <a:prstShdw prst="shdw17" dist="17961" dir="2700000">
              <a:srgbClr val="779674">
                <a:alpha val="50000"/>
              </a:srgbClr>
            </a:prstShdw>
          </a:effectLst>
        </p:spPr>
        <p:txBody>
          <a:bodyPr wrap="none" anchor="ctr"/>
          <a:lstStyle/>
          <a:p>
            <a:pPr algn="ctr" eaLnBrk="1" hangingPunct="1">
              <a:defRPr/>
            </a:pPr>
            <a:r>
              <a:rPr lang="ru-RU" sz="3200" b="1">
                <a:latin typeface="Arial" charset="0"/>
              </a:rPr>
              <a:t>30</a:t>
            </a:r>
          </a:p>
        </p:txBody>
      </p:sp>
      <p:sp>
        <p:nvSpPr>
          <p:cNvPr id="3128" name="AutoShape 56">
            <a:hlinkClick r:id="rId14" action="ppaction://hlinksldjump"/>
            <a:extLst>
              <a:ext uri="{FF2B5EF4-FFF2-40B4-BE49-F238E27FC236}">
                <a16:creationId xmlns:a16="http://schemas.microsoft.com/office/drawing/2014/main" id="{A308B111-47FA-42FF-84B5-114308AD6731}"/>
              </a:ext>
            </a:extLst>
          </p:cNvPr>
          <p:cNvSpPr>
            <a:spLocks noChangeArrowheads="1"/>
          </p:cNvSpPr>
          <p:nvPr/>
        </p:nvSpPr>
        <p:spPr bwMode="auto">
          <a:xfrm>
            <a:off x="7013575" y="2328863"/>
            <a:ext cx="719138" cy="719137"/>
          </a:xfrm>
          <a:prstGeom prst="bevel">
            <a:avLst>
              <a:gd name="adj" fmla="val 7727"/>
            </a:avLst>
          </a:prstGeom>
          <a:gradFill rotWithShape="1">
            <a:gsLst>
              <a:gs pos="0">
                <a:srgbClr val="FFDDEE"/>
              </a:gs>
              <a:gs pos="50000">
                <a:schemeClr val="bg1"/>
              </a:gs>
              <a:gs pos="100000">
                <a:srgbClr val="FFDDEE"/>
              </a:gs>
            </a:gsLst>
            <a:lin ang="5400000" scaled="1"/>
          </a:gradFill>
          <a:ln>
            <a:noFill/>
          </a:ln>
          <a:effectLst>
            <a:prstShdw prst="shdw17" dist="17961" dir="2700000">
              <a:srgbClr val="779674">
                <a:alpha val="50000"/>
              </a:srgbClr>
            </a:prstShdw>
          </a:effectLst>
        </p:spPr>
        <p:txBody>
          <a:bodyPr wrap="none" anchor="ctr"/>
          <a:lstStyle/>
          <a:p>
            <a:pPr algn="ctr" eaLnBrk="1" hangingPunct="1">
              <a:defRPr/>
            </a:pPr>
            <a:r>
              <a:rPr lang="ru-RU" sz="3200" b="1">
                <a:latin typeface="Arial" charset="0"/>
              </a:rPr>
              <a:t>40</a:t>
            </a:r>
          </a:p>
        </p:txBody>
      </p:sp>
      <p:sp>
        <p:nvSpPr>
          <p:cNvPr id="3129" name="AutoShape 57">
            <a:hlinkClick r:id="rId15" action="ppaction://hlinksldjump"/>
            <a:extLst>
              <a:ext uri="{FF2B5EF4-FFF2-40B4-BE49-F238E27FC236}">
                <a16:creationId xmlns:a16="http://schemas.microsoft.com/office/drawing/2014/main" id="{8B33FD64-775B-42D2-BCD7-C6AE4D6C249C}"/>
              </a:ext>
            </a:extLst>
          </p:cNvPr>
          <p:cNvSpPr>
            <a:spLocks noChangeArrowheads="1"/>
          </p:cNvSpPr>
          <p:nvPr/>
        </p:nvSpPr>
        <p:spPr bwMode="auto">
          <a:xfrm>
            <a:off x="7948613" y="2328863"/>
            <a:ext cx="719137" cy="719137"/>
          </a:xfrm>
          <a:prstGeom prst="bevel">
            <a:avLst>
              <a:gd name="adj" fmla="val 7727"/>
            </a:avLst>
          </a:prstGeom>
          <a:gradFill rotWithShape="1">
            <a:gsLst>
              <a:gs pos="0">
                <a:srgbClr val="FFDDEE"/>
              </a:gs>
              <a:gs pos="50000">
                <a:schemeClr val="bg1"/>
              </a:gs>
              <a:gs pos="100000">
                <a:srgbClr val="FFDDEE"/>
              </a:gs>
            </a:gsLst>
            <a:lin ang="5400000" scaled="1"/>
          </a:gradFill>
          <a:ln>
            <a:noFill/>
          </a:ln>
          <a:effectLst>
            <a:prstShdw prst="shdw17" dist="17961" dir="2700000">
              <a:srgbClr val="779674">
                <a:alpha val="50000"/>
              </a:srgbClr>
            </a:prstShdw>
          </a:effectLst>
        </p:spPr>
        <p:txBody>
          <a:bodyPr wrap="none" anchor="ctr"/>
          <a:lstStyle/>
          <a:p>
            <a:pPr algn="ctr" eaLnBrk="1" hangingPunct="1">
              <a:defRPr/>
            </a:pPr>
            <a:r>
              <a:rPr lang="ru-RU" sz="3200" b="1">
                <a:latin typeface="Arial" charset="0"/>
              </a:rPr>
              <a:t>50</a:t>
            </a:r>
          </a:p>
        </p:txBody>
      </p:sp>
      <p:sp>
        <p:nvSpPr>
          <p:cNvPr id="3130" name="AutoShape 58">
            <a:hlinkClick r:id="rId16" action="ppaction://hlinksldjump"/>
            <a:extLst>
              <a:ext uri="{FF2B5EF4-FFF2-40B4-BE49-F238E27FC236}">
                <a16:creationId xmlns:a16="http://schemas.microsoft.com/office/drawing/2014/main" id="{7534FA66-F67E-4823-8811-5CF09FF2AF59}"/>
              </a:ext>
            </a:extLst>
          </p:cNvPr>
          <p:cNvSpPr>
            <a:spLocks noChangeArrowheads="1"/>
          </p:cNvSpPr>
          <p:nvPr/>
        </p:nvSpPr>
        <p:spPr bwMode="auto">
          <a:xfrm>
            <a:off x="4217988" y="3143250"/>
            <a:ext cx="719137" cy="719138"/>
          </a:xfrm>
          <a:prstGeom prst="bevel">
            <a:avLst>
              <a:gd name="adj" fmla="val 7727"/>
            </a:avLst>
          </a:prstGeom>
          <a:gradFill rotWithShape="1">
            <a:gsLst>
              <a:gs pos="0">
                <a:srgbClr val="FFC39B"/>
              </a:gs>
              <a:gs pos="50000">
                <a:schemeClr val="bg1"/>
              </a:gs>
              <a:gs pos="100000">
                <a:srgbClr val="FFC39B"/>
              </a:gs>
            </a:gsLst>
            <a:lin ang="5400000" scaled="1"/>
          </a:gradFill>
          <a:ln>
            <a:noFill/>
          </a:ln>
          <a:effectLst>
            <a:prstShdw prst="shdw17" dist="17961" dir="2700000">
              <a:srgbClr val="996969">
                <a:alpha val="50000"/>
              </a:srgbClr>
            </a:prstShdw>
          </a:effectLst>
        </p:spPr>
        <p:txBody>
          <a:bodyPr wrap="none" anchor="ctr"/>
          <a:lstStyle/>
          <a:p>
            <a:pPr algn="ctr" eaLnBrk="1" hangingPunct="1">
              <a:defRPr/>
            </a:pPr>
            <a:r>
              <a:rPr lang="ru-RU" sz="3200" b="1" dirty="0">
                <a:latin typeface="Arial" charset="0"/>
              </a:rPr>
              <a:t>10</a:t>
            </a:r>
          </a:p>
        </p:txBody>
      </p:sp>
      <p:sp>
        <p:nvSpPr>
          <p:cNvPr id="3131" name="AutoShape 59">
            <a:hlinkClick r:id="rId17" action="ppaction://hlinksldjump"/>
            <a:extLst>
              <a:ext uri="{FF2B5EF4-FFF2-40B4-BE49-F238E27FC236}">
                <a16:creationId xmlns:a16="http://schemas.microsoft.com/office/drawing/2014/main" id="{E41BEE03-A348-4EDD-88E8-BE309B4CA924}"/>
              </a:ext>
            </a:extLst>
          </p:cNvPr>
          <p:cNvSpPr>
            <a:spLocks noChangeArrowheads="1"/>
          </p:cNvSpPr>
          <p:nvPr/>
        </p:nvSpPr>
        <p:spPr bwMode="auto">
          <a:xfrm>
            <a:off x="5153025" y="3143250"/>
            <a:ext cx="719138" cy="719138"/>
          </a:xfrm>
          <a:prstGeom prst="bevel">
            <a:avLst>
              <a:gd name="adj" fmla="val 7727"/>
            </a:avLst>
          </a:prstGeom>
          <a:gradFill rotWithShape="1">
            <a:gsLst>
              <a:gs pos="0">
                <a:srgbClr val="FFC39B"/>
              </a:gs>
              <a:gs pos="50000">
                <a:schemeClr val="bg1"/>
              </a:gs>
              <a:gs pos="100000">
                <a:srgbClr val="FFC39B"/>
              </a:gs>
            </a:gsLst>
            <a:lin ang="5400000" scaled="1"/>
          </a:gradFill>
          <a:ln>
            <a:noFill/>
          </a:ln>
          <a:effectLst>
            <a:prstShdw prst="shdw17" dist="17961" dir="2700000">
              <a:srgbClr val="996969">
                <a:alpha val="50000"/>
              </a:srgbClr>
            </a:prstShdw>
          </a:effectLst>
        </p:spPr>
        <p:txBody>
          <a:bodyPr wrap="none" anchor="ctr"/>
          <a:lstStyle/>
          <a:p>
            <a:pPr algn="ctr" eaLnBrk="1" hangingPunct="1">
              <a:defRPr/>
            </a:pPr>
            <a:r>
              <a:rPr lang="ru-RU" sz="3200" b="1">
                <a:latin typeface="Arial" charset="0"/>
              </a:rPr>
              <a:t>20</a:t>
            </a:r>
          </a:p>
        </p:txBody>
      </p:sp>
      <p:sp>
        <p:nvSpPr>
          <p:cNvPr id="3132" name="AutoShape 60">
            <a:hlinkClick r:id="rId18" action="ppaction://hlinksldjump"/>
            <a:extLst>
              <a:ext uri="{FF2B5EF4-FFF2-40B4-BE49-F238E27FC236}">
                <a16:creationId xmlns:a16="http://schemas.microsoft.com/office/drawing/2014/main" id="{D94595B5-B073-406D-80B4-721195ED5721}"/>
              </a:ext>
            </a:extLst>
          </p:cNvPr>
          <p:cNvSpPr>
            <a:spLocks noChangeArrowheads="1"/>
          </p:cNvSpPr>
          <p:nvPr/>
        </p:nvSpPr>
        <p:spPr bwMode="auto">
          <a:xfrm>
            <a:off x="6089650" y="3143250"/>
            <a:ext cx="719138" cy="719138"/>
          </a:xfrm>
          <a:prstGeom prst="bevel">
            <a:avLst>
              <a:gd name="adj" fmla="val 7727"/>
            </a:avLst>
          </a:prstGeom>
          <a:gradFill rotWithShape="1">
            <a:gsLst>
              <a:gs pos="0">
                <a:srgbClr val="FFC39B"/>
              </a:gs>
              <a:gs pos="50000">
                <a:schemeClr val="bg1"/>
              </a:gs>
              <a:gs pos="100000">
                <a:srgbClr val="FFC39B"/>
              </a:gs>
            </a:gsLst>
            <a:lin ang="5400000" scaled="1"/>
          </a:gradFill>
          <a:ln>
            <a:noFill/>
          </a:ln>
          <a:effectLst>
            <a:prstShdw prst="shdw17" dist="17961" dir="2700000">
              <a:srgbClr val="996969">
                <a:alpha val="50000"/>
              </a:srgbClr>
            </a:prstShdw>
          </a:effectLst>
        </p:spPr>
        <p:txBody>
          <a:bodyPr wrap="none" anchor="ctr"/>
          <a:lstStyle/>
          <a:p>
            <a:pPr algn="ctr" eaLnBrk="1" hangingPunct="1">
              <a:defRPr/>
            </a:pPr>
            <a:r>
              <a:rPr lang="ru-RU" sz="3200" b="1" dirty="0">
                <a:latin typeface="Arial" charset="0"/>
              </a:rPr>
              <a:t>30</a:t>
            </a:r>
          </a:p>
        </p:txBody>
      </p:sp>
      <p:sp>
        <p:nvSpPr>
          <p:cNvPr id="3133" name="AutoShape 61">
            <a:hlinkClick r:id="rId19" action="ppaction://hlinksldjump"/>
            <a:extLst>
              <a:ext uri="{FF2B5EF4-FFF2-40B4-BE49-F238E27FC236}">
                <a16:creationId xmlns:a16="http://schemas.microsoft.com/office/drawing/2014/main" id="{26396F80-9450-40EB-A51E-47390A8A5576}"/>
              </a:ext>
            </a:extLst>
          </p:cNvPr>
          <p:cNvSpPr>
            <a:spLocks noChangeArrowheads="1"/>
          </p:cNvSpPr>
          <p:nvPr/>
        </p:nvSpPr>
        <p:spPr bwMode="auto">
          <a:xfrm>
            <a:off x="7026275" y="3143250"/>
            <a:ext cx="719138" cy="719138"/>
          </a:xfrm>
          <a:prstGeom prst="bevel">
            <a:avLst>
              <a:gd name="adj" fmla="val 7727"/>
            </a:avLst>
          </a:prstGeom>
          <a:gradFill rotWithShape="1">
            <a:gsLst>
              <a:gs pos="0">
                <a:srgbClr val="FFC39B"/>
              </a:gs>
              <a:gs pos="50000">
                <a:schemeClr val="bg1"/>
              </a:gs>
              <a:gs pos="100000">
                <a:srgbClr val="FFC39B"/>
              </a:gs>
            </a:gsLst>
            <a:lin ang="5400000" scaled="1"/>
          </a:gradFill>
          <a:ln>
            <a:noFill/>
          </a:ln>
          <a:effectLst>
            <a:prstShdw prst="shdw17" dist="17961" dir="2700000">
              <a:srgbClr val="996969">
                <a:alpha val="50000"/>
              </a:srgbClr>
            </a:prstShdw>
          </a:effectLst>
        </p:spPr>
        <p:txBody>
          <a:bodyPr wrap="none" anchor="ctr"/>
          <a:lstStyle/>
          <a:p>
            <a:pPr algn="ctr" eaLnBrk="1" hangingPunct="1">
              <a:defRPr/>
            </a:pPr>
            <a:r>
              <a:rPr lang="ru-RU" sz="3200" b="1" dirty="0">
                <a:latin typeface="Arial" charset="0"/>
              </a:rPr>
              <a:t>40</a:t>
            </a:r>
          </a:p>
        </p:txBody>
      </p:sp>
      <p:sp>
        <p:nvSpPr>
          <p:cNvPr id="3134" name="AutoShape 62">
            <a:hlinkClick r:id="rId20" action="ppaction://hlinksldjump"/>
            <a:extLst>
              <a:ext uri="{FF2B5EF4-FFF2-40B4-BE49-F238E27FC236}">
                <a16:creationId xmlns:a16="http://schemas.microsoft.com/office/drawing/2014/main" id="{B0E91A15-3DF3-46D4-9B3A-18F64881D218}"/>
              </a:ext>
            </a:extLst>
          </p:cNvPr>
          <p:cNvSpPr>
            <a:spLocks noChangeArrowheads="1"/>
          </p:cNvSpPr>
          <p:nvPr/>
        </p:nvSpPr>
        <p:spPr bwMode="auto">
          <a:xfrm>
            <a:off x="7961313" y="3159125"/>
            <a:ext cx="719137" cy="719138"/>
          </a:xfrm>
          <a:prstGeom prst="bevel">
            <a:avLst>
              <a:gd name="adj" fmla="val 7727"/>
            </a:avLst>
          </a:prstGeom>
          <a:gradFill rotWithShape="1">
            <a:gsLst>
              <a:gs pos="0">
                <a:srgbClr val="FFC39B"/>
              </a:gs>
              <a:gs pos="50000">
                <a:schemeClr val="bg1"/>
              </a:gs>
              <a:gs pos="100000">
                <a:srgbClr val="FFC39B"/>
              </a:gs>
            </a:gsLst>
            <a:lin ang="5400000" scaled="1"/>
          </a:gradFill>
          <a:ln>
            <a:noFill/>
          </a:ln>
          <a:effectLst>
            <a:prstShdw prst="shdw17" dist="17961" dir="2700000">
              <a:srgbClr val="996969">
                <a:alpha val="50000"/>
              </a:srgbClr>
            </a:prstShdw>
          </a:effectLst>
        </p:spPr>
        <p:txBody>
          <a:bodyPr wrap="none" anchor="ctr"/>
          <a:lstStyle/>
          <a:p>
            <a:pPr algn="ctr" eaLnBrk="1" hangingPunct="1">
              <a:defRPr/>
            </a:pPr>
            <a:r>
              <a:rPr lang="ru-RU" sz="3200" b="1" dirty="0">
                <a:latin typeface="Arial" charset="0"/>
              </a:rPr>
              <a:t>50</a:t>
            </a:r>
          </a:p>
        </p:txBody>
      </p:sp>
      <p:sp>
        <p:nvSpPr>
          <p:cNvPr id="3135" name="AutoShape 63">
            <a:hlinkClick r:id="rId21" action="ppaction://hlinksldjump"/>
            <a:extLst>
              <a:ext uri="{FF2B5EF4-FFF2-40B4-BE49-F238E27FC236}">
                <a16:creationId xmlns:a16="http://schemas.microsoft.com/office/drawing/2014/main" id="{05E64773-E4A9-45A7-AB02-FF39BA62287B}"/>
              </a:ext>
            </a:extLst>
          </p:cNvPr>
          <p:cNvSpPr>
            <a:spLocks noChangeArrowheads="1"/>
          </p:cNvSpPr>
          <p:nvPr/>
        </p:nvSpPr>
        <p:spPr bwMode="auto">
          <a:xfrm>
            <a:off x="4238625" y="3995738"/>
            <a:ext cx="719138" cy="719137"/>
          </a:xfrm>
          <a:prstGeom prst="bevel">
            <a:avLst>
              <a:gd name="adj" fmla="val 7727"/>
            </a:avLst>
          </a:prstGeom>
          <a:gradFill rotWithShape="1">
            <a:gsLst>
              <a:gs pos="0">
                <a:srgbClr val="C6FAC2"/>
              </a:gs>
              <a:gs pos="50000">
                <a:schemeClr val="bg1"/>
              </a:gs>
              <a:gs pos="100000">
                <a:srgbClr val="C6FAC2"/>
              </a:gs>
            </a:gsLst>
            <a:lin ang="5400000" scaled="1"/>
          </a:gradFill>
          <a:ln>
            <a:noFill/>
          </a:ln>
          <a:effectLst>
            <a:prstShdw prst="shdw17" dist="17961" dir="2700000">
              <a:srgbClr val="99995D">
                <a:alpha val="50000"/>
              </a:srgbClr>
            </a:prstShdw>
          </a:effectLst>
        </p:spPr>
        <p:txBody>
          <a:bodyPr wrap="none" anchor="ctr"/>
          <a:lstStyle/>
          <a:p>
            <a:pPr algn="ctr" eaLnBrk="1" hangingPunct="1">
              <a:defRPr/>
            </a:pPr>
            <a:r>
              <a:rPr lang="ru-RU" sz="3200" b="1" dirty="0">
                <a:latin typeface="Arial" charset="0"/>
              </a:rPr>
              <a:t>10</a:t>
            </a:r>
          </a:p>
        </p:txBody>
      </p:sp>
      <p:sp>
        <p:nvSpPr>
          <p:cNvPr id="3136" name="AutoShape 64">
            <a:hlinkClick r:id="rId22" action="ppaction://hlinksldjump"/>
            <a:extLst>
              <a:ext uri="{FF2B5EF4-FFF2-40B4-BE49-F238E27FC236}">
                <a16:creationId xmlns:a16="http://schemas.microsoft.com/office/drawing/2014/main" id="{F45FD822-C748-41E1-A1B8-C1EF659A6239}"/>
              </a:ext>
            </a:extLst>
          </p:cNvPr>
          <p:cNvSpPr>
            <a:spLocks noChangeArrowheads="1"/>
          </p:cNvSpPr>
          <p:nvPr/>
        </p:nvSpPr>
        <p:spPr bwMode="auto">
          <a:xfrm>
            <a:off x="5173663" y="3995738"/>
            <a:ext cx="719137" cy="719137"/>
          </a:xfrm>
          <a:prstGeom prst="bevel">
            <a:avLst>
              <a:gd name="adj" fmla="val 7727"/>
            </a:avLst>
          </a:prstGeom>
          <a:gradFill rotWithShape="1">
            <a:gsLst>
              <a:gs pos="0">
                <a:srgbClr val="C6FAC2"/>
              </a:gs>
              <a:gs pos="50000">
                <a:schemeClr val="bg1"/>
              </a:gs>
              <a:gs pos="100000">
                <a:srgbClr val="C6FAC2"/>
              </a:gs>
            </a:gsLst>
            <a:lin ang="5400000" scaled="1"/>
          </a:gradFill>
          <a:ln>
            <a:noFill/>
          </a:ln>
          <a:effectLst>
            <a:prstShdw prst="shdw17" dist="17961" dir="2700000">
              <a:srgbClr val="99995D">
                <a:alpha val="50000"/>
              </a:srgbClr>
            </a:prstShdw>
          </a:effectLst>
        </p:spPr>
        <p:txBody>
          <a:bodyPr wrap="none" anchor="ctr"/>
          <a:lstStyle/>
          <a:p>
            <a:pPr algn="ctr" eaLnBrk="1" hangingPunct="1">
              <a:defRPr/>
            </a:pPr>
            <a:r>
              <a:rPr lang="ru-RU" sz="3200" b="1">
                <a:latin typeface="Arial" charset="0"/>
              </a:rPr>
              <a:t>20</a:t>
            </a:r>
          </a:p>
        </p:txBody>
      </p:sp>
      <p:sp>
        <p:nvSpPr>
          <p:cNvPr id="3137" name="AutoShape 65">
            <a:hlinkClick r:id="rId23" action="ppaction://hlinksldjump"/>
            <a:extLst>
              <a:ext uri="{FF2B5EF4-FFF2-40B4-BE49-F238E27FC236}">
                <a16:creationId xmlns:a16="http://schemas.microsoft.com/office/drawing/2014/main" id="{633C994E-DACC-4957-A3B1-781D4CE4A1B7}"/>
              </a:ext>
            </a:extLst>
          </p:cNvPr>
          <p:cNvSpPr>
            <a:spLocks noChangeArrowheads="1"/>
          </p:cNvSpPr>
          <p:nvPr/>
        </p:nvSpPr>
        <p:spPr bwMode="auto">
          <a:xfrm>
            <a:off x="6110288" y="3995738"/>
            <a:ext cx="719137" cy="719137"/>
          </a:xfrm>
          <a:prstGeom prst="bevel">
            <a:avLst>
              <a:gd name="adj" fmla="val 7727"/>
            </a:avLst>
          </a:prstGeom>
          <a:gradFill rotWithShape="1">
            <a:gsLst>
              <a:gs pos="0">
                <a:srgbClr val="C6FAC2"/>
              </a:gs>
              <a:gs pos="50000">
                <a:schemeClr val="bg1"/>
              </a:gs>
              <a:gs pos="100000">
                <a:srgbClr val="C6FAC2"/>
              </a:gs>
            </a:gsLst>
            <a:lin ang="5400000" scaled="1"/>
          </a:gradFill>
          <a:ln>
            <a:noFill/>
          </a:ln>
          <a:effectLst>
            <a:prstShdw prst="shdw17" dist="17961" dir="2700000">
              <a:srgbClr val="99995D">
                <a:alpha val="50000"/>
              </a:srgbClr>
            </a:prstShdw>
          </a:effectLst>
        </p:spPr>
        <p:txBody>
          <a:bodyPr wrap="none" anchor="ctr"/>
          <a:lstStyle/>
          <a:p>
            <a:pPr algn="ctr" eaLnBrk="1" hangingPunct="1">
              <a:defRPr/>
            </a:pPr>
            <a:r>
              <a:rPr lang="ru-RU" sz="3200" b="1">
                <a:latin typeface="Arial" charset="0"/>
              </a:rPr>
              <a:t>30</a:t>
            </a:r>
          </a:p>
        </p:txBody>
      </p:sp>
      <p:sp>
        <p:nvSpPr>
          <p:cNvPr id="3138" name="AutoShape 66">
            <a:hlinkClick r:id="rId24" action="ppaction://hlinksldjump"/>
            <a:extLst>
              <a:ext uri="{FF2B5EF4-FFF2-40B4-BE49-F238E27FC236}">
                <a16:creationId xmlns:a16="http://schemas.microsoft.com/office/drawing/2014/main" id="{C1F46F8D-B56F-4B5F-AF0D-DA968A3B5E1F}"/>
              </a:ext>
            </a:extLst>
          </p:cNvPr>
          <p:cNvSpPr>
            <a:spLocks noChangeArrowheads="1"/>
          </p:cNvSpPr>
          <p:nvPr/>
        </p:nvSpPr>
        <p:spPr bwMode="auto">
          <a:xfrm>
            <a:off x="7118350" y="3995738"/>
            <a:ext cx="719138" cy="719137"/>
          </a:xfrm>
          <a:prstGeom prst="bevel">
            <a:avLst>
              <a:gd name="adj" fmla="val 7727"/>
            </a:avLst>
          </a:prstGeom>
          <a:gradFill rotWithShape="1">
            <a:gsLst>
              <a:gs pos="0">
                <a:srgbClr val="C6FAC2"/>
              </a:gs>
              <a:gs pos="50000">
                <a:schemeClr val="bg1"/>
              </a:gs>
              <a:gs pos="100000">
                <a:srgbClr val="C6FAC2"/>
              </a:gs>
            </a:gsLst>
            <a:lin ang="5400000" scaled="1"/>
          </a:gradFill>
          <a:ln>
            <a:noFill/>
          </a:ln>
          <a:effectLst>
            <a:prstShdw prst="shdw17" dist="17961" dir="2700000">
              <a:srgbClr val="99995D">
                <a:alpha val="50000"/>
              </a:srgbClr>
            </a:prstShdw>
          </a:effectLst>
        </p:spPr>
        <p:txBody>
          <a:bodyPr wrap="none" anchor="ctr"/>
          <a:lstStyle/>
          <a:p>
            <a:pPr algn="ctr" eaLnBrk="1" hangingPunct="1">
              <a:defRPr/>
            </a:pPr>
            <a:r>
              <a:rPr lang="ru-RU" sz="3200" b="1">
                <a:latin typeface="Arial" charset="0"/>
              </a:rPr>
              <a:t>40</a:t>
            </a:r>
          </a:p>
        </p:txBody>
      </p:sp>
      <p:sp>
        <p:nvSpPr>
          <p:cNvPr id="3139" name="AutoShape 67">
            <a:hlinkClick r:id="rId25" action="ppaction://hlinksldjump"/>
            <a:extLst>
              <a:ext uri="{FF2B5EF4-FFF2-40B4-BE49-F238E27FC236}">
                <a16:creationId xmlns:a16="http://schemas.microsoft.com/office/drawing/2014/main" id="{EC6E669D-1E7C-496B-B6A2-F6D557DCFA97}"/>
              </a:ext>
            </a:extLst>
          </p:cNvPr>
          <p:cNvSpPr>
            <a:spLocks noChangeArrowheads="1"/>
          </p:cNvSpPr>
          <p:nvPr/>
        </p:nvSpPr>
        <p:spPr bwMode="auto">
          <a:xfrm>
            <a:off x="7981950" y="3995738"/>
            <a:ext cx="719138" cy="719137"/>
          </a:xfrm>
          <a:prstGeom prst="bevel">
            <a:avLst>
              <a:gd name="adj" fmla="val 7727"/>
            </a:avLst>
          </a:prstGeom>
          <a:gradFill rotWithShape="1">
            <a:gsLst>
              <a:gs pos="0">
                <a:srgbClr val="C6FAC2"/>
              </a:gs>
              <a:gs pos="50000">
                <a:schemeClr val="bg1"/>
              </a:gs>
              <a:gs pos="100000">
                <a:srgbClr val="C6FAC2"/>
              </a:gs>
            </a:gsLst>
            <a:lin ang="5400000" scaled="1"/>
          </a:gradFill>
          <a:ln>
            <a:noFill/>
          </a:ln>
          <a:effectLst>
            <a:prstShdw prst="shdw17" dist="17961" dir="2700000">
              <a:srgbClr val="99995D">
                <a:alpha val="50000"/>
              </a:srgbClr>
            </a:prstShdw>
          </a:effectLst>
        </p:spPr>
        <p:txBody>
          <a:bodyPr wrap="none" anchor="ctr"/>
          <a:lstStyle/>
          <a:p>
            <a:pPr algn="ctr" eaLnBrk="1" hangingPunct="1">
              <a:defRPr/>
            </a:pPr>
            <a:r>
              <a:rPr lang="ru-RU" sz="3200" b="1" dirty="0">
                <a:latin typeface="Arial" charset="0"/>
              </a:rPr>
              <a:t>50</a:t>
            </a:r>
          </a:p>
        </p:txBody>
      </p:sp>
      <p:sp>
        <p:nvSpPr>
          <p:cNvPr id="3140" name="AutoShape 68">
            <a:hlinkClick r:id="rId26" action="ppaction://hlinksldjump"/>
            <a:extLst>
              <a:ext uri="{FF2B5EF4-FFF2-40B4-BE49-F238E27FC236}">
                <a16:creationId xmlns:a16="http://schemas.microsoft.com/office/drawing/2014/main" id="{147F1D0E-379D-4B41-A79D-1E49F83EFCE3}"/>
              </a:ext>
            </a:extLst>
          </p:cNvPr>
          <p:cNvSpPr>
            <a:spLocks noChangeArrowheads="1"/>
          </p:cNvSpPr>
          <p:nvPr/>
        </p:nvSpPr>
        <p:spPr bwMode="auto">
          <a:xfrm>
            <a:off x="4264025" y="4832350"/>
            <a:ext cx="719138" cy="719138"/>
          </a:xfrm>
          <a:prstGeom prst="bevel">
            <a:avLst>
              <a:gd name="adj" fmla="val 7727"/>
            </a:avLst>
          </a:prstGeom>
          <a:gradFill rotWithShape="1">
            <a:gsLst>
              <a:gs pos="0">
                <a:srgbClr val="DFBE9D"/>
              </a:gs>
              <a:gs pos="50000">
                <a:schemeClr val="bg1"/>
              </a:gs>
              <a:gs pos="100000">
                <a:srgbClr val="DFBE9D"/>
              </a:gs>
            </a:gsLst>
            <a:lin ang="5400000" scaled="1"/>
          </a:gradFill>
          <a:ln>
            <a:noFill/>
          </a:ln>
          <a:effectLst>
            <a:prstShdw prst="shdw17" dist="17961" dir="2700000">
              <a:srgbClr val="768E99">
                <a:alpha val="50000"/>
              </a:srgbClr>
            </a:prstShdw>
          </a:effectLst>
        </p:spPr>
        <p:txBody>
          <a:bodyPr wrap="none" anchor="ctr"/>
          <a:lstStyle/>
          <a:p>
            <a:pPr algn="ctr" eaLnBrk="1" hangingPunct="1">
              <a:defRPr/>
            </a:pPr>
            <a:r>
              <a:rPr lang="ru-RU" sz="3200" b="1" dirty="0">
                <a:latin typeface="Arial" charset="0"/>
              </a:rPr>
              <a:t>10</a:t>
            </a:r>
          </a:p>
        </p:txBody>
      </p:sp>
      <p:sp>
        <p:nvSpPr>
          <p:cNvPr id="3142" name="AutoShape 70">
            <a:hlinkClick r:id="rId27" action="ppaction://hlinksldjump"/>
            <a:extLst>
              <a:ext uri="{FF2B5EF4-FFF2-40B4-BE49-F238E27FC236}">
                <a16:creationId xmlns:a16="http://schemas.microsoft.com/office/drawing/2014/main" id="{3AE05A9C-9F7F-42B4-8F1E-D3738854C5E5}"/>
              </a:ext>
            </a:extLst>
          </p:cNvPr>
          <p:cNvSpPr>
            <a:spLocks noChangeArrowheads="1"/>
          </p:cNvSpPr>
          <p:nvPr/>
        </p:nvSpPr>
        <p:spPr bwMode="auto">
          <a:xfrm>
            <a:off x="5203825" y="4832350"/>
            <a:ext cx="719138" cy="719138"/>
          </a:xfrm>
          <a:prstGeom prst="bevel">
            <a:avLst>
              <a:gd name="adj" fmla="val 7727"/>
            </a:avLst>
          </a:prstGeom>
          <a:gradFill rotWithShape="1">
            <a:gsLst>
              <a:gs pos="0">
                <a:srgbClr val="DFBE9D"/>
              </a:gs>
              <a:gs pos="50000">
                <a:schemeClr val="bg1"/>
              </a:gs>
              <a:gs pos="100000">
                <a:srgbClr val="DFBE9D"/>
              </a:gs>
            </a:gsLst>
            <a:lin ang="5400000" scaled="1"/>
          </a:gradFill>
          <a:ln>
            <a:noFill/>
          </a:ln>
          <a:effectLst>
            <a:prstShdw prst="shdw17" dist="17961" dir="2700000">
              <a:srgbClr val="768E99">
                <a:alpha val="50000"/>
              </a:srgbClr>
            </a:prstShdw>
          </a:effectLst>
        </p:spPr>
        <p:txBody>
          <a:bodyPr wrap="none" anchor="ctr"/>
          <a:lstStyle/>
          <a:p>
            <a:pPr algn="ctr" eaLnBrk="1" hangingPunct="1">
              <a:defRPr/>
            </a:pPr>
            <a:r>
              <a:rPr lang="ru-RU" sz="3200" b="1">
                <a:latin typeface="Arial" charset="0"/>
              </a:rPr>
              <a:t>20</a:t>
            </a:r>
          </a:p>
        </p:txBody>
      </p:sp>
      <p:sp>
        <p:nvSpPr>
          <p:cNvPr id="3143" name="AutoShape 71">
            <a:hlinkClick r:id="rId28" action="ppaction://hlinksldjump"/>
            <a:extLst>
              <a:ext uri="{FF2B5EF4-FFF2-40B4-BE49-F238E27FC236}">
                <a16:creationId xmlns:a16="http://schemas.microsoft.com/office/drawing/2014/main" id="{F1BAA0E5-C7DC-406D-A492-AE5FBD9063A9}"/>
              </a:ext>
            </a:extLst>
          </p:cNvPr>
          <p:cNvSpPr>
            <a:spLocks noChangeArrowheads="1"/>
          </p:cNvSpPr>
          <p:nvPr/>
        </p:nvSpPr>
        <p:spPr bwMode="auto">
          <a:xfrm>
            <a:off x="6211888" y="4832350"/>
            <a:ext cx="719137" cy="719138"/>
          </a:xfrm>
          <a:prstGeom prst="bevel">
            <a:avLst>
              <a:gd name="adj" fmla="val 7727"/>
            </a:avLst>
          </a:prstGeom>
          <a:gradFill rotWithShape="1">
            <a:gsLst>
              <a:gs pos="0">
                <a:srgbClr val="DFBE9D"/>
              </a:gs>
              <a:gs pos="50000">
                <a:schemeClr val="bg1"/>
              </a:gs>
              <a:gs pos="100000">
                <a:srgbClr val="DFBE9D"/>
              </a:gs>
            </a:gsLst>
            <a:lin ang="5400000" scaled="1"/>
          </a:gradFill>
          <a:ln>
            <a:noFill/>
          </a:ln>
          <a:effectLst>
            <a:prstShdw prst="shdw17" dist="17961" dir="2700000">
              <a:srgbClr val="768E99">
                <a:alpha val="50000"/>
              </a:srgbClr>
            </a:prstShdw>
          </a:effectLst>
        </p:spPr>
        <p:txBody>
          <a:bodyPr wrap="none" anchor="ctr"/>
          <a:lstStyle/>
          <a:p>
            <a:pPr algn="ctr" eaLnBrk="1" hangingPunct="1">
              <a:defRPr/>
            </a:pPr>
            <a:r>
              <a:rPr lang="ru-RU" sz="3200" b="1">
                <a:latin typeface="Arial" charset="0"/>
              </a:rPr>
              <a:t>30</a:t>
            </a:r>
          </a:p>
        </p:txBody>
      </p:sp>
      <p:sp>
        <p:nvSpPr>
          <p:cNvPr id="3144" name="AutoShape 72">
            <a:hlinkClick r:id="rId29" action="ppaction://hlinksldjump"/>
            <a:extLst>
              <a:ext uri="{FF2B5EF4-FFF2-40B4-BE49-F238E27FC236}">
                <a16:creationId xmlns:a16="http://schemas.microsoft.com/office/drawing/2014/main" id="{C15C6A70-ABE7-4E25-8270-F0BECA038FC3}"/>
              </a:ext>
            </a:extLst>
          </p:cNvPr>
          <p:cNvSpPr>
            <a:spLocks noChangeArrowheads="1"/>
          </p:cNvSpPr>
          <p:nvPr/>
        </p:nvSpPr>
        <p:spPr bwMode="auto">
          <a:xfrm>
            <a:off x="7148513" y="4832350"/>
            <a:ext cx="719137" cy="719138"/>
          </a:xfrm>
          <a:prstGeom prst="bevel">
            <a:avLst>
              <a:gd name="adj" fmla="val 7727"/>
            </a:avLst>
          </a:prstGeom>
          <a:gradFill rotWithShape="1">
            <a:gsLst>
              <a:gs pos="0">
                <a:srgbClr val="DFBE9D"/>
              </a:gs>
              <a:gs pos="50000">
                <a:schemeClr val="bg1"/>
              </a:gs>
              <a:gs pos="100000">
                <a:srgbClr val="DFBE9D"/>
              </a:gs>
            </a:gsLst>
            <a:lin ang="5400000" scaled="1"/>
          </a:gradFill>
          <a:ln>
            <a:noFill/>
          </a:ln>
          <a:effectLst>
            <a:prstShdw prst="shdw17" dist="17961" dir="2700000">
              <a:srgbClr val="768E99">
                <a:alpha val="50000"/>
              </a:srgbClr>
            </a:prstShdw>
          </a:effectLst>
        </p:spPr>
        <p:txBody>
          <a:bodyPr wrap="none" anchor="ctr"/>
          <a:lstStyle/>
          <a:p>
            <a:pPr algn="ctr" eaLnBrk="1" hangingPunct="1">
              <a:defRPr/>
            </a:pPr>
            <a:r>
              <a:rPr lang="ru-RU" sz="3200" b="1">
                <a:latin typeface="Arial" charset="0"/>
              </a:rPr>
              <a:t>40</a:t>
            </a:r>
          </a:p>
        </p:txBody>
      </p:sp>
      <p:sp>
        <p:nvSpPr>
          <p:cNvPr id="3145" name="AutoShape 73">
            <a:hlinkClick r:id="rId30" action="ppaction://hlinksldjump"/>
            <a:extLst>
              <a:ext uri="{FF2B5EF4-FFF2-40B4-BE49-F238E27FC236}">
                <a16:creationId xmlns:a16="http://schemas.microsoft.com/office/drawing/2014/main" id="{3243183B-1545-48DC-BA4B-C57A88F426A2}"/>
              </a:ext>
            </a:extLst>
          </p:cNvPr>
          <p:cNvSpPr>
            <a:spLocks noChangeArrowheads="1"/>
          </p:cNvSpPr>
          <p:nvPr/>
        </p:nvSpPr>
        <p:spPr bwMode="auto">
          <a:xfrm>
            <a:off x="8012113" y="4832350"/>
            <a:ext cx="719137" cy="719138"/>
          </a:xfrm>
          <a:prstGeom prst="bevel">
            <a:avLst>
              <a:gd name="adj" fmla="val 7727"/>
            </a:avLst>
          </a:prstGeom>
          <a:gradFill rotWithShape="1">
            <a:gsLst>
              <a:gs pos="0">
                <a:srgbClr val="DFBE9D"/>
              </a:gs>
              <a:gs pos="50000">
                <a:schemeClr val="bg1"/>
              </a:gs>
              <a:gs pos="100000">
                <a:srgbClr val="DFBE9D"/>
              </a:gs>
            </a:gsLst>
            <a:lin ang="5400000" scaled="1"/>
          </a:gradFill>
          <a:ln>
            <a:noFill/>
          </a:ln>
          <a:effectLst>
            <a:prstShdw prst="shdw17" dist="17961" dir="2700000">
              <a:srgbClr val="768E99">
                <a:alpha val="50000"/>
              </a:srgbClr>
            </a:prstShdw>
          </a:effectLst>
        </p:spPr>
        <p:txBody>
          <a:bodyPr wrap="none" anchor="ctr"/>
          <a:lstStyle/>
          <a:p>
            <a:pPr algn="ctr" eaLnBrk="1" hangingPunct="1">
              <a:defRPr/>
            </a:pPr>
            <a:r>
              <a:rPr lang="ru-RU" sz="3200" b="1" dirty="0">
                <a:latin typeface="Arial" charset="0"/>
              </a:rPr>
              <a:t>50</a:t>
            </a:r>
          </a:p>
        </p:txBody>
      </p:sp>
      <p:sp>
        <p:nvSpPr>
          <p:cNvPr id="6172" name="WordArt 2">
            <a:extLst>
              <a:ext uri="{FF2B5EF4-FFF2-40B4-BE49-F238E27FC236}">
                <a16:creationId xmlns:a16="http://schemas.microsoft.com/office/drawing/2014/main" id="{D781D394-7844-4E8D-B2A7-8C8E8B3C8B38}"/>
              </a:ext>
            </a:extLst>
          </p:cNvPr>
          <p:cNvSpPr>
            <a:spLocks noChangeArrowheads="1" noChangeShapeType="1" noTextEdit="1"/>
          </p:cNvSpPr>
          <p:nvPr/>
        </p:nvSpPr>
        <p:spPr bwMode="auto">
          <a:xfrm>
            <a:off x="2268538" y="260350"/>
            <a:ext cx="4824412"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blipFill dpi="0" rotWithShape="0">
                  <a:blip r:embed="rId31"/>
                  <a:srcRect/>
                  <a:stretch>
                    <a:fillRect/>
                  </a:stretch>
                </a:blipFill>
                <a:effectLst>
                  <a:prstShdw prst="shdw13" dist="85194" dir="12393903">
                    <a:srgbClr val="808080">
                      <a:alpha val="50000"/>
                    </a:srgbClr>
                  </a:prstShdw>
                </a:effectLst>
                <a:latin typeface="Arial Black" panose="020B0A04020102020204" pitchFamily="34" charset="0"/>
              </a:rPr>
              <a:t>Самый умный</a:t>
            </a:r>
          </a:p>
        </p:txBody>
      </p:sp>
      <p:sp>
        <p:nvSpPr>
          <p:cNvPr id="2" name="AutoShape 47">
            <a:extLst>
              <a:ext uri="{FF2B5EF4-FFF2-40B4-BE49-F238E27FC236}">
                <a16:creationId xmlns:a16="http://schemas.microsoft.com/office/drawing/2014/main" id="{B70733CB-FCE2-4038-831F-78BB6FBB0472}"/>
              </a:ext>
            </a:extLst>
          </p:cNvPr>
          <p:cNvSpPr>
            <a:spLocks noChangeArrowheads="1"/>
          </p:cNvSpPr>
          <p:nvPr/>
        </p:nvSpPr>
        <p:spPr bwMode="auto">
          <a:xfrm>
            <a:off x="465138" y="1484313"/>
            <a:ext cx="2590800" cy="719137"/>
          </a:xfrm>
          <a:prstGeom prst="bevel">
            <a:avLst>
              <a:gd name="adj" fmla="val 8558"/>
            </a:avLst>
          </a:prstGeom>
          <a:gradFill rotWithShape="1">
            <a:gsLst>
              <a:gs pos="0">
                <a:schemeClr val="accent1"/>
              </a:gs>
              <a:gs pos="50000">
                <a:schemeClr val="bg1"/>
              </a:gs>
              <a:gs pos="100000">
                <a:schemeClr val="accent1"/>
              </a:gs>
            </a:gsLst>
            <a:lin ang="5400000" scaled="1"/>
          </a:gradFill>
          <a:ln>
            <a:noFill/>
          </a:ln>
          <a:effectLst>
            <a:prstShdw prst="shdw17" dist="17961" dir="2700000">
              <a:srgbClr val="997199">
                <a:alpha val="50000"/>
              </a:srgbClr>
            </a:prst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b="1" dirty="0">
                <a:latin typeface="Times New Roman" pitchFamily="18" charset="0"/>
              </a:rPr>
              <a:t>ПОСЛОВИЦЫ</a:t>
            </a:r>
          </a:p>
          <a:p>
            <a:pPr algn="ctr" eaLnBrk="1" hangingPunct="1">
              <a:defRPr/>
            </a:pPr>
            <a:r>
              <a:rPr lang="ru-RU" altLang="ru-RU" b="1" dirty="0">
                <a:latin typeface="Times New Roman" pitchFamily="18" charset="0"/>
              </a:rPr>
              <a:t>И  ПОГОВОРКИ</a:t>
            </a:r>
          </a:p>
        </p:txBody>
      </p:sp>
      <p:sp>
        <p:nvSpPr>
          <p:cNvPr id="3" name="AutoShape 68">
            <a:extLst>
              <a:ext uri="{FF2B5EF4-FFF2-40B4-BE49-F238E27FC236}">
                <a16:creationId xmlns:a16="http://schemas.microsoft.com/office/drawing/2014/main" id="{AC9CA799-9B0F-4206-99E8-4A858A6E042C}"/>
              </a:ext>
            </a:extLst>
          </p:cNvPr>
          <p:cNvSpPr>
            <a:spLocks noChangeArrowheads="1"/>
          </p:cNvSpPr>
          <p:nvPr/>
        </p:nvSpPr>
        <p:spPr bwMode="auto">
          <a:xfrm>
            <a:off x="519113" y="4832350"/>
            <a:ext cx="2590800" cy="792163"/>
          </a:xfrm>
          <a:prstGeom prst="bevel">
            <a:avLst>
              <a:gd name="adj" fmla="val 7727"/>
            </a:avLst>
          </a:prstGeom>
          <a:gradFill rotWithShape="1">
            <a:gsLst>
              <a:gs pos="0">
                <a:srgbClr val="DFBE9D"/>
              </a:gs>
              <a:gs pos="50000">
                <a:schemeClr val="bg1"/>
              </a:gs>
              <a:gs pos="100000">
                <a:srgbClr val="DFBE9D"/>
              </a:gs>
            </a:gsLst>
            <a:lin ang="5400000" scaled="1"/>
          </a:gradFill>
          <a:ln>
            <a:noFill/>
          </a:ln>
          <a:effectLst>
            <a:prstShdw prst="shdw17" dist="17961" dir="2700000">
              <a:srgbClr val="768E99">
                <a:alpha val="50000"/>
              </a:srgbClr>
            </a:prst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b="1" dirty="0">
                <a:latin typeface="Times New Roman" pitchFamily="18" charset="0"/>
              </a:rPr>
              <a:t>ВОПРОСЫ</a:t>
            </a:r>
          </a:p>
          <a:p>
            <a:pPr algn="ctr" eaLnBrk="1" hangingPunct="1">
              <a:defRPr/>
            </a:pPr>
            <a:r>
              <a:rPr lang="ru-RU" altLang="ru-RU" b="1" dirty="0">
                <a:latin typeface="Times New Roman" pitchFamily="18" charset="0"/>
              </a:rPr>
              <a:t>ПОВЫШЕННОЙ</a:t>
            </a:r>
          </a:p>
          <a:p>
            <a:pPr algn="ctr" eaLnBrk="1" hangingPunct="1">
              <a:defRPr/>
            </a:pPr>
            <a:r>
              <a:rPr lang="ru-RU" altLang="ru-RU" b="1" dirty="0">
                <a:latin typeface="Times New Roman" pitchFamily="18" charset="0"/>
              </a:rPr>
              <a:t>СЛОЖНОСТИ</a:t>
            </a:r>
          </a:p>
        </p:txBody>
      </p:sp>
      <p:sp>
        <p:nvSpPr>
          <p:cNvPr id="4" name="AutoShape 47">
            <a:extLst>
              <a:ext uri="{FF2B5EF4-FFF2-40B4-BE49-F238E27FC236}">
                <a16:creationId xmlns:a16="http://schemas.microsoft.com/office/drawing/2014/main" id="{A27519A9-2194-4E3A-93AB-DA77CE65178C}"/>
              </a:ext>
            </a:extLst>
          </p:cNvPr>
          <p:cNvSpPr>
            <a:spLocks noChangeArrowheads="1"/>
          </p:cNvSpPr>
          <p:nvPr/>
        </p:nvSpPr>
        <p:spPr bwMode="auto">
          <a:xfrm>
            <a:off x="493713" y="3995738"/>
            <a:ext cx="2590800" cy="719137"/>
          </a:xfrm>
          <a:prstGeom prst="bevel">
            <a:avLst>
              <a:gd name="adj" fmla="val 7727"/>
            </a:avLst>
          </a:prstGeom>
          <a:gradFill rotWithShape="1">
            <a:gsLst>
              <a:gs pos="0">
                <a:srgbClr val="C6FAC2"/>
              </a:gs>
              <a:gs pos="50000">
                <a:schemeClr val="bg1"/>
              </a:gs>
              <a:gs pos="100000">
                <a:srgbClr val="C6FAC2"/>
              </a:gs>
            </a:gsLst>
            <a:lin ang="5400000" scaled="1"/>
          </a:gradFill>
          <a:ln>
            <a:noFill/>
          </a:ln>
          <a:effectLst>
            <a:prstShdw prst="shdw17" dist="17961" dir="2700000">
              <a:srgbClr val="997199">
                <a:alpha val="50000"/>
              </a:srgbClr>
            </a:prst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b="1" dirty="0">
                <a:latin typeface="Times New Roman" pitchFamily="18" charset="0"/>
              </a:rPr>
              <a:t>ПРИРОДА</a:t>
            </a:r>
          </a:p>
          <a:p>
            <a:pPr algn="ctr" eaLnBrk="1" hangingPunct="1">
              <a:defRPr/>
            </a:pPr>
            <a:r>
              <a:rPr lang="ru-RU" altLang="ru-RU" b="1" dirty="0">
                <a:latin typeface="Times New Roman" pitchFamily="18" charset="0"/>
              </a:rPr>
              <a:t>И  ДЕНЬГИ</a:t>
            </a:r>
          </a:p>
        </p:txBody>
      </p:sp>
      <p:sp>
        <p:nvSpPr>
          <p:cNvPr id="5" name="AutoShape 47">
            <a:extLst>
              <a:ext uri="{FF2B5EF4-FFF2-40B4-BE49-F238E27FC236}">
                <a16:creationId xmlns:a16="http://schemas.microsoft.com/office/drawing/2014/main" id="{6E991F63-F074-43FC-9551-E1C20C04D299}"/>
              </a:ext>
            </a:extLst>
          </p:cNvPr>
          <p:cNvSpPr>
            <a:spLocks noChangeArrowheads="1"/>
          </p:cNvSpPr>
          <p:nvPr/>
        </p:nvSpPr>
        <p:spPr bwMode="auto">
          <a:xfrm>
            <a:off x="460375" y="2312988"/>
            <a:ext cx="2590800" cy="719137"/>
          </a:xfrm>
          <a:prstGeom prst="bevel">
            <a:avLst>
              <a:gd name="adj" fmla="val 7727"/>
            </a:avLst>
          </a:prstGeom>
          <a:gradFill rotWithShape="1">
            <a:gsLst>
              <a:gs pos="0">
                <a:srgbClr val="FFDDEE"/>
              </a:gs>
              <a:gs pos="50000">
                <a:schemeClr val="bg1"/>
              </a:gs>
              <a:gs pos="100000">
                <a:srgbClr val="FFDDEE"/>
              </a:gs>
            </a:gsLst>
            <a:lin ang="5400000" scaled="1"/>
          </a:gradFill>
          <a:ln>
            <a:noFill/>
          </a:ln>
          <a:effectLst>
            <a:prstShdw prst="shdw17" dist="17961" dir="2700000">
              <a:srgbClr val="997199">
                <a:alpha val="50000"/>
              </a:srgbClr>
            </a:prst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b="1" dirty="0">
                <a:latin typeface="Times New Roman" pitchFamily="18" charset="0"/>
              </a:rPr>
              <a:t>СКАЗКИ</a:t>
            </a:r>
          </a:p>
        </p:txBody>
      </p:sp>
      <p:sp>
        <p:nvSpPr>
          <p:cNvPr id="6" name="AutoShape 47">
            <a:extLst>
              <a:ext uri="{FF2B5EF4-FFF2-40B4-BE49-F238E27FC236}">
                <a16:creationId xmlns:a16="http://schemas.microsoft.com/office/drawing/2014/main" id="{8A6DAD2C-BE83-47D4-8261-8ABDCC660D89}"/>
              </a:ext>
            </a:extLst>
          </p:cNvPr>
          <p:cNvSpPr>
            <a:spLocks noChangeArrowheads="1"/>
          </p:cNvSpPr>
          <p:nvPr/>
        </p:nvSpPr>
        <p:spPr bwMode="auto">
          <a:xfrm>
            <a:off x="473075" y="3143250"/>
            <a:ext cx="2590800" cy="719138"/>
          </a:xfrm>
          <a:prstGeom prst="bevel">
            <a:avLst>
              <a:gd name="adj" fmla="val 7727"/>
            </a:avLst>
          </a:prstGeom>
          <a:gradFill rotWithShape="1">
            <a:gsLst>
              <a:gs pos="0">
                <a:srgbClr val="FFC39B"/>
              </a:gs>
              <a:gs pos="50000">
                <a:schemeClr val="bg1"/>
              </a:gs>
              <a:gs pos="100000">
                <a:srgbClr val="FFC39B"/>
              </a:gs>
            </a:gsLst>
            <a:lin ang="5400000" scaled="1"/>
          </a:gradFill>
          <a:ln>
            <a:noFill/>
          </a:ln>
          <a:effectLst>
            <a:prstShdw prst="shdw17" dist="17961" dir="2700000">
              <a:srgbClr val="997199">
                <a:alpha val="50000"/>
              </a:srgbClr>
            </a:prst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b="1" dirty="0">
                <a:latin typeface="Times New Roman" pitchFamily="18" charset="0"/>
              </a:rPr>
              <a:t>ДЕНЕЖНЫЕ</a:t>
            </a:r>
          </a:p>
          <a:p>
            <a:pPr algn="ctr" eaLnBrk="1" hangingPunct="1">
              <a:defRPr/>
            </a:pPr>
            <a:r>
              <a:rPr lang="ru-RU" altLang="ru-RU" b="1" dirty="0">
                <a:latin typeface="Times New Roman" pitchFamily="18" charset="0"/>
              </a:rPr>
              <a:t>ПОНЯТИЯ</a:t>
            </a:r>
          </a:p>
        </p:txBody>
      </p:sp>
      <p:sp>
        <p:nvSpPr>
          <p:cNvPr id="9" name="Прямоугольник 8">
            <a:extLst>
              <a:ext uri="{FF2B5EF4-FFF2-40B4-BE49-F238E27FC236}">
                <a16:creationId xmlns:a16="http://schemas.microsoft.com/office/drawing/2014/main" id="{DCFAD854-FA01-4504-969A-69E7638F1F7B}"/>
              </a:ext>
            </a:extLst>
          </p:cNvPr>
          <p:cNvSpPr/>
          <p:nvPr/>
        </p:nvSpPr>
        <p:spPr>
          <a:xfrm>
            <a:off x="359916" y="5805489"/>
            <a:ext cx="8424167" cy="792161"/>
          </a:xfrm>
          <a:prstGeom prst="rect">
            <a:avLst/>
          </a:prstGeom>
          <a:solidFill>
            <a:srgbClr val="D1EA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sz="1600" dirty="0">
              <a:solidFill>
                <a:schemeClr val="tx1"/>
              </a:solidFill>
            </a:endParaRPr>
          </a:p>
          <a:p>
            <a:pPr>
              <a:defRPr/>
            </a:pPr>
            <a:endParaRPr lang="ru-RU" sz="1600" dirty="0">
              <a:solidFill>
                <a:schemeClr val="tx1"/>
              </a:solidFill>
            </a:endParaRPr>
          </a:p>
          <a:p>
            <a:pPr>
              <a:defRPr/>
            </a:pPr>
            <a:r>
              <a:rPr lang="ru-RU" sz="1600" dirty="0" err="1">
                <a:solidFill>
                  <a:schemeClr val="tx1"/>
                </a:solidFill>
              </a:rPr>
              <a:t>Инструкция:</a:t>
            </a:r>
            <a:r>
              <a:rPr lang="ru-RU" sz="1100" dirty="0" err="1">
                <a:solidFill>
                  <a:schemeClr val="tx1"/>
                </a:solidFill>
              </a:rPr>
              <a:t>Вопросы</a:t>
            </a:r>
            <a:r>
              <a:rPr lang="ru-RU" sz="1100" dirty="0">
                <a:solidFill>
                  <a:schemeClr val="tx1"/>
                </a:solidFill>
              </a:rPr>
              <a:t> викторины разделены по темам и начисляемым за верный ответ баллам. Если ответ неверный, то право хода переходит к команде соперников с наибольшим количеством баллов на текущий момент. За верный ответ на вопрос начисляются баллы. Максимально возможное количество баллов указано на кнопках выбора вопросов. Все полученные баллы суммируются. Побеждает команда набравшая наибольшее количество баллов. Удачной игры!</a:t>
            </a:r>
          </a:p>
          <a:p>
            <a:pPr>
              <a:defRPr/>
            </a:pPr>
            <a:endParaRPr lang="ru-RU" sz="1600" dirty="0"/>
          </a:p>
          <a:p>
            <a:pPr algn="ctr">
              <a:defRPr/>
            </a:pPr>
            <a:endParaRPr lang="ru-RU" sz="1600" dirty="0">
              <a:solidFill>
                <a:schemeClr val="tx1"/>
              </a:solidFill>
            </a:endParaRPr>
          </a:p>
        </p:txBody>
      </p:sp>
      <p:pic>
        <p:nvPicPr>
          <p:cNvPr id="11" name="сам умн (mp3cut.net) (1).mp3">
            <a:hlinkClick r:id="" action="ppaction://media"/>
            <a:extLst>
              <a:ext uri="{FF2B5EF4-FFF2-40B4-BE49-F238E27FC236}">
                <a16:creationId xmlns:a16="http://schemas.microsoft.com/office/drawing/2014/main" id="{F790F3E0-79B8-4558-A523-4EC8E3D6DAF7}"/>
              </a:ext>
            </a:extLst>
          </p:cNvPr>
          <p:cNvPicPr>
            <a:picLocks noChangeAspect="1" noChangeArrowheads="1"/>
          </p:cNvPicPr>
          <p:nvPr>
            <a:audioFile r:link="rId2"/>
            <p:extLst>
              <p:ext uri="{DAA4B4D4-6D71-4841-9C94-3DE7FCFB9230}">
                <p14:media xmlns:p14="http://schemas.microsoft.com/office/powerpoint/2010/main" r:embed="rId1"/>
              </p:ext>
            </p:extLst>
          </p:nvPr>
        </p:nvPicPr>
        <p:blipFill>
          <a:blip r:embed="rId32">
            <a:extLst>
              <a:ext uri="{28A0092B-C50C-407E-A947-70E740481C1C}">
                <a14:useLocalDpi xmlns:a14="http://schemas.microsoft.com/office/drawing/2010/main" val="0"/>
              </a:ext>
            </a:extLst>
          </a:blip>
          <a:srcRect/>
          <a:stretch>
            <a:fillRect/>
          </a:stretch>
        </p:blipFill>
        <p:spPr bwMode="auto">
          <a:xfrm>
            <a:off x="168275" y="2079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119"/>
                    </p:tgtEl>
                  </p:cond>
                </p:stCondLst>
                <p:endSync evt="end" delay="0">
                  <p:rtn val="all"/>
                </p:endSync>
                <p:childTnLst>
                  <p:par>
                    <p:cTn id="8" fill="hold" nodeType="clickPar">
                      <p:stCondLst>
                        <p:cond delay="0"/>
                      </p:stCondLst>
                      <p:childTnLst>
                        <p:par>
                          <p:cTn id="9" fill="hold" nodeType="withGroup">
                            <p:stCondLst>
                              <p:cond delay="0"/>
                            </p:stCondLst>
                            <p:childTnLst>
                              <p:par>
                                <p:cTn id="10" presetID="9" presetClass="emph" presetSubtype="0" grpId="0" nodeType="clickEffect">
                                  <p:stCondLst>
                                    <p:cond delay="0"/>
                                  </p:stCondLst>
                                  <p:childTnLst>
                                    <p:set>
                                      <p:cBhvr rctx="PPT">
                                        <p:cTn id="11" dur="indefinite"/>
                                        <p:tgtEl>
                                          <p:spTgt spid="3119"/>
                                        </p:tgtEl>
                                        <p:attrNameLst>
                                          <p:attrName>style.opacity</p:attrName>
                                        </p:attrNameLst>
                                      </p:cBhvr>
                                      <p:to>
                                        <p:strVal val="0"/>
                                      </p:to>
                                    </p:set>
                                    <p:animEffect filter="image" prLst="opacity: 0">
                                      <p:cBhvr rctx="IE">
                                        <p:cTn id="12" dur="indefinite"/>
                                        <p:tgtEl>
                                          <p:spTgt spid="3119"/>
                                        </p:tgtEl>
                                      </p:cBhvr>
                                    </p:animEffect>
                                  </p:childTnLst>
                                </p:cTn>
                              </p:par>
                            </p:childTnLst>
                          </p:cTn>
                        </p:par>
                      </p:childTnLst>
                    </p:cTn>
                  </p:par>
                </p:childTnLst>
              </p:cTn>
              <p:nextCondLst>
                <p:cond evt="onClick" delay="0">
                  <p:tgtEl>
                    <p:spTgt spid="3119"/>
                  </p:tgtEl>
                </p:cond>
              </p:nextCondLst>
            </p:seq>
            <p:seq concurrent="1" nextAc="seek">
              <p:cTn id="13" restart="whenNotActive" fill="hold" evtFilter="cancelBubble" nodeType="interactiveSeq">
                <p:stCondLst>
                  <p:cond evt="onClick" delay="0">
                    <p:tgtEl>
                      <p:spTgt spid="3121"/>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9" presetClass="emph" presetSubtype="0" grpId="0" nodeType="clickEffect">
                                  <p:stCondLst>
                                    <p:cond delay="0"/>
                                  </p:stCondLst>
                                  <p:childTnLst>
                                    <p:set>
                                      <p:cBhvr rctx="PPT">
                                        <p:cTn id="17" dur="indefinite"/>
                                        <p:tgtEl>
                                          <p:spTgt spid="3121"/>
                                        </p:tgtEl>
                                        <p:attrNameLst>
                                          <p:attrName>style.opacity</p:attrName>
                                        </p:attrNameLst>
                                      </p:cBhvr>
                                      <p:to>
                                        <p:strVal val="0"/>
                                      </p:to>
                                    </p:set>
                                    <p:animEffect filter="image" prLst="opacity: 0">
                                      <p:cBhvr rctx="IE">
                                        <p:cTn id="18" dur="indefinite"/>
                                        <p:tgtEl>
                                          <p:spTgt spid="3121"/>
                                        </p:tgtEl>
                                      </p:cBhvr>
                                    </p:animEffect>
                                  </p:childTnLst>
                                </p:cTn>
                              </p:par>
                            </p:childTnLst>
                          </p:cTn>
                        </p:par>
                      </p:childTnLst>
                    </p:cTn>
                  </p:par>
                </p:childTnLst>
              </p:cTn>
              <p:nextCondLst>
                <p:cond evt="onClick" delay="0">
                  <p:tgtEl>
                    <p:spTgt spid="3121"/>
                  </p:tgtEl>
                </p:cond>
              </p:nextCondLst>
            </p:seq>
            <p:seq concurrent="1" nextAc="seek">
              <p:cTn id="19" restart="whenNotActive" fill="hold" evtFilter="cancelBubble" nodeType="interactiveSeq">
                <p:stCondLst>
                  <p:cond evt="onClick" delay="0">
                    <p:tgtEl>
                      <p:spTgt spid="3122"/>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9" presetClass="emph" presetSubtype="0" grpId="0" nodeType="clickEffect">
                                  <p:stCondLst>
                                    <p:cond delay="0"/>
                                  </p:stCondLst>
                                  <p:childTnLst>
                                    <p:set>
                                      <p:cBhvr rctx="PPT">
                                        <p:cTn id="23" dur="indefinite"/>
                                        <p:tgtEl>
                                          <p:spTgt spid="3122"/>
                                        </p:tgtEl>
                                        <p:attrNameLst>
                                          <p:attrName>style.opacity</p:attrName>
                                        </p:attrNameLst>
                                      </p:cBhvr>
                                      <p:to>
                                        <p:strVal val="0"/>
                                      </p:to>
                                    </p:set>
                                    <p:animEffect filter="image" prLst="opacity: 0">
                                      <p:cBhvr rctx="IE">
                                        <p:cTn id="24" dur="indefinite"/>
                                        <p:tgtEl>
                                          <p:spTgt spid="3122"/>
                                        </p:tgtEl>
                                      </p:cBhvr>
                                    </p:animEffect>
                                  </p:childTnLst>
                                </p:cTn>
                              </p:par>
                            </p:childTnLst>
                          </p:cTn>
                        </p:par>
                      </p:childTnLst>
                    </p:cTn>
                  </p:par>
                </p:childTnLst>
              </p:cTn>
              <p:nextCondLst>
                <p:cond evt="onClick" delay="0">
                  <p:tgtEl>
                    <p:spTgt spid="3122"/>
                  </p:tgtEl>
                </p:cond>
              </p:nextCondLst>
            </p:seq>
            <p:seq concurrent="1" nextAc="seek">
              <p:cTn id="25" restart="whenNotActive" fill="hold" evtFilter="cancelBubble" nodeType="interactiveSeq">
                <p:stCondLst>
                  <p:cond evt="onClick" delay="0">
                    <p:tgtEl>
                      <p:spTgt spid="3123"/>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9" presetClass="emph" presetSubtype="0" grpId="0" nodeType="clickEffect">
                                  <p:stCondLst>
                                    <p:cond delay="0"/>
                                  </p:stCondLst>
                                  <p:childTnLst>
                                    <p:set>
                                      <p:cBhvr rctx="PPT">
                                        <p:cTn id="29" dur="indefinite"/>
                                        <p:tgtEl>
                                          <p:spTgt spid="3123"/>
                                        </p:tgtEl>
                                        <p:attrNameLst>
                                          <p:attrName>style.opacity</p:attrName>
                                        </p:attrNameLst>
                                      </p:cBhvr>
                                      <p:to>
                                        <p:strVal val="0"/>
                                      </p:to>
                                    </p:set>
                                    <p:animEffect filter="image" prLst="opacity: 0">
                                      <p:cBhvr rctx="IE">
                                        <p:cTn id="30" dur="indefinite"/>
                                        <p:tgtEl>
                                          <p:spTgt spid="3123"/>
                                        </p:tgtEl>
                                      </p:cBhvr>
                                    </p:animEffect>
                                  </p:childTnLst>
                                </p:cTn>
                              </p:par>
                            </p:childTnLst>
                          </p:cTn>
                        </p:par>
                      </p:childTnLst>
                    </p:cTn>
                  </p:par>
                </p:childTnLst>
              </p:cTn>
              <p:nextCondLst>
                <p:cond evt="onClick" delay="0">
                  <p:tgtEl>
                    <p:spTgt spid="3123"/>
                  </p:tgtEl>
                </p:cond>
              </p:nextCondLst>
            </p:seq>
            <p:seq concurrent="1" nextAc="seek">
              <p:cTn id="31" restart="whenNotActive" fill="hold" evtFilter="cancelBubble" nodeType="interactiveSeq">
                <p:stCondLst>
                  <p:cond evt="onClick" delay="0">
                    <p:tgtEl>
                      <p:spTgt spid="3124"/>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9" presetClass="emph" presetSubtype="0" grpId="0" nodeType="clickEffect">
                                  <p:stCondLst>
                                    <p:cond delay="0"/>
                                  </p:stCondLst>
                                  <p:childTnLst>
                                    <p:set>
                                      <p:cBhvr rctx="PPT">
                                        <p:cTn id="35" dur="indefinite"/>
                                        <p:tgtEl>
                                          <p:spTgt spid="3124"/>
                                        </p:tgtEl>
                                        <p:attrNameLst>
                                          <p:attrName>style.opacity</p:attrName>
                                        </p:attrNameLst>
                                      </p:cBhvr>
                                      <p:to>
                                        <p:strVal val="0"/>
                                      </p:to>
                                    </p:set>
                                    <p:animEffect filter="image" prLst="opacity: 0">
                                      <p:cBhvr rctx="IE">
                                        <p:cTn id="36" dur="indefinite"/>
                                        <p:tgtEl>
                                          <p:spTgt spid="3124"/>
                                        </p:tgtEl>
                                      </p:cBhvr>
                                    </p:animEffect>
                                  </p:childTnLst>
                                </p:cTn>
                              </p:par>
                            </p:childTnLst>
                          </p:cTn>
                        </p:par>
                      </p:childTnLst>
                    </p:cTn>
                  </p:par>
                </p:childTnLst>
              </p:cTn>
              <p:nextCondLst>
                <p:cond evt="onClick" delay="0">
                  <p:tgtEl>
                    <p:spTgt spid="3124"/>
                  </p:tgtEl>
                </p:cond>
              </p:nextCondLst>
            </p:seq>
            <p:seq concurrent="1" nextAc="seek">
              <p:cTn id="37" restart="whenNotActive" fill="hold" evtFilter="cancelBubble" nodeType="interactiveSeq">
                <p:stCondLst>
                  <p:cond evt="onClick" delay="0">
                    <p:tgtEl>
                      <p:spTgt spid="3125"/>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9" presetClass="emph" presetSubtype="0" grpId="0" nodeType="clickEffect">
                                  <p:stCondLst>
                                    <p:cond delay="0"/>
                                  </p:stCondLst>
                                  <p:childTnLst>
                                    <p:set>
                                      <p:cBhvr rctx="PPT">
                                        <p:cTn id="41" dur="indefinite"/>
                                        <p:tgtEl>
                                          <p:spTgt spid="3125"/>
                                        </p:tgtEl>
                                        <p:attrNameLst>
                                          <p:attrName>style.opacity</p:attrName>
                                        </p:attrNameLst>
                                      </p:cBhvr>
                                      <p:to>
                                        <p:strVal val="0"/>
                                      </p:to>
                                    </p:set>
                                    <p:animEffect filter="image" prLst="opacity: 0">
                                      <p:cBhvr rctx="IE">
                                        <p:cTn id="42" dur="indefinite"/>
                                        <p:tgtEl>
                                          <p:spTgt spid="3125"/>
                                        </p:tgtEl>
                                      </p:cBhvr>
                                    </p:animEffect>
                                  </p:childTnLst>
                                </p:cTn>
                              </p:par>
                            </p:childTnLst>
                          </p:cTn>
                        </p:par>
                      </p:childTnLst>
                    </p:cTn>
                  </p:par>
                </p:childTnLst>
              </p:cTn>
              <p:nextCondLst>
                <p:cond evt="onClick" delay="0">
                  <p:tgtEl>
                    <p:spTgt spid="3125"/>
                  </p:tgtEl>
                </p:cond>
              </p:nextCondLst>
            </p:seq>
            <p:seq concurrent="1" nextAc="seek">
              <p:cTn id="43" restart="whenNotActive" fill="hold" evtFilter="cancelBubble" nodeType="interactiveSeq">
                <p:stCondLst>
                  <p:cond evt="onClick" delay="0">
                    <p:tgtEl>
                      <p:spTgt spid="3126"/>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9" presetClass="emph" presetSubtype="0" grpId="0" nodeType="clickEffect">
                                  <p:stCondLst>
                                    <p:cond delay="0"/>
                                  </p:stCondLst>
                                  <p:childTnLst>
                                    <p:set>
                                      <p:cBhvr rctx="PPT">
                                        <p:cTn id="47" dur="indefinite"/>
                                        <p:tgtEl>
                                          <p:spTgt spid="3126"/>
                                        </p:tgtEl>
                                        <p:attrNameLst>
                                          <p:attrName>style.opacity</p:attrName>
                                        </p:attrNameLst>
                                      </p:cBhvr>
                                      <p:to>
                                        <p:strVal val="0"/>
                                      </p:to>
                                    </p:set>
                                    <p:animEffect filter="image" prLst="opacity: 0">
                                      <p:cBhvr rctx="IE">
                                        <p:cTn id="48" dur="indefinite"/>
                                        <p:tgtEl>
                                          <p:spTgt spid="3126"/>
                                        </p:tgtEl>
                                      </p:cBhvr>
                                    </p:animEffect>
                                  </p:childTnLst>
                                </p:cTn>
                              </p:par>
                            </p:childTnLst>
                          </p:cTn>
                        </p:par>
                      </p:childTnLst>
                    </p:cTn>
                  </p:par>
                </p:childTnLst>
              </p:cTn>
              <p:nextCondLst>
                <p:cond evt="onClick" delay="0">
                  <p:tgtEl>
                    <p:spTgt spid="3126"/>
                  </p:tgtEl>
                </p:cond>
              </p:nextCondLst>
            </p:seq>
            <p:seq concurrent="1" nextAc="seek">
              <p:cTn id="49" restart="whenNotActive" fill="hold" evtFilter="cancelBubble" nodeType="interactiveSeq">
                <p:stCondLst>
                  <p:cond evt="onClick" delay="0">
                    <p:tgtEl>
                      <p:spTgt spid="3127"/>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9" presetClass="emph" presetSubtype="0" grpId="0" nodeType="clickEffect">
                                  <p:stCondLst>
                                    <p:cond delay="0"/>
                                  </p:stCondLst>
                                  <p:childTnLst>
                                    <p:set>
                                      <p:cBhvr rctx="PPT">
                                        <p:cTn id="53" dur="indefinite"/>
                                        <p:tgtEl>
                                          <p:spTgt spid="3127"/>
                                        </p:tgtEl>
                                        <p:attrNameLst>
                                          <p:attrName>style.opacity</p:attrName>
                                        </p:attrNameLst>
                                      </p:cBhvr>
                                      <p:to>
                                        <p:strVal val="0"/>
                                      </p:to>
                                    </p:set>
                                    <p:animEffect filter="image" prLst="opacity: 0">
                                      <p:cBhvr rctx="IE">
                                        <p:cTn id="54" dur="indefinite"/>
                                        <p:tgtEl>
                                          <p:spTgt spid="3127"/>
                                        </p:tgtEl>
                                      </p:cBhvr>
                                    </p:animEffect>
                                  </p:childTnLst>
                                </p:cTn>
                              </p:par>
                            </p:childTnLst>
                          </p:cTn>
                        </p:par>
                      </p:childTnLst>
                    </p:cTn>
                  </p:par>
                </p:childTnLst>
              </p:cTn>
              <p:nextCondLst>
                <p:cond evt="onClick" delay="0">
                  <p:tgtEl>
                    <p:spTgt spid="3127"/>
                  </p:tgtEl>
                </p:cond>
              </p:nextCondLst>
            </p:seq>
            <p:seq concurrent="1" nextAc="seek">
              <p:cTn id="55" restart="whenNotActive" fill="hold" evtFilter="cancelBubble" nodeType="interactiveSeq">
                <p:stCondLst>
                  <p:cond evt="onClick" delay="0">
                    <p:tgtEl>
                      <p:spTgt spid="3128"/>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9" presetClass="emph" presetSubtype="0" grpId="0" nodeType="clickEffect">
                                  <p:stCondLst>
                                    <p:cond delay="0"/>
                                  </p:stCondLst>
                                  <p:childTnLst>
                                    <p:set>
                                      <p:cBhvr rctx="PPT">
                                        <p:cTn id="59" dur="indefinite"/>
                                        <p:tgtEl>
                                          <p:spTgt spid="3128"/>
                                        </p:tgtEl>
                                        <p:attrNameLst>
                                          <p:attrName>style.opacity</p:attrName>
                                        </p:attrNameLst>
                                      </p:cBhvr>
                                      <p:to>
                                        <p:strVal val="0"/>
                                      </p:to>
                                    </p:set>
                                    <p:animEffect filter="image" prLst="opacity: 0">
                                      <p:cBhvr rctx="IE">
                                        <p:cTn id="60" dur="indefinite"/>
                                        <p:tgtEl>
                                          <p:spTgt spid="3128"/>
                                        </p:tgtEl>
                                      </p:cBhvr>
                                    </p:animEffect>
                                  </p:childTnLst>
                                </p:cTn>
                              </p:par>
                            </p:childTnLst>
                          </p:cTn>
                        </p:par>
                      </p:childTnLst>
                    </p:cTn>
                  </p:par>
                </p:childTnLst>
              </p:cTn>
              <p:nextCondLst>
                <p:cond evt="onClick" delay="0">
                  <p:tgtEl>
                    <p:spTgt spid="3128"/>
                  </p:tgtEl>
                </p:cond>
              </p:nextCondLst>
            </p:seq>
            <p:seq concurrent="1" nextAc="seek">
              <p:cTn id="61" restart="whenNotActive" fill="hold" evtFilter="cancelBubble" nodeType="interactiveSeq">
                <p:stCondLst>
                  <p:cond evt="onClick" delay="0">
                    <p:tgtEl>
                      <p:spTgt spid="3129"/>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9" presetClass="emph" presetSubtype="0" grpId="0" nodeType="clickEffect">
                                  <p:stCondLst>
                                    <p:cond delay="0"/>
                                  </p:stCondLst>
                                  <p:childTnLst>
                                    <p:set>
                                      <p:cBhvr rctx="PPT">
                                        <p:cTn id="65" dur="indefinite"/>
                                        <p:tgtEl>
                                          <p:spTgt spid="3129"/>
                                        </p:tgtEl>
                                        <p:attrNameLst>
                                          <p:attrName>style.opacity</p:attrName>
                                        </p:attrNameLst>
                                      </p:cBhvr>
                                      <p:to>
                                        <p:strVal val="0"/>
                                      </p:to>
                                    </p:set>
                                    <p:animEffect filter="image" prLst="opacity: 0">
                                      <p:cBhvr rctx="IE">
                                        <p:cTn id="66" dur="indefinite"/>
                                        <p:tgtEl>
                                          <p:spTgt spid="3129"/>
                                        </p:tgtEl>
                                      </p:cBhvr>
                                    </p:animEffect>
                                  </p:childTnLst>
                                </p:cTn>
                              </p:par>
                            </p:childTnLst>
                          </p:cTn>
                        </p:par>
                      </p:childTnLst>
                    </p:cTn>
                  </p:par>
                </p:childTnLst>
              </p:cTn>
              <p:nextCondLst>
                <p:cond evt="onClick" delay="0">
                  <p:tgtEl>
                    <p:spTgt spid="3129"/>
                  </p:tgtEl>
                </p:cond>
              </p:nextCondLst>
            </p:seq>
            <p:seq concurrent="1" nextAc="seek">
              <p:cTn id="67" restart="whenNotActive" fill="hold" evtFilter="cancelBubble" nodeType="interactiveSeq">
                <p:stCondLst>
                  <p:cond evt="onClick" delay="0">
                    <p:tgtEl>
                      <p:spTgt spid="3130"/>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9" presetClass="emph" presetSubtype="0" grpId="0" nodeType="clickEffect">
                                  <p:stCondLst>
                                    <p:cond delay="0"/>
                                  </p:stCondLst>
                                  <p:childTnLst>
                                    <p:set>
                                      <p:cBhvr rctx="PPT">
                                        <p:cTn id="71" dur="indefinite"/>
                                        <p:tgtEl>
                                          <p:spTgt spid="3130"/>
                                        </p:tgtEl>
                                        <p:attrNameLst>
                                          <p:attrName>style.opacity</p:attrName>
                                        </p:attrNameLst>
                                      </p:cBhvr>
                                      <p:to>
                                        <p:strVal val="0"/>
                                      </p:to>
                                    </p:set>
                                    <p:animEffect filter="image" prLst="opacity: 0">
                                      <p:cBhvr rctx="IE">
                                        <p:cTn id="72" dur="indefinite"/>
                                        <p:tgtEl>
                                          <p:spTgt spid="3130"/>
                                        </p:tgtEl>
                                      </p:cBhvr>
                                    </p:animEffect>
                                  </p:childTnLst>
                                </p:cTn>
                              </p:par>
                            </p:childTnLst>
                          </p:cTn>
                        </p:par>
                      </p:childTnLst>
                    </p:cTn>
                  </p:par>
                </p:childTnLst>
              </p:cTn>
              <p:nextCondLst>
                <p:cond evt="onClick" delay="0">
                  <p:tgtEl>
                    <p:spTgt spid="3130"/>
                  </p:tgtEl>
                </p:cond>
              </p:nextCondLst>
            </p:seq>
            <p:seq concurrent="1" nextAc="seek">
              <p:cTn id="73" restart="whenNotActive" fill="hold" evtFilter="cancelBubble" nodeType="interactiveSeq">
                <p:stCondLst>
                  <p:cond evt="onClick" delay="0">
                    <p:tgtEl>
                      <p:spTgt spid="3131"/>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9" presetClass="emph" presetSubtype="0" grpId="0" nodeType="clickEffect">
                                  <p:stCondLst>
                                    <p:cond delay="0"/>
                                  </p:stCondLst>
                                  <p:childTnLst>
                                    <p:set>
                                      <p:cBhvr rctx="PPT">
                                        <p:cTn id="77" dur="indefinite"/>
                                        <p:tgtEl>
                                          <p:spTgt spid="3131"/>
                                        </p:tgtEl>
                                        <p:attrNameLst>
                                          <p:attrName>style.opacity</p:attrName>
                                        </p:attrNameLst>
                                      </p:cBhvr>
                                      <p:to>
                                        <p:strVal val="0"/>
                                      </p:to>
                                    </p:set>
                                    <p:animEffect filter="image" prLst="opacity: 0">
                                      <p:cBhvr rctx="IE">
                                        <p:cTn id="78" dur="indefinite"/>
                                        <p:tgtEl>
                                          <p:spTgt spid="3131"/>
                                        </p:tgtEl>
                                      </p:cBhvr>
                                    </p:animEffect>
                                  </p:childTnLst>
                                </p:cTn>
                              </p:par>
                            </p:childTnLst>
                          </p:cTn>
                        </p:par>
                      </p:childTnLst>
                    </p:cTn>
                  </p:par>
                </p:childTnLst>
              </p:cTn>
              <p:nextCondLst>
                <p:cond evt="onClick" delay="0">
                  <p:tgtEl>
                    <p:spTgt spid="3131"/>
                  </p:tgtEl>
                </p:cond>
              </p:nextCondLst>
            </p:seq>
            <p:seq concurrent="1" nextAc="seek">
              <p:cTn id="79" restart="whenNotActive" fill="hold" evtFilter="cancelBubble" nodeType="interactiveSeq">
                <p:stCondLst>
                  <p:cond evt="onClick" delay="0">
                    <p:tgtEl>
                      <p:spTgt spid="3132"/>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9" presetClass="emph" presetSubtype="0" grpId="0" nodeType="clickEffect">
                                  <p:stCondLst>
                                    <p:cond delay="0"/>
                                  </p:stCondLst>
                                  <p:childTnLst>
                                    <p:set>
                                      <p:cBhvr rctx="PPT">
                                        <p:cTn id="83" dur="indefinite"/>
                                        <p:tgtEl>
                                          <p:spTgt spid="3132"/>
                                        </p:tgtEl>
                                        <p:attrNameLst>
                                          <p:attrName>style.opacity</p:attrName>
                                        </p:attrNameLst>
                                      </p:cBhvr>
                                      <p:to>
                                        <p:strVal val="0"/>
                                      </p:to>
                                    </p:set>
                                    <p:animEffect filter="image" prLst="opacity: 0">
                                      <p:cBhvr rctx="IE">
                                        <p:cTn id="84" dur="indefinite"/>
                                        <p:tgtEl>
                                          <p:spTgt spid="3132"/>
                                        </p:tgtEl>
                                      </p:cBhvr>
                                    </p:animEffect>
                                  </p:childTnLst>
                                </p:cTn>
                              </p:par>
                            </p:childTnLst>
                          </p:cTn>
                        </p:par>
                      </p:childTnLst>
                    </p:cTn>
                  </p:par>
                </p:childTnLst>
              </p:cTn>
              <p:nextCondLst>
                <p:cond evt="onClick" delay="0">
                  <p:tgtEl>
                    <p:spTgt spid="3132"/>
                  </p:tgtEl>
                </p:cond>
              </p:nextCondLst>
            </p:seq>
            <p:seq concurrent="1" nextAc="seek">
              <p:cTn id="85" restart="whenNotActive" fill="hold" evtFilter="cancelBubble" nodeType="interactiveSeq">
                <p:stCondLst>
                  <p:cond evt="onClick" delay="0">
                    <p:tgtEl>
                      <p:spTgt spid="3133"/>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9" presetClass="emph" presetSubtype="0" grpId="0" nodeType="clickEffect">
                                  <p:stCondLst>
                                    <p:cond delay="0"/>
                                  </p:stCondLst>
                                  <p:childTnLst>
                                    <p:set>
                                      <p:cBhvr rctx="PPT">
                                        <p:cTn id="89" dur="indefinite"/>
                                        <p:tgtEl>
                                          <p:spTgt spid="3133"/>
                                        </p:tgtEl>
                                        <p:attrNameLst>
                                          <p:attrName>style.opacity</p:attrName>
                                        </p:attrNameLst>
                                      </p:cBhvr>
                                      <p:to>
                                        <p:strVal val="0"/>
                                      </p:to>
                                    </p:set>
                                    <p:animEffect filter="image" prLst="opacity: 0">
                                      <p:cBhvr rctx="IE">
                                        <p:cTn id="90" dur="indefinite"/>
                                        <p:tgtEl>
                                          <p:spTgt spid="3133"/>
                                        </p:tgtEl>
                                      </p:cBhvr>
                                    </p:animEffect>
                                  </p:childTnLst>
                                </p:cTn>
                              </p:par>
                            </p:childTnLst>
                          </p:cTn>
                        </p:par>
                      </p:childTnLst>
                    </p:cTn>
                  </p:par>
                </p:childTnLst>
              </p:cTn>
              <p:nextCondLst>
                <p:cond evt="onClick" delay="0">
                  <p:tgtEl>
                    <p:spTgt spid="3133"/>
                  </p:tgtEl>
                </p:cond>
              </p:nextCondLst>
            </p:seq>
            <p:seq concurrent="1" nextAc="seek">
              <p:cTn id="91" restart="whenNotActive" fill="hold" evtFilter="cancelBubble" nodeType="interactiveSeq">
                <p:stCondLst>
                  <p:cond evt="onClick" delay="0">
                    <p:tgtEl>
                      <p:spTgt spid="3134"/>
                    </p:tgtEl>
                  </p:cond>
                </p:stCondLst>
                <p:endSync evt="end" delay="0">
                  <p:rtn val="all"/>
                </p:endSync>
                <p:childTnLst>
                  <p:par>
                    <p:cTn id="92" fill="hold" nodeType="clickPar">
                      <p:stCondLst>
                        <p:cond delay="0"/>
                      </p:stCondLst>
                      <p:childTnLst>
                        <p:par>
                          <p:cTn id="93" fill="hold" nodeType="withGroup">
                            <p:stCondLst>
                              <p:cond delay="0"/>
                            </p:stCondLst>
                            <p:childTnLst>
                              <p:par>
                                <p:cTn id="94" presetID="9" presetClass="emph" presetSubtype="0" grpId="0" nodeType="clickEffect">
                                  <p:stCondLst>
                                    <p:cond delay="0"/>
                                  </p:stCondLst>
                                  <p:childTnLst>
                                    <p:set>
                                      <p:cBhvr rctx="PPT">
                                        <p:cTn id="95" dur="indefinite"/>
                                        <p:tgtEl>
                                          <p:spTgt spid="3134"/>
                                        </p:tgtEl>
                                        <p:attrNameLst>
                                          <p:attrName>style.opacity</p:attrName>
                                        </p:attrNameLst>
                                      </p:cBhvr>
                                      <p:to>
                                        <p:strVal val="0"/>
                                      </p:to>
                                    </p:set>
                                    <p:animEffect filter="image" prLst="opacity: 0">
                                      <p:cBhvr rctx="IE">
                                        <p:cTn id="96" dur="indefinite"/>
                                        <p:tgtEl>
                                          <p:spTgt spid="3134"/>
                                        </p:tgtEl>
                                      </p:cBhvr>
                                    </p:animEffect>
                                  </p:childTnLst>
                                </p:cTn>
                              </p:par>
                            </p:childTnLst>
                          </p:cTn>
                        </p:par>
                      </p:childTnLst>
                    </p:cTn>
                  </p:par>
                </p:childTnLst>
              </p:cTn>
              <p:nextCondLst>
                <p:cond evt="onClick" delay="0">
                  <p:tgtEl>
                    <p:spTgt spid="3134"/>
                  </p:tgtEl>
                </p:cond>
              </p:nextCondLst>
            </p:seq>
            <p:seq concurrent="1" nextAc="seek">
              <p:cTn id="97" restart="whenNotActive" fill="hold" evtFilter="cancelBubble" nodeType="interactiveSeq">
                <p:stCondLst>
                  <p:cond evt="onClick" delay="0">
                    <p:tgtEl>
                      <p:spTgt spid="3135"/>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9" presetClass="emph" presetSubtype="0" grpId="0" nodeType="clickEffect">
                                  <p:stCondLst>
                                    <p:cond delay="0"/>
                                  </p:stCondLst>
                                  <p:childTnLst>
                                    <p:set>
                                      <p:cBhvr rctx="PPT">
                                        <p:cTn id="101" dur="indefinite"/>
                                        <p:tgtEl>
                                          <p:spTgt spid="3135"/>
                                        </p:tgtEl>
                                        <p:attrNameLst>
                                          <p:attrName>style.opacity</p:attrName>
                                        </p:attrNameLst>
                                      </p:cBhvr>
                                      <p:to>
                                        <p:strVal val="0"/>
                                      </p:to>
                                    </p:set>
                                    <p:animEffect filter="image" prLst="opacity: 0">
                                      <p:cBhvr rctx="IE">
                                        <p:cTn id="102" dur="indefinite"/>
                                        <p:tgtEl>
                                          <p:spTgt spid="3135"/>
                                        </p:tgtEl>
                                      </p:cBhvr>
                                    </p:animEffect>
                                  </p:childTnLst>
                                </p:cTn>
                              </p:par>
                            </p:childTnLst>
                          </p:cTn>
                        </p:par>
                      </p:childTnLst>
                    </p:cTn>
                  </p:par>
                </p:childTnLst>
              </p:cTn>
              <p:nextCondLst>
                <p:cond evt="onClick" delay="0">
                  <p:tgtEl>
                    <p:spTgt spid="3135"/>
                  </p:tgtEl>
                </p:cond>
              </p:nextCondLst>
            </p:seq>
            <p:seq concurrent="1" nextAc="seek">
              <p:cTn id="103" restart="whenNotActive" fill="hold" evtFilter="cancelBubble" nodeType="interactiveSeq">
                <p:stCondLst>
                  <p:cond evt="onClick" delay="0">
                    <p:tgtEl>
                      <p:spTgt spid="3136"/>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9" presetClass="emph" presetSubtype="0" grpId="0" nodeType="clickEffect">
                                  <p:stCondLst>
                                    <p:cond delay="0"/>
                                  </p:stCondLst>
                                  <p:childTnLst>
                                    <p:set>
                                      <p:cBhvr rctx="PPT">
                                        <p:cTn id="107" dur="indefinite"/>
                                        <p:tgtEl>
                                          <p:spTgt spid="3136"/>
                                        </p:tgtEl>
                                        <p:attrNameLst>
                                          <p:attrName>style.opacity</p:attrName>
                                        </p:attrNameLst>
                                      </p:cBhvr>
                                      <p:to>
                                        <p:strVal val="0"/>
                                      </p:to>
                                    </p:set>
                                    <p:animEffect filter="image" prLst="opacity: 0">
                                      <p:cBhvr rctx="IE">
                                        <p:cTn id="108" dur="indefinite"/>
                                        <p:tgtEl>
                                          <p:spTgt spid="3136"/>
                                        </p:tgtEl>
                                      </p:cBhvr>
                                    </p:animEffect>
                                  </p:childTnLst>
                                </p:cTn>
                              </p:par>
                            </p:childTnLst>
                          </p:cTn>
                        </p:par>
                      </p:childTnLst>
                    </p:cTn>
                  </p:par>
                </p:childTnLst>
              </p:cTn>
              <p:nextCondLst>
                <p:cond evt="onClick" delay="0">
                  <p:tgtEl>
                    <p:spTgt spid="3136"/>
                  </p:tgtEl>
                </p:cond>
              </p:nextCondLst>
            </p:seq>
            <p:seq concurrent="1" nextAc="seek">
              <p:cTn id="109" restart="whenNotActive" fill="hold" evtFilter="cancelBubble" nodeType="interactiveSeq">
                <p:stCondLst>
                  <p:cond evt="onClick" delay="0">
                    <p:tgtEl>
                      <p:spTgt spid="3137"/>
                    </p:tgtEl>
                  </p:cond>
                </p:stCondLst>
                <p:endSync evt="end" delay="0">
                  <p:rtn val="all"/>
                </p:endSync>
                <p:childTnLst>
                  <p:par>
                    <p:cTn id="110" fill="hold" nodeType="clickPar">
                      <p:stCondLst>
                        <p:cond delay="0"/>
                      </p:stCondLst>
                      <p:childTnLst>
                        <p:par>
                          <p:cTn id="111" fill="hold" nodeType="withGroup">
                            <p:stCondLst>
                              <p:cond delay="0"/>
                            </p:stCondLst>
                            <p:childTnLst>
                              <p:par>
                                <p:cTn id="112" presetID="9" presetClass="emph" presetSubtype="0" grpId="0" nodeType="clickEffect">
                                  <p:stCondLst>
                                    <p:cond delay="0"/>
                                  </p:stCondLst>
                                  <p:childTnLst>
                                    <p:set>
                                      <p:cBhvr rctx="PPT">
                                        <p:cTn id="113" dur="indefinite"/>
                                        <p:tgtEl>
                                          <p:spTgt spid="3137"/>
                                        </p:tgtEl>
                                        <p:attrNameLst>
                                          <p:attrName>style.opacity</p:attrName>
                                        </p:attrNameLst>
                                      </p:cBhvr>
                                      <p:to>
                                        <p:strVal val="0"/>
                                      </p:to>
                                    </p:set>
                                    <p:animEffect filter="image" prLst="opacity: 0">
                                      <p:cBhvr rctx="IE">
                                        <p:cTn id="114" dur="indefinite"/>
                                        <p:tgtEl>
                                          <p:spTgt spid="3137"/>
                                        </p:tgtEl>
                                      </p:cBhvr>
                                    </p:animEffect>
                                  </p:childTnLst>
                                </p:cTn>
                              </p:par>
                            </p:childTnLst>
                          </p:cTn>
                        </p:par>
                      </p:childTnLst>
                    </p:cTn>
                  </p:par>
                </p:childTnLst>
              </p:cTn>
              <p:nextCondLst>
                <p:cond evt="onClick" delay="0">
                  <p:tgtEl>
                    <p:spTgt spid="3137"/>
                  </p:tgtEl>
                </p:cond>
              </p:nextCondLst>
            </p:seq>
            <p:seq concurrent="1" nextAc="seek">
              <p:cTn id="115" restart="whenNotActive" fill="hold" evtFilter="cancelBubble" nodeType="interactiveSeq">
                <p:stCondLst>
                  <p:cond evt="onClick" delay="0">
                    <p:tgtEl>
                      <p:spTgt spid="3138"/>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9" presetClass="emph" presetSubtype="0" grpId="0" nodeType="clickEffect">
                                  <p:stCondLst>
                                    <p:cond delay="0"/>
                                  </p:stCondLst>
                                  <p:childTnLst>
                                    <p:set>
                                      <p:cBhvr rctx="PPT">
                                        <p:cTn id="119" dur="indefinite"/>
                                        <p:tgtEl>
                                          <p:spTgt spid="3138"/>
                                        </p:tgtEl>
                                        <p:attrNameLst>
                                          <p:attrName>style.opacity</p:attrName>
                                        </p:attrNameLst>
                                      </p:cBhvr>
                                      <p:to>
                                        <p:strVal val="0"/>
                                      </p:to>
                                    </p:set>
                                    <p:animEffect filter="image" prLst="opacity: 0">
                                      <p:cBhvr rctx="IE">
                                        <p:cTn id="120" dur="indefinite"/>
                                        <p:tgtEl>
                                          <p:spTgt spid="3138"/>
                                        </p:tgtEl>
                                      </p:cBhvr>
                                    </p:animEffect>
                                  </p:childTnLst>
                                </p:cTn>
                              </p:par>
                            </p:childTnLst>
                          </p:cTn>
                        </p:par>
                      </p:childTnLst>
                    </p:cTn>
                  </p:par>
                </p:childTnLst>
              </p:cTn>
              <p:nextCondLst>
                <p:cond evt="onClick" delay="0">
                  <p:tgtEl>
                    <p:spTgt spid="3138"/>
                  </p:tgtEl>
                </p:cond>
              </p:nextCondLst>
            </p:seq>
            <p:seq concurrent="1" nextAc="seek">
              <p:cTn id="121" restart="whenNotActive" fill="hold" evtFilter="cancelBubble" nodeType="interactiveSeq">
                <p:stCondLst>
                  <p:cond evt="onClick" delay="0">
                    <p:tgtEl>
                      <p:spTgt spid="3139"/>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9" presetClass="emph" presetSubtype="0" grpId="0" nodeType="clickEffect">
                                  <p:stCondLst>
                                    <p:cond delay="0"/>
                                  </p:stCondLst>
                                  <p:childTnLst>
                                    <p:set>
                                      <p:cBhvr rctx="PPT">
                                        <p:cTn id="125" dur="indefinite"/>
                                        <p:tgtEl>
                                          <p:spTgt spid="3139"/>
                                        </p:tgtEl>
                                        <p:attrNameLst>
                                          <p:attrName>style.opacity</p:attrName>
                                        </p:attrNameLst>
                                      </p:cBhvr>
                                      <p:to>
                                        <p:strVal val="0"/>
                                      </p:to>
                                    </p:set>
                                    <p:animEffect filter="image" prLst="opacity: 0">
                                      <p:cBhvr rctx="IE">
                                        <p:cTn id="126" dur="indefinite"/>
                                        <p:tgtEl>
                                          <p:spTgt spid="3139"/>
                                        </p:tgtEl>
                                      </p:cBhvr>
                                    </p:animEffect>
                                  </p:childTnLst>
                                </p:cTn>
                              </p:par>
                            </p:childTnLst>
                          </p:cTn>
                        </p:par>
                      </p:childTnLst>
                    </p:cTn>
                  </p:par>
                </p:childTnLst>
              </p:cTn>
              <p:nextCondLst>
                <p:cond evt="onClick" delay="0">
                  <p:tgtEl>
                    <p:spTgt spid="3139"/>
                  </p:tgtEl>
                </p:cond>
              </p:nextCondLst>
            </p:seq>
            <p:seq concurrent="1" nextAc="seek">
              <p:cTn id="127" restart="whenNotActive" fill="hold" evtFilter="cancelBubble" nodeType="interactiveSeq">
                <p:stCondLst>
                  <p:cond evt="onClick" delay="0">
                    <p:tgtEl>
                      <p:spTgt spid="3140"/>
                    </p:tgtEl>
                  </p:cond>
                </p:stCondLst>
                <p:endSync evt="end" delay="0">
                  <p:rtn val="all"/>
                </p:endSync>
                <p:childTnLst>
                  <p:par>
                    <p:cTn id="128" fill="hold" nodeType="clickPar">
                      <p:stCondLst>
                        <p:cond delay="0"/>
                      </p:stCondLst>
                      <p:childTnLst>
                        <p:par>
                          <p:cTn id="129" fill="hold" nodeType="withGroup">
                            <p:stCondLst>
                              <p:cond delay="0"/>
                            </p:stCondLst>
                            <p:childTnLst>
                              <p:par>
                                <p:cTn id="130" presetID="9" presetClass="emph" presetSubtype="0" grpId="0" nodeType="clickEffect">
                                  <p:stCondLst>
                                    <p:cond delay="0"/>
                                  </p:stCondLst>
                                  <p:childTnLst>
                                    <p:set>
                                      <p:cBhvr rctx="PPT">
                                        <p:cTn id="131" dur="indefinite"/>
                                        <p:tgtEl>
                                          <p:spTgt spid="3140"/>
                                        </p:tgtEl>
                                        <p:attrNameLst>
                                          <p:attrName>style.opacity</p:attrName>
                                        </p:attrNameLst>
                                      </p:cBhvr>
                                      <p:to>
                                        <p:strVal val="0"/>
                                      </p:to>
                                    </p:set>
                                    <p:animEffect filter="image" prLst="opacity: 0">
                                      <p:cBhvr rctx="IE">
                                        <p:cTn id="132" dur="indefinite"/>
                                        <p:tgtEl>
                                          <p:spTgt spid="3140"/>
                                        </p:tgtEl>
                                      </p:cBhvr>
                                    </p:animEffect>
                                  </p:childTnLst>
                                </p:cTn>
                              </p:par>
                            </p:childTnLst>
                          </p:cTn>
                        </p:par>
                      </p:childTnLst>
                    </p:cTn>
                  </p:par>
                </p:childTnLst>
              </p:cTn>
              <p:nextCondLst>
                <p:cond evt="onClick" delay="0">
                  <p:tgtEl>
                    <p:spTgt spid="3140"/>
                  </p:tgtEl>
                </p:cond>
              </p:nextCondLst>
            </p:seq>
            <p:seq concurrent="1" nextAc="seek">
              <p:cTn id="133" restart="whenNotActive" fill="hold" evtFilter="cancelBubble" nodeType="interactiveSeq">
                <p:stCondLst>
                  <p:cond evt="onClick" delay="0">
                    <p:tgtEl>
                      <p:spTgt spid="3142"/>
                    </p:tgtEl>
                  </p:cond>
                </p:stCondLst>
                <p:endSync evt="end" delay="0">
                  <p:rtn val="all"/>
                </p:endSync>
                <p:childTnLst>
                  <p:par>
                    <p:cTn id="134" fill="hold" nodeType="clickPar">
                      <p:stCondLst>
                        <p:cond delay="0"/>
                      </p:stCondLst>
                      <p:childTnLst>
                        <p:par>
                          <p:cTn id="135" fill="hold" nodeType="withGroup">
                            <p:stCondLst>
                              <p:cond delay="0"/>
                            </p:stCondLst>
                            <p:childTnLst>
                              <p:par>
                                <p:cTn id="136" presetID="9" presetClass="emph" presetSubtype="0" grpId="0" nodeType="clickEffect">
                                  <p:stCondLst>
                                    <p:cond delay="0"/>
                                  </p:stCondLst>
                                  <p:childTnLst>
                                    <p:set>
                                      <p:cBhvr rctx="PPT">
                                        <p:cTn id="137" dur="indefinite"/>
                                        <p:tgtEl>
                                          <p:spTgt spid="3142"/>
                                        </p:tgtEl>
                                        <p:attrNameLst>
                                          <p:attrName>style.opacity</p:attrName>
                                        </p:attrNameLst>
                                      </p:cBhvr>
                                      <p:to>
                                        <p:strVal val="0"/>
                                      </p:to>
                                    </p:set>
                                    <p:animEffect filter="image" prLst="opacity: 0">
                                      <p:cBhvr rctx="IE">
                                        <p:cTn id="138" dur="indefinite"/>
                                        <p:tgtEl>
                                          <p:spTgt spid="3142"/>
                                        </p:tgtEl>
                                      </p:cBhvr>
                                    </p:animEffect>
                                  </p:childTnLst>
                                </p:cTn>
                              </p:par>
                            </p:childTnLst>
                          </p:cTn>
                        </p:par>
                      </p:childTnLst>
                    </p:cTn>
                  </p:par>
                </p:childTnLst>
              </p:cTn>
              <p:nextCondLst>
                <p:cond evt="onClick" delay="0">
                  <p:tgtEl>
                    <p:spTgt spid="3142"/>
                  </p:tgtEl>
                </p:cond>
              </p:nextCondLst>
            </p:seq>
            <p:seq concurrent="1" nextAc="seek">
              <p:cTn id="139" restart="whenNotActive" fill="hold" evtFilter="cancelBubble" nodeType="interactiveSeq">
                <p:stCondLst>
                  <p:cond evt="onClick" delay="0">
                    <p:tgtEl>
                      <p:spTgt spid="3143"/>
                    </p:tgtEl>
                  </p:cond>
                </p:stCondLst>
                <p:endSync evt="end" delay="0">
                  <p:rtn val="all"/>
                </p:endSync>
                <p:childTnLst>
                  <p:par>
                    <p:cTn id="140" fill="hold" nodeType="clickPar">
                      <p:stCondLst>
                        <p:cond delay="0"/>
                      </p:stCondLst>
                      <p:childTnLst>
                        <p:par>
                          <p:cTn id="141" fill="hold" nodeType="withGroup">
                            <p:stCondLst>
                              <p:cond delay="0"/>
                            </p:stCondLst>
                            <p:childTnLst>
                              <p:par>
                                <p:cTn id="142" presetID="9" presetClass="emph" presetSubtype="0" grpId="0" nodeType="clickEffect">
                                  <p:stCondLst>
                                    <p:cond delay="0"/>
                                  </p:stCondLst>
                                  <p:childTnLst>
                                    <p:set>
                                      <p:cBhvr rctx="PPT">
                                        <p:cTn id="143" dur="indefinite"/>
                                        <p:tgtEl>
                                          <p:spTgt spid="3143"/>
                                        </p:tgtEl>
                                        <p:attrNameLst>
                                          <p:attrName>style.opacity</p:attrName>
                                        </p:attrNameLst>
                                      </p:cBhvr>
                                      <p:to>
                                        <p:strVal val="0"/>
                                      </p:to>
                                    </p:set>
                                    <p:animEffect filter="image" prLst="opacity: 0">
                                      <p:cBhvr rctx="IE">
                                        <p:cTn id="144" dur="indefinite"/>
                                        <p:tgtEl>
                                          <p:spTgt spid="3143"/>
                                        </p:tgtEl>
                                      </p:cBhvr>
                                    </p:animEffect>
                                  </p:childTnLst>
                                </p:cTn>
                              </p:par>
                            </p:childTnLst>
                          </p:cTn>
                        </p:par>
                      </p:childTnLst>
                    </p:cTn>
                  </p:par>
                </p:childTnLst>
              </p:cTn>
              <p:nextCondLst>
                <p:cond evt="onClick" delay="0">
                  <p:tgtEl>
                    <p:spTgt spid="3143"/>
                  </p:tgtEl>
                </p:cond>
              </p:nextCondLst>
            </p:seq>
            <p:seq concurrent="1" nextAc="seek">
              <p:cTn id="145" restart="whenNotActive" fill="hold" evtFilter="cancelBubble" nodeType="interactiveSeq">
                <p:stCondLst>
                  <p:cond evt="onClick" delay="0">
                    <p:tgtEl>
                      <p:spTgt spid="3144"/>
                    </p:tgtEl>
                  </p:cond>
                </p:stCondLst>
                <p:endSync evt="end" delay="0">
                  <p:rtn val="all"/>
                </p:endSync>
                <p:childTnLst>
                  <p:par>
                    <p:cTn id="146" fill="hold" nodeType="clickPar">
                      <p:stCondLst>
                        <p:cond delay="0"/>
                      </p:stCondLst>
                      <p:childTnLst>
                        <p:par>
                          <p:cTn id="147" fill="hold" nodeType="withGroup">
                            <p:stCondLst>
                              <p:cond delay="0"/>
                            </p:stCondLst>
                            <p:childTnLst>
                              <p:par>
                                <p:cTn id="148" presetID="9" presetClass="emph" presetSubtype="0" grpId="0" nodeType="clickEffect">
                                  <p:stCondLst>
                                    <p:cond delay="0"/>
                                  </p:stCondLst>
                                  <p:childTnLst>
                                    <p:set>
                                      <p:cBhvr rctx="PPT">
                                        <p:cTn id="149" dur="indefinite"/>
                                        <p:tgtEl>
                                          <p:spTgt spid="3144"/>
                                        </p:tgtEl>
                                        <p:attrNameLst>
                                          <p:attrName>style.opacity</p:attrName>
                                        </p:attrNameLst>
                                      </p:cBhvr>
                                      <p:to>
                                        <p:strVal val="0"/>
                                      </p:to>
                                    </p:set>
                                    <p:animEffect filter="image" prLst="opacity: 0">
                                      <p:cBhvr rctx="IE">
                                        <p:cTn id="150" dur="indefinite"/>
                                        <p:tgtEl>
                                          <p:spTgt spid="3144"/>
                                        </p:tgtEl>
                                      </p:cBhvr>
                                    </p:animEffect>
                                  </p:childTnLst>
                                </p:cTn>
                              </p:par>
                            </p:childTnLst>
                          </p:cTn>
                        </p:par>
                      </p:childTnLst>
                    </p:cTn>
                  </p:par>
                </p:childTnLst>
              </p:cTn>
              <p:nextCondLst>
                <p:cond evt="onClick" delay="0">
                  <p:tgtEl>
                    <p:spTgt spid="3144"/>
                  </p:tgtEl>
                </p:cond>
              </p:nextCondLst>
            </p:seq>
            <p:seq concurrent="1" nextAc="seek">
              <p:cTn id="151" restart="whenNotActive" fill="hold" evtFilter="cancelBubble" nodeType="interactiveSeq">
                <p:stCondLst>
                  <p:cond evt="onClick" delay="0">
                    <p:tgtEl>
                      <p:spTgt spid="3145"/>
                    </p:tgtEl>
                  </p:cond>
                </p:stCondLst>
                <p:endSync evt="end" delay="0">
                  <p:rtn val="all"/>
                </p:endSync>
                <p:childTnLst>
                  <p:par>
                    <p:cTn id="152" fill="hold" nodeType="clickPar">
                      <p:stCondLst>
                        <p:cond delay="0"/>
                      </p:stCondLst>
                      <p:childTnLst>
                        <p:par>
                          <p:cTn id="153" fill="hold" nodeType="withGroup">
                            <p:stCondLst>
                              <p:cond delay="0"/>
                            </p:stCondLst>
                            <p:childTnLst>
                              <p:par>
                                <p:cTn id="154" presetID="9" presetClass="emph" presetSubtype="0" grpId="0" nodeType="clickEffect">
                                  <p:stCondLst>
                                    <p:cond delay="100"/>
                                  </p:stCondLst>
                                  <p:childTnLst>
                                    <p:set>
                                      <p:cBhvr rctx="PPT">
                                        <p:cTn id="155" dur="indefinite"/>
                                        <p:tgtEl>
                                          <p:spTgt spid="3145"/>
                                        </p:tgtEl>
                                        <p:attrNameLst>
                                          <p:attrName>style.opacity</p:attrName>
                                        </p:attrNameLst>
                                      </p:cBhvr>
                                      <p:to>
                                        <p:strVal val="0"/>
                                      </p:to>
                                    </p:set>
                                    <p:animEffect filter="image" prLst="opacity: 0">
                                      <p:cBhvr rctx="IE">
                                        <p:cTn id="156" dur="indefinite"/>
                                        <p:tgtEl>
                                          <p:spTgt spid="3145"/>
                                        </p:tgtEl>
                                      </p:cBhvr>
                                    </p:animEffect>
                                  </p:childTnLst>
                                </p:cTn>
                              </p:par>
                            </p:childTnLst>
                          </p:cTn>
                        </p:par>
                      </p:childTnLst>
                    </p:cTn>
                  </p:par>
                </p:childTnLst>
              </p:cTn>
              <p:nextCondLst>
                <p:cond evt="onClick" delay="0">
                  <p:tgtEl>
                    <p:spTgt spid="3145"/>
                  </p:tgtEl>
                </p:cond>
              </p:nextCondLst>
            </p:seq>
            <p:audio>
              <p:cMediaNode vol="20000" numSld="999" showWhenStopped="0">
                <p:cTn id="157" repeatCount="indefinite" fill="hold" display="0">
                  <p:stCondLst>
                    <p:cond delay="indefinite"/>
                  </p:stCondLst>
                  <p:endCondLst>
                    <p:cond evt="onStopAudio" delay="0">
                      <p:tgtEl>
                        <p:sldTgt/>
                      </p:tgtEl>
                    </p:cond>
                  </p:endCondLst>
                </p:cTn>
                <p:tgtEl>
                  <p:spTgt spid="11"/>
                </p:tgtEl>
              </p:cMediaNode>
            </p:audio>
          </p:childTnLst>
        </p:cTn>
      </p:par>
    </p:tnLst>
    <p:bldLst>
      <p:bldP spid="3119"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2" grpId="0" animBg="1"/>
      <p:bldP spid="3143" grpId="0" animBg="1"/>
      <p:bldP spid="3144" grpId="0" animBg="1"/>
      <p:bldP spid="31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3" descr="C:\Documents and Settings\Елена\Мои документы\Мои рисунки\анимированные\знаки\c6aad6abc112aee1d382b.gif">
            <a:extLst>
              <a:ext uri="{FF2B5EF4-FFF2-40B4-BE49-F238E27FC236}">
                <a16:creationId xmlns:a16="http://schemas.microsoft.com/office/drawing/2014/main" id="{935EA051-326A-4756-B559-D80A4439C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2065338"/>
            <a:ext cx="5715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AutoShape 2">
            <a:hlinkClick r:id="rId4" action="ppaction://hlinksldjump" highlightClick="1"/>
            <a:extLst>
              <a:ext uri="{FF2B5EF4-FFF2-40B4-BE49-F238E27FC236}">
                <a16:creationId xmlns:a16="http://schemas.microsoft.com/office/drawing/2014/main" id="{54E040BF-7E0A-4844-B66F-0B08A5F5C558}"/>
              </a:ext>
            </a:extLst>
          </p:cNvPr>
          <p:cNvSpPr>
            <a:spLocks noChangeArrowheads="1"/>
          </p:cNvSpPr>
          <p:nvPr/>
        </p:nvSpPr>
        <p:spPr bwMode="auto">
          <a:xfrm>
            <a:off x="8213725" y="6148388"/>
            <a:ext cx="541338" cy="539750"/>
          </a:xfrm>
          <a:prstGeom prst="actionButtonHome">
            <a:avLst/>
          </a:prstGeom>
          <a:gradFill rotWithShape="1">
            <a:gsLst>
              <a:gs pos="0">
                <a:schemeClr val="bg1"/>
              </a:gs>
              <a:gs pos="100000">
                <a:srgbClr val="0066CC">
                  <a:alpha val="51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8196" name="Text Box 5">
            <a:extLst>
              <a:ext uri="{FF2B5EF4-FFF2-40B4-BE49-F238E27FC236}">
                <a16:creationId xmlns:a16="http://schemas.microsoft.com/office/drawing/2014/main" id="{DECF2845-1A22-4670-8AB1-6B6EF2807DAE}"/>
              </a:ext>
            </a:extLst>
          </p:cNvPr>
          <p:cNvSpPr txBox="1">
            <a:spLocks noChangeArrowheads="1"/>
          </p:cNvSpPr>
          <p:nvPr/>
        </p:nvSpPr>
        <p:spPr bwMode="auto">
          <a:xfrm>
            <a:off x="1403350" y="1920875"/>
            <a:ext cx="388937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ru-RU" altLang="ru-RU" i="1">
                <a:latin typeface="Georgia" panose="02040502050405020303" pitchFamily="18" charset="0"/>
              </a:rPr>
              <a:t>Что считать в чужом кармане нехорошо, но очень интересно.</a:t>
            </a:r>
          </a:p>
        </p:txBody>
      </p:sp>
      <p:sp>
        <p:nvSpPr>
          <p:cNvPr id="13" name="AutoShape 47">
            <a:extLst>
              <a:ext uri="{FF2B5EF4-FFF2-40B4-BE49-F238E27FC236}">
                <a16:creationId xmlns:a16="http://schemas.microsoft.com/office/drawing/2014/main" id="{85879F12-551C-4B0D-BEAF-51667F9295AB}"/>
              </a:ext>
            </a:extLst>
          </p:cNvPr>
          <p:cNvSpPr>
            <a:spLocks noChangeArrowheads="1"/>
          </p:cNvSpPr>
          <p:nvPr/>
        </p:nvSpPr>
        <p:spPr bwMode="auto">
          <a:xfrm>
            <a:off x="3059113" y="260350"/>
            <a:ext cx="2590800" cy="719138"/>
          </a:xfrm>
          <a:prstGeom prst="bevel">
            <a:avLst>
              <a:gd name="adj" fmla="val 8558"/>
            </a:avLst>
          </a:prstGeom>
          <a:gradFill rotWithShape="1">
            <a:gsLst>
              <a:gs pos="0">
                <a:schemeClr val="accent1"/>
              </a:gs>
              <a:gs pos="50000">
                <a:schemeClr val="bg1"/>
              </a:gs>
              <a:gs pos="100000">
                <a:schemeClr val="accent1"/>
              </a:gs>
            </a:gsLst>
            <a:lin ang="5400000" scaled="1"/>
          </a:gradFill>
          <a:ln>
            <a:noFill/>
          </a:ln>
          <a:effectLst>
            <a:prstShdw prst="shdw17" dist="17961" dir="2700000">
              <a:srgbClr val="997199">
                <a:alpha val="50000"/>
              </a:srgbClr>
            </a:prst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b="1" dirty="0">
                <a:latin typeface="Times New Roman" pitchFamily="18" charset="0"/>
              </a:rPr>
              <a:t>ПОСЛОВИЦЫ</a:t>
            </a:r>
          </a:p>
          <a:p>
            <a:pPr algn="ctr" eaLnBrk="1" hangingPunct="1">
              <a:defRPr/>
            </a:pPr>
            <a:r>
              <a:rPr lang="ru-RU" altLang="ru-RU" b="1" dirty="0">
                <a:latin typeface="Times New Roman" pitchFamily="18" charset="0"/>
              </a:rPr>
              <a:t>И  ПОГОВОРКИ</a:t>
            </a:r>
          </a:p>
        </p:txBody>
      </p:sp>
      <p:sp>
        <p:nvSpPr>
          <p:cNvPr id="20" name="AutoShape 47">
            <a:hlinkClick r:id="rId5" action="ppaction://hlinksldjump"/>
            <a:extLst>
              <a:ext uri="{FF2B5EF4-FFF2-40B4-BE49-F238E27FC236}">
                <a16:creationId xmlns:a16="http://schemas.microsoft.com/office/drawing/2014/main" id="{30B0FCDF-6149-4463-AFA8-C4FBF3192BC0}"/>
              </a:ext>
            </a:extLst>
          </p:cNvPr>
          <p:cNvSpPr>
            <a:spLocks noChangeArrowheads="1"/>
          </p:cNvSpPr>
          <p:nvPr/>
        </p:nvSpPr>
        <p:spPr bwMode="auto">
          <a:xfrm>
            <a:off x="8124825" y="260350"/>
            <a:ext cx="719138" cy="719138"/>
          </a:xfrm>
          <a:prstGeom prst="bevel">
            <a:avLst>
              <a:gd name="adj" fmla="val 7727"/>
            </a:avLst>
          </a:prstGeom>
          <a:gradFill rotWithShape="1">
            <a:gsLst>
              <a:gs pos="0">
                <a:schemeClr val="accent1"/>
              </a:gs>
              <a:gs pos="50000">
                <a:schemeClr val="bg1"/>
              </a:gs>
              <a:gs pos="100000">
                <a:schemeClr val="accent1"/>
              </a:gs>
            </a:gsLst>
            <a:lin ang="5400000" scaled="1"/>
          </a:gradFill>
          <a:ln>
            <a:noFill/>
          </a:ln>
          <a:effectLst>
            <a:prstShdw prst="shdw17" dist="17961" dir="2700000">
              <a:srgbClr val="997199">
                <a:alpha val="50000"/>
              </a:srgbClr>
            </a:prstShdw>
          </a:effectLst>
        </p:spPr>
        <p:txBody>
          <a:bodyPr wrap="none" anchor="ctr"/>
          <a:lstStyle/>
          <a:p>
            <a:pPr algn="ctr" eaLnBrk="1" hangingPunct="1">
              <a:defRPr/>
            </a:pPr>
            <a:r>
              <a:rPr lang="ru-RU" sz="3200" b="1" dirty="0">
                <a:latin typeface="Arial" charset="0"/>
              </a:rPr>
              <a:t>10</a:t>
            </a:r>
          </a:p>
        </p:txBody>
      </p:sp>
      <p:sp>
        <p:nvSpPr>
          <p:cNvPr id="3" name="Прямоугольник: багетная рамка 2">
            <a:extLst>
              <a:ext uri="{FF2B5EF4-FFF2-40B4-BE49-F238E27FC236}">
                <a16:creationId xmlns:a16="http://schemas.microsoft.com/office/drawing/2014/main" id="{32FA26A4-03D2-42EC-8779-2046A2F4271B}"/>
              </a:ext>
            </a:extLst>
          </p:cNvPr>
          <p:cNvSpPr/>
          <p:nvPr/>
        </p:nvSpPr>
        <p:spPr>
          <a:xfrm>
            <a:off x="5399088" y="1692275"/>
            <a:ext cx="3457575"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Валюту</a:t>
            </a:r>
          </a:p>
        </p:txBody>
      </p:sp>
      <p:sp>
        <p:nvSpPr>
          <p:cNvPr id="22" name="Прямоугольник: багетная рамка 21">
            <a:extLst>
              <a:ext uri="{FF2B5EF4-FFF2-40B4-BE49-F238E27FC236}">
                <a16:creationId xmlns:a16="http://schemas.microsoft.com/office/drawing/2014/main" id="{536481C4-52A1-4F85-8F9A-05F10C409150}"/>
              </a:ext>
            </a:extLst>
          </p:cNvPr>
          <p:cNvSpPr/>
          <p:nvPr/>
        </p:nvSpPr>
        <p:spPr>
          <a:xfrm>
            <a:off x="5387975" y="5030788"/>
            <a:ext cx="3455988"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Деньги</a:t>
            </a:r>
          </a:p>
        </p:txBody>
      </p:sp>
      <p:sp>
        <p:nvSpPr>
          <p:cNvPr id="23" name="Прямоугольник: багетная рамка 22">
            <a:extLst>
              <a:ext uri="{FF2B5EF4-FFF2-40B4-BE49-F238E27FC236}">
                <a16:creationId xmlns:a16="http://schemas.microsoft.com/office/drawing/2014/main" id="{8A0F2BEE-D4C3-4F5C-916C-7AA75C7474D3}"/>
              </a:ext>
            </a:extLst>
          </p:cNvPr>
          <p:cNvSpPr/>
          <p:nvPr/>
        </p:nvSpPr>
        <p:spPr>
          <a:xfrm>
            <a:off x="5380038" y="3429000"/>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Банкноты</a:t>
            </a:r>
          </a:p>
        </p:txBody>
      </p:sp>
      <p:sp>
        <p:nvSpPr>
          <p:cNvPr id="25" name="Прямоугольник: багетная рамка 24">
            <a:extLst>
              <a:ext uri="{FF2B5EF4-FFF2-40B4-BE49-F238E27FC236}">
                <a16:creationId xmlns:a16="http://schemas.microsoft.com/office/drawing/2014/main" id="{708DEA98-5EC5-41FC-B998-2E0F1379BAB1}"/>
              </a:ext>
            </a:extLst>
          </p:cNvPr>
          <p:cNvSpPr/>
          <p:nvPr/>
        </p:nvSpPr>
        <p:spPr>
          <a:xfrm>
            <a:off x="1331913" y="4048125"/>
            <a:ext cx="3455987" cy="746125"/>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Верно, у Вас 10 баллов!</a:t>
            </a:r>
          </a:p>
        </p:txBody>
      </p:sp>
      <p:sp>
        <p:nvSpPr>
          <p:cNvPr id="26" name="Прямоугольник: багетная рамка 25">
            <a:extLst>
              <a:ext uri="{FF2B5EF4-FFF2-40B4-BE49-F238E27FC236}">
                <a16:creationId xmlns:a16="http://schemas.microsoft.com/office/drawing/2014/main" id="{EB063C98-639B-44C3-820B-7CB722C65C54}"/>
              </a:ext>
            </a:extLst>
          </p:cNvPr>
          <p:cNvSpPr/>
          <p:nvPr/>
        </p:nvSpPr>
        <p:spPr>
          <a:xfrm>
            <a:off x="1327150" y="5030788"/>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
        <p:nvSpPr>
          <p:cNvPr id="27" name="Прямоугольник: багетная рамка 26">
            <a:extLst>
              <a:ext uri="{FF2B5EF4-FFF2-40B4-BE49-F238E27FC236}">
                <a16:creationId xmlns:a16="http://schemas.microsoft.com/office/drawing/2014/main" id="{1A3CB49F-187B-492C-9A9C-432BE4208057}"/>
              </a:ext>
            </a:extLst>
          </p:cNvPr>
          <p:cNvSpPr/>
          <p:nvPr/>
        </p:nvSpPr>
        <p:spPr>
          <a:xfrm>
            <a:off x="1323975" y="5776913"/>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Tree>
  </p:cSld>
  <p:clrMapOvr>
    <a:masterClrMapping/>
  </p:clrMapOvr>
  <p:transition spd="med" advClick="0"/>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nodeType="clickPar">
                      <p:stCondLst>
                        <p:cond delay="0"/>
                      </p:stCondLst>
                      <p:childTnLst>
                        <p:par>
                          <p:cTn id="4" fill="hold" nodeType="withGroup">
                            <p:stCondLst>
                              <p:cond delay="0"/>
                            </p:stCondLst>
                            <p:childTnLst>
                              <p:par>
                                <p:cTn id="5" presetID="9" presetClass="emph" presetSubtype="0" grpId="0" nodeType="clickEffect">
                                  <p:stCondLst>
                                    <p:cond delay="0"/>
                                  </p:stCondLst>
                                  <p:childTnLst>
                                    <p:set>
                                      <p:cBhvr rctx="PPT">
                                        <p:cTn id="6" dur="indefinite"/>
                                        <p:tgtEl>
                                          <p:spTgt spid="20"/>
                                        </p:tgtEl>
                                        <p:attrNameLst>
                                          <p:attrName>style.opacity</p:attrName>
                                        </p:attrNameLst>
                                      </p:cBhvr>
                                      <p:to>
                                        <p:strVal val="0"/>
                                      </p:to>
                                    </p:set>
                                    <p:animEffect filter="image" prLst="opacity: 0">
                                      <p:cBhvr rctx="IE">
                                        <p:cTn id="7" dur="indefinite"/>
                                        <p:tgtEl>
                                          <p:spTgt spid="20"/>
                                        </p:tgtEl>
                                      </p:cBhvr>
                                    </p:animEffec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childTnLst>
                          </p:cTn>
                        </p:par>
                      </p:childTnLst>
                    </p:cTn>
                  </p:par>
                </p:childTnLst>
              </p:cTn>
              <p:nextCondLst>
                <p:cond evt="onClick" delay="0">
                  <p:tgtEl>
                    <p:spTgt spid="22"/>
                  </p:tgtEl>
                </p:cond>
              </p:nextCondLst>
            </p:seq>
            <p:seq concurrent="1" nextAc="seek">
              <p:cTn id="14" restart="whenNotActive" fill="hold" evtFilter="cancelBubble" nodeType="interactiveSeq">
                <p:stCondLst>
                  <p:cond evt="onClick" delay="0">
                    <p:tgtEl>
                      <p:spTgt spid="3"/>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nextCondLst>
                <p:cond evt="onClick" delay="0">
                  <p:tgtEl>
                    <p:spTgt spid="3"/>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00"/>
                                        <p:tgtEl>
                                          <p:spTgt spid="27"/>
                                        </p:tgtEl>
                                      </p:cBhvr>
                                    </p:animEffect>
                                  </p:childTnLst>
                                </p:cTn>
                              </p:par>
                            </p:childTnLst>
                          </p:cTn>
                        </p:par>
                      </p:childTnLst>
                    </p:cTn>
                  </p:par>
                </p:childTnLst>
              </p:cTn>
              <p:nextCondLst>
                <p:cond evt="onClick" delay="0">
                  <p:tgtEl>
                    <p:spTgt spid="23"/>
                  </p:tgtEl>
                </p:cond>
              </p:nextCondLst>
            </p:seq>
          </p:childTnLst>
        </p:cTn>
      </p:par>
    </p:tnLst>
    <p:bldLst>
      <p:bldP spid="20" grpId="0" animBg="1"/>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3" descr="C:\Documents and Settings\Елена\Мои документы\Мои рисунки\анимированные\знаки\c6aad6abc112aee1d382b.gif">
            <a:extLst>
              <a:ext uri="{FF2B5EF4-FFF2-40B4-BE49-F238E27FC236}">
                <a16:creationId xmlns:a16="http://schemas.microsoft.com/office/drawing/2014/main" id="{778373E9-FFBF-4D58-9040-F87CC32CF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2065338"/>
            <a:ext cx="5715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AutoShape 2">
            <a:hlinkClick r:id="rId3" action="ppaction://hlinksldjump" highlightClick="1"/>
            <a:extLst>
              <a:ext uri="{FF2B5EF4-FFF2-40B4-BE49-F238E27FC236}">
                <a16:creationId xmlns:a16="http://schemas.microsoft.com/office/drawing/2014/main" id="{8EE8749F-E1A3-4550-990B-5056B2592598}"/>
              </a:ext>
            </a:extLst>
          </p:cNvPr>
          <p:cNvSpPr>
            <a:spLocks noChangeArrowheads="1"/>
          </p:cNvSpPr>
          <p:nvPr/>
        </p:nvSpPr>
        <p:spPr bwMode="auto">
          <a:xfrm>
            <a:off x="8213725" y="6148388"/>
            <a:ext cx="541338" cy="539750"/>
          </a:xfrm>
          <a:prstGeom prst="actionButtonHome">
            <a:avLst/>
          </a:prstGeom>
          <a:gradFill rotWithShape="1">
            <a:gsLst>
              <a:gs pos="0">
                <a:schemeClr val="bg1"/>
              </a:gs>
              <a:gs pos="100000">
                <a:srgbClr val="0066CC">
                  <a:alpha val="51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0244" name="Text Box 5">
            <a:extLst>
              <a:ext uri="{FF2B5EF4-FFF2-40B4-BE49-F238E27FC236}">
                <a16:creationId xmlns:a16="http://schemas.microsoft.com/office/drawing/2014/main" id="{9F47A30B-4DB6-4309-997B-87ACC501D77D}"/>
              </a:ext>
            </a:extLst>
          </p:cNvPr>
          <p:cNvSpPr txBox="1">
            <a:spLocks noChangeArrowheads="1"/>
          </p:cNvSpPr>
          <p:nvPr/>
        </p:nvSpPr>
        <p:spPr bwMode="auto">
          <a:xfrm>
            <a:off x="1081088" y="1533525"/>
            <a:ext cx="42545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ru-RU" altLang="ru-RU" i="1">
                <a:latin typeface="Georgia" panose="02040502050405020303" pitchFamily="18" charset="0"/>
              </a:rPr>
              <a:t>Делать это ни в чужом доме, ни тем паче в своем доме не стоит: деньги выжить можно.</a:t>
            </a:r>
          </a:p>
        </p:txBody>
      </p:sp>
      <p:sp>
        <p:nvSpPr>
          <p:cNvPr id="15" name="AutoShape 47">
            <a:extLst>
              <a:ext uri="{FF2B5EF4-FFF2-40B4-BE49-F238E27FC236}">
                <a16:creationId xmlns:a16="http://schemas.microsoft.com/office/drawing/2014/main" id="{1D6BBD19-0F88-465A-B45F-406B82C18628}"/>
              </a:ext>
            </a:extLst>
          </p:cNvPr>
          <p:cNvSpPr>
            <a:spLocks noChangeArrowheads="1"/>
          </p:cNvSpPr>
          <p:nvPr/>
        </p:nvSpPr>
        <p:spPr bwMode="auto">
          <a:xfrm>
            <a:off x="3059113" y="260350"/>
            <a:ext cx="2590800" cy="719138"/>
          </a:xfrm>
          <a:prstGeom prst="bevel">
            <a:avLst>
              <a:gd name="adj" fmla="val 8558"/>
            </a:avLst>
          </a:prstGeom>
          <a:gradFill rotWithShape="1">
            <a:gsLst>
              <a:gs pos="0">
                <a:schemeClr val="accent1"/>
              </a:gs>
              <a:gs pos="50000">
                <a:schemeClr val="bg1"/>
              </a:gs>
              <a:gs pos="100000">
                <a:schemeClr val="accent1"/>
              </a:gs>
            </a:gsLst>
            <a:lin ang="5400000" scaled="1"/>
          </a:gradFill>
          <a:ln>
            <a:noFill/>
          </a:ln>
          <a:effectLst>
            <a:prstShdw prst="shdw17" dist="17961" dir="2700000">
              <a:srgbClr val="997199">
                <a:alpha val="50000"/>
              </a:srgbClr>
            </a:prst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b="1" dirty="0">
                <a:latin typeface="Times New Roman" pitchFamily="18" charset="0"/>
              </a:rPr>
              <a:t>ПОСЛОВИЦЫ</a:t>
            </a:r>
          </a:p>
          <a:p>
            <a:pPr algn="ctr" eaLnBrk="1" hangingPunct="1">
              <a:defRPr/>
            </a:pPr>
            <a:r>
              <a:rPr lang="ru-RU" altLang="ru-RU" b="1" dirty="0">
                <a:latin typeface="Times New Roman" pitchFamily="18" charset="0"/>
              </a:rPr>
              <a:t>И  ПОГОВОРКИ</a:t>
            </a:r>
          </a:p>
        </p:txBody>
      </p:sp>
      <p:sp>
        <p:nvSpPr>
          <p:cNvPr id="16" name="AutoShape 47">
            <a:hlinkClick r:id="rId4" action="ppaction://hlinksldjump"/>
            <a:extLst>
              <a:ext uri="{FF2B5EF4-FFF2-40B4-BE49-F238E27FC236}">
                <a16:creationId xmlns:a16="http://schemas.microsoft.com/office/drawing/2014/main" id="{E2E6FB89-FD2F-427B-84E0-BB922C74559F}"/>
              </a:ext>
            </a:extLst>
          </p:cNvPr>
          <p:cNvSpPr>
            <a:spLocks noChangeArrowheads="1"/>
          </p:cNvSpPr>
          <p:nvPr/>
        </p:nvSpPr>
        <p:spPr bwMode="auto">
          <a:xfrm>
            <a:off x="8124825" y="260350"/>
            <a:ext cx="719138" cy="719138"/>
          </a:xfrm>
          <a:prstGeom prst="bevel">
            <a:avLst>
              <a:gd name="adj" fmla="val 7727"/>
            </a:avLst>
          </a:prstGeom>
          <a:gradFill rotWithShape="1">
            <a:gsLst>
              <a:gs pos="0">
                <a:schemeClr val="accent1"/>
              </a:gs>
              <a:gs pos="50000">
                <a:schemeClr val="bg1"/>
              </a:gs>
              <a:gs pos="100000">
                <a:schemeClr val="accent1"/>
              </a:gs>
            </a:gsLst>
            <a:lin ang="5400000" scaled="1"/>
          </a:gradFill>
          <a:ln>
            <a:noFill/>
          </a:ln>
          <a:effectLst>
            <a:prstShdw prst="shdw17" dist="17961" dir="2700000">
              <a:srgbClr val="997199">
                <a:alpha val="50000"/>
              </a:srgbClr>
            </a:prstShdw>
          </a:effectLst>
        </p:spPr>
        <p:txBody>
          <a:bodyPr wrap="none" anchor="ctr"/>
          <a:lstStyle/>
          <a:p>
            <a:pPr algn="ctr" eaLnBrk="1" hangingPunct="1">
              <a:defRPr/>
            </a:pPr>
            <a:r>
              <a:rPr lang="ru-RU" sz="3200" b="1" dirty="0">
                <a:latin typeface="Arial" charset="0"/>
              </a:rPr>
              <a:t>20</a:t>
            </a:r>
          </a:p>
        </p:txBody>
      </p:sp>
      <p:sp>
        <p:nvSpPr>
          <p:cNvPr id="17" name="Прямоугольник: багетная рамка 16">
            <a:extLst>
              <a:ext uri="{FF2B5EF4-FFF2-40B4-BE49-F238E27FC236}">
                <a16:creationId xmlns:a16="http://schemas.microsoft.com/office/drawing/2014/main" id="{1C824B51-30EC-452B-9D07-47A97281A32A}"/>
              </a:ext>
            </a:extLst>
          </p:cNvPr>
          <p:cNvSpPr/>
          <p:nvPr/>
        </p:nvSpPr>
        <p:spPr>
          <a:xfrm>
            <a:off x="5399088" y="1760538"/>
            <a:ext cx="3457575"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Петь</a:t>
            </a:r>
          </a:p>
        </p:txBody>
      </p:sp>
      <p:sp>
        <p:nvSpPr>
          <p:cNvPr id="18" name="Прямоугольник: багетная рамка 17">
            <a:extLst>
              <a:ext uri="{FF2B5EF4-FFF2-40B4-BE49-F238E27FC236}">
                <a16:creationId xmlns:a16="http://schemas.microsoft.com/office/drawing/2014/main" id="{5BA7059E-73F3-4AB5-BB0D-E4B6535C8459}"/>
              </a:ext>
            </a:extLst>
          </p:cNvPr>
          <p:cNvSpPr/>
          <p:nvPr/>
        </p:nvSpPr>
        <p:spPr>
          <a:xfrm>
            <a:off x="5399088" y="4945063"/>
            <a:ext cx="3457575"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Свистеть</a:t>
            </a:r>
          </a:p>
        </p:txBody>
      </p:sp>
      <p:sp>
        <p:nvSpPr>
          <p:cNvPr id="19" name="Прямоугольник: багетная рамка 18">
            <a:extLst>
              <a:ext uri="{FF2B5EF4-FFF2-40B4-BE49-F238E27FC236}">
                <a16:creationId xmlns:a16="http://schemas.microsoft.com/office/drawing/2014/main" id="{C20FD7C7-4544-46AB-939D-A0BE56D3AF5F}"/>
              </a:ext>
            </a:extLst>
          </p:cNvPr>
          <p:cNvSpPr/>
          <p:nvPr/>
        </p:nvSpPr>
        <p:spPr>
          <a:xfrm>
            <a:off x="5399088" y="3279775"/>
            <a:ext cx="3457575"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Кричать</a:t>
            </a:r>
          </a:p>
        </p:txBody>
      </p:sp>
      <p:sp>
        <p:nvSpPr>
          <p:cNvPr id="20" name="Прямоугольник: багетная рамка 19">
            <a:extLst>
              <a:ext uri="{FF2B5EF4-FFF2-40B4-BE49-F238E27FC236}">
                <a16:creationId xmlns:a16="http://schemas.microsoft.com/office/drawing/2014/main" id="{C8B8C26C-9D88-4609-8A4A-95D60544B3FE}"/>
              </a:ext>
            </a:extLst>
          </p:cNvPr>
          <p:cNvSpPr/>
          <p:nvPr/>
        </p:nvSpPr>
        <p:spPr>
          <a:xfrm>
            <a:off x="1331913" y="4087813"/>
            <a:ext cx="3455987" cy="746125"/>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Верно, у Вас 20 баллов!</a:t>
            </a:r>
          </a:p>
        </p:txBody>
      </p:sp>
      <p:sp>
        <p:nvSpPr>
          <p:cNvPr id="21" name="Прямоугольник: багетная рамка 20">
            <a:extLst>
              <a:ext uri="{FF2B5EF4-FFF2-40B4-BE49-F238E27FC236}">
                <a16:creationId xmlns:a16="http://schemas.microsoft.com/office/drawing/2014/main" id="{1E5B421F-4D02-497D-A8DB-DAFEB1763CF9}"/>
              </a:ext>
            </a:extLst>
          </p:cNvPr>
          <p:cNvSpPr/>
          <p:nvPr/>
        </p:nvSpPr>
        <p:spPr>
          <a:xfrm>
            <a:off x="1327150" y="5070475"/>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
        <p:nvSpPr>
          <p:cNvPr id="22" name="Прямоугольник: багетная рамка 21">
            <a:extLst>
              <a:ext uri="{FF2B5EF4-FFF2-40B4-BE49-F238E27FC236}">
                <a16:creationId xmlns:a16="http://schemas.microsoft.com/office/drawing/2014/main" id="{5776A53B-0972-4C8F-837A-D415758F4381}"/>
              </a:ext>
            </a:extLst>
          </p:cNvPr>
          <p:cNvSpPr/>
          <p:nvPr/>
        </p:nvSpPr>
        <p:spPr>
          <a:xfrm>
            <a:off x="1323975" y="5816600"/>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Tree>
  </p:cSld>
  <p:clrMapOvr>
    <a:masterClrMapping/>
  </p:clrMapOvr>
  <p:transition spd="med" advClick="0"/>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nodeType="clickPar">
                      <p:stCondLst>
                        <p:cond delay="0"/>
                      </p:stCondLst>
                      <p:childTnLst>
                        <p:par>
                          <p:cTn id="4" fill="hold" nodeType="withGroup">
                            <p:stCondLst>
                              <p:cond delay="0"/>
                            </p:stCondLst>
                            <p:childTnLst>
                              <p:par>
                                <p:cTn id="5" presetID="9" presetClass="emph" presetSubtype="0" grpId="0" nodeType="clickEffect">
                                  <p:stCondLst>
                                    <p:cond delay="0"/>
                                  </p:stCondLst>
                                  <p:childTnLst>
                                    <p:set>
                                      <p:cBhvr rctx="PPT">
                                        <p:cTn id="6" dur="indefinite"/>
                                        <p:tgtEl>
                                          <p:spTgt spid="16"/>
                                        </p:tgtEl>
                                        <p:attrNameLst>
                                          <p:attrName>style.opacity</p:attrName>
                                        </p:attrNameLst>
                                      </p:cBhvr>
                                      <p:to>
                                        <p:strVal val="0"/>
                                      </p:to>
                                    </p:set>
                                    <p:animEffect filter="image" prLst="opacity: 0">
                                      <p:cBhvr rctx="IE">
                                        <p:cTn id="7" dur="indefinite"/>
                                        <p:tgtEl>
                                          <p:spTgt spid="16"/>
                                        </p:tgtEl>
                                      </p:cBhvr>
                                    </p:animEffec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childTnLst>
                    </p:cTn>
                  </p:par>
                </p:childTnLst>
              </p:cTn>
              <p:nextCondLst>
                <p:cond evt="onClick" delay="0">
                  <p:tgtEl>
                    <p:spTgt spid="18"/>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childTnLst>
                          </p:cTn>
                        </p:par>
                      </p:childTnLst>
                    </p:cTn>
                  </p:par>
                </p:childTnLst>
              </p:cTn>
              <p:nextCondLst>
                <p:cond evt="onClick" delay="0">
                  <p:tgtEl>
                    <p:spTgt spid="19"/>
                  </p:tgtEl>
                </p:cond>
              </p:nextCondLst>
            </p:seq>
          </p:childTnLst>
        </p:cTn>
      </p:par>
    </p:tnLst>
    <p:bldLst>
      <p:bldP spid="16"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3" descr="C:\Documents and Settings\Елена\Мои документы\Мои рисунки\анимированные\знаки\c6aad6abc112aee1d382b.gif">
            <a:extLst>
              <a:ext uri="{FF2B5EF4-FFF2-40B4-BE49-F238E27FC236}">
                <a16:creationId xmlns:a16="http://schemas.microsoft.com/office/drawing/2014/main" id="{2C8D159A-C114-48BD-AB28-04EF83E540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2065338"/>
            <a:ext cx="5715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AutoShape 2">
            <a:hlinkClick r:id="rId3" action="ppaction://hlinksldjump" highlightClick="1"/>
            <a:extLst>
              <a:ext uri="{FF2B5EF4-FFF2-40B4-BE49-F238E27FC236}">
                <a16:creationId xmlns:a16="http://schemas.microsoft.com/office/drawing/2014/main" id="{AFB53F8E-8C10-4145-9D63-9DFE77D1F362}"/>
              </a:ext>
            </a:extLst>
          </p:cNvPr>
          <p:cNvSpPr>
            <a:spLocks noChangeArrowheads="1"/>
          </p:cNvSpPr>
          <p:nvPr/>
        </p:nvSpPr>
        <p:spPr bwMode="auto">
          <a:xfrm>
            <a:off x="8213725" y="6148388"/>
            <a:ext cx="541338" cy="539750"/>
          </a:xfrm>
          <a:prstGeom prst="actionButtonHome">
            <a:avLst/>
          </a:prstGeom>
          <a:gradFill rotWithShape="1">
            <a:gsLst>
              <a:gs pos="0">
                <a:schemeClr val="bg1"/>
              </a:gs>
              <a:gs pos="100000">
                <a:srgbClr val="0066CC">
                  <a:alpha val="51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1268" name="Text Box 5">
            <a:extLst>
              <a:ext uri="{FF2B5EF4-FFF2-40B4-BE49-F238E27FC236}">
                <a16:creationId xmlns:a16="http://schemas.microsoft.com/office/drawing/2014/main" id="{9B5A2226-51EA-45A0-AE26-1DA5465CF512}"/>
              </a:ext>
            </a:extLst>
          </p:cNvPr>
          <p:cNvSpPr txBox="1">
            <a:spLocks noChangeArrowheads="1"/>
          </p:cNvSpPr>
          <p:nvPr/>
        </p:nvSpPr>
        <p:spPr bwMode="auto">
          <a:xfrm>
            <a:off x="1387475" y="1858963"/>
            <a:ext cx="37607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ru-RU" altLang="ru-RU" i="1">
                <a:latin typeface="Georgia" panose="02040502050405020303" pitchFamily="18" charset="0"/>
              </a:rPr>
              <a:t>Проверяйте </a:t>
            </a:r>
            <a:r>
              <a:rPr lang="en-US" altLang="ru-RU" i="1">
                <a:latin typeface="Georgia" panose="02040502050405020303" pitchFamily="18" charset="0"/>
              </a:rPr>
              <a:t>&lt;</a:t>
            </a:r>
            <a:r>
              <a:rPr lang="ru-RU" altLang="ru-RU" i="1">
                <a:latin typeface="Georgia" panose="02040502050405020303" pitchFamily="18" charset="0"/>
              </a:rPr>
              <a:t>…</a:t>
            </a:r>
            <a:r>
              <a:rPr lang="en-US" altLang="ru-RU" i="1">
                <a:latin typeface="Georgia" panose="02040502050405020303" pitchFamily="18" charset="0"/>
              </a:rPr>
              <a:t>&gt;</a:t>
            </a:r>
            <a:r>
              <a:rPr lang="ru-RU" altLang="ru-RU" i="1">
                <a:latin typeface="Georgia" panose="02040502050405020303" pitchFamily="18" charset="0"/>
              </a:rPr>
              <a:t>, не отходя от кассы.</a:t>
            </a:r>
          </a:p>
        </p:txBody>
      </p:sp>
      <p:sp>
        <p:nvSpPr>
          <p:cNvPr id="15" name="AutoShape 47">
            <a:extLst>
              <a:ext uri="{FF2B5EF4-FFF2-40B4-BE49-F238E27FC236}">
                <a16:creationId xmlns:a16="http://schemas.microsoft.com/office/drawing/2014/main" id="{D2FD88B9-C795-4FC9-9D82-513A31997B07}"/>
              </a:ext>
            </a:extLst>
          </p:cNvPr>
          <p:cNvSpPr>
            <a:spLocks noChangeArrowheads="1"/>
          </p:cNvSpPr>
          <p:nvPr/>
        </p:nvSpPr>
        <p:spPr bwMode="auto">
          <a:xfrm>
            <a:off x="3059113" y="260350"/>
            <a:ext cx="2590800" cy="719138"/>
          </a:xfrm>
          <a:prstGeom prst="bevel">
            <a:avLst>
              <a:gd name="adj" fmla="val 8558"/>
            </a:avLst>
          </a:prstGeom>
          <a:gradFill rotWithShape="1">
            <a:gsLst>
              <a:gs pos="0">
                <a:schemeClr val="accent1"/>
              </a:gs>
              <a:gs pos="50000">
                <a:schemeClr val="bg1"/>
              </a:gs>
              <a:gs pos="100000">
                <a:schemeClr val="accent1"/>
              </a:gs>
            </a:gsLst>
            <a:lin ang="5400000" scaled="1"/>
          </a:gradFill>
          <a:ln>
            <a:noFill/>
          </a:ln>
          <a:effectLst>
            <a:prstShdw prst="shdw17" dist="17961" dir="2700000">
              <a:srgbClr val="997199">
                <a:alpha val="50000"/>
              </a:srgbClr>
            </a:prst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b="1" dirty="0">
                <a:latin typeface="Times New Roman" pitchFamily="18" charset="0"/>
              </a:rPr>
              <a:t>ПОСЛОВИЦЫ</a:t>
            </a:r>
          </a:p>
          <a:p>
            <a:pPr algn="ctr" eaLnBrk="1" hangingPunct="1">
              <a:defRPr/>
            </a:pPr>
            <a:r>
              <a:rPr lang="ru-RU" altLang="ru-RU" b="1" dirty="0">
                <a:latin typeface="Times New Roman" pitchFamily="18" charset="0"/>
              </a:rPr>
              <a:t>И  ПОГОВОРКИ</a:t>
            </a:r>
          </a:p>
        </p:txBody>
      </p:sp>
      <p:sp>
        <p:nvSpPr>
          <p:cNvPr id="16" name="AutoShape 47">
            <a:hlinkClick r:id="rId4" action="ppaction://hlinksldjump"/>
            <a:extLst>
              <a:ext uri="{FF2B5EF4-FFF2-40B4-BE49-F238E27FC236}">
                <a16:creationId xmlns:a16="http://schemas.microsoft.com/office/drawing/2014/main" id="{D54EDCB4-1DEE-462B-A089-AD3ACAB8CBA0}"/>
              </a:ext>
            </a:extLst>
          </p:cNvPr>
          <p:cNvSpPr>
            <a:spLocks noChangeArrowheads="1"/>
          </p:cNvSpPr>
          <p:nvPr/>
        </p:nvSpPr>
        <p:spPr bwMode="auto">
          <a:xfrm>
            <a:off x="8124825" y="260350"/>
            <a:ext cx="719138" cy="719138"/>
          </a:xfrm>
          <a:prstGeom prst="bevel">
            <a:avLst>
              <a:gd name="adj" fmla="val 7727"/>
            </a:avLst>
          </a:prstGeom>
          <a:gradFill rotWithShape="1">
            <a:gsLst>
              <a:gs pos="0">
                <a:schemeClr val="accent1"/>
              </a:gs>
              <a:gs pos="50000">
                <a:schemeClr val="bg1"/>
              </a:gs>
              <a:gs pos="100000">
                <a:schemeClr val="accent1"/>
              </a:gs>
            </a:gsLst>
            <a:lin ang="5400000" scaled="1"/>
          </a:gradFill>
          <a:ln>
            <a:noFill/>
          </a:ln>
          <a:effectLst>
            <a:prstShdw prst="shdw17" dist="17961" dir="2700000">
              <a:srgbClr val="997199">
                <a:alpha val="50000"/>
              </a:srgbClr>
            </a:prstShdw>
          </a:effectLst>
        </p:spPr>
        <p:txBody>
          <a:bodyPr wrap="none" anchor="ctr"/>
          <a:lstStyle/>
          <a:p>
            <a:pPr algn="ctr" eaLnBrk="1" hangingPunct="1">
              <a:defRPr/>
            </a:pPr>
            <a:r>
              <a:rPr lang="ru-RU" sz="3200" b="1" dirty="0">
                <a:latin typeface="Arial" charset="0"/>
              </a:rPr>
              <a:t>30</a:t>
            </a:r>
          </a:p>
        </p:txBody>
      </p:sp>
      <p:sp>
        <p:nvSpPr>
          <p:cNvPr id="17" name="Прямоугольник: багетная рамка 16">
            <a:extLst>
              <a:ext uri="{FF2B5EF4-FFF2-40B4-BE49-F238E27FC236}">
                <a16:creationId xmlns:a16="http://schemas.microsoft.com/office/drawing/2014/main" id="{28E2EED1-4FB8-450C-807A-CF034E03CBE9}"/>
              </a:ext>
            </a:extLst>
          </p:cNvPr>
          <p:cNvSpPr/>
          <p:nvPr/>
        </p:nvSpPr>
        <p:spPr>
          <a:xfrm>
            <a:off x="5399088" y="1692275"/>
            <a:ext cx="3457575"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Паспорт</a:t>
            </a:r>
          </a:p>
        </p:txBody>
      </p:sp>
      <p:sp>
        <p:nvSpPr>
          <p:cNvPr id="18" name="Прямоугольник: багетная рамка 17">
            <a:extLst>
              <a:ext uri="{FF2B5EF4-FFF2-40B4-BE49-F238E27FC236}">
                <a16:creationId xmlns:a16="http://schemas.microsoft.com/office/drawing/2014/main" id="{48CF4B20-7822-4F92-8023-75154B4C806B}"/>
              </a:ext>
            </a:extLst>
          </p:cNvPr>
          <p:cNvSpPr/>
          <p:nvPr/>
        </p:nvSpPr>
        <p:spPr>
          <a:xfrm>
            <a:off x="5399088" y="3413125"/>
            <a:ext cx="3457575"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Деньги</a:t>
            </a:r>
          </a:p>
        </p:txBody>
      </p:sp>
      <p:sp>
        <p:nvSpPr>
          <p:cNvPr id="19" name="Прямоугольник: багетная рамка 18">
            <a:extLst>
              <a:ext uri="{FF2B5EF4-FFF2-40B4-BE49-F238E27FC236}">
                <a16:creationId xmlns:a16="http://schemas.microsoft.com/office/drawing/2014/main" id="{27D5327A-4903-421C-B88D-89147504E78B}"/>
              </a:ext>
            </a:extLst>
          </p:cNvPr>
          <p:cNvSpPr/>
          <p:nvPr/>
        </p:nvSpPr>
        <p:spPr>
          <a:xfrm>
            <a:off x="5399088" y="4941888"/>
            <a:ext cx="3457575"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Банковскую карту</a:t>
            </a:r>
          </a:p>
        </p:txBody>
      </p:sp>
      <p:sp>
        <p:nvSpPr>
          <p:cNvPr id="20" name="Прямоугольник: багетная рамка 19">
            <a:extLst>
              <a:ext uri="{FF2B5EF4-FFF2-40B4-BE49-F238E27FC236}">
                <a16:creationId xmlns:a16="http://schemas.microsoft.com/office/drawing/2014/main" id="{993D8837-FB82-4A40-89D5-06CEB750F4EA}"/>
              </a:ext>
            </a:extLst>
          </p:cNvPr>
          <p:cNvSpPr/>
          <p:nvPr/>
        </p:nvSpPr>
        <p:spPr>
          <a:xfrm>
            <a:off x="1331913" y="4025900"/>
            <a:ext cx="3455987" cy="746125"/>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Верно, у Вас 30 баллов!</a:t>
            </a:r>
          </a:p>
        </p:txBody>
      </p:sp>
      <p:sp>
        <p:nvSpPr>
          <p:cNvPr id="21" name="Прямоугольник: багетная рамка 20">
            <a:extLst>
              <a:ext uri="{FF2B5EF4-FFF2-40B4-BE49-F238E27FC236}">
                <a16:creationId xmlns:a16="http://schemas.microsoft.com/office/drawing/2014/main" id="{9F99D4D9-0FA6-454B-8867-47423CF12C1F}"/>
              </a:ext>
            </a:extLst>
          </p:cNvPr>
          <p:cNvSpPr/>
          <p:nvPr/>
        </p:nvSpPr>
        <p:spPr>
          <a:xfrm>
            <a:off x="1327150" y="5008563"/>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
        <p:nvSpPr>
          <p:cNvPr id="22" name="Прямоугольник: багетная рамка 21">
            <a:extLst>
              <a:ext uri="{FF2B5EF4-FFF2-40B4-BE49-F238E27FC236}">
                <a16:creationId xmlns:a16="http://schemas.microsoft.com/office/drawing/2014/main" id="{9C5C1220-1FFB-47D9-8CAA-CB0B4B78CBA2}"/>
              </a:ext>
            </a:extLst>
          </p:cNvPr>
          <p:cNvSpPr/>
          <p:nvPr/>
        </p:nvSpPr>
        <p:spPr>
          <a:xfrm>
            <a:off x="1323975" y="5754688"/>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Tree>
  </p:cSld>
  <p:clrMapOvr>
    <a:masterClrMapping/>
  </p:clrMapOvr>
  <p:transition spd="med" advClick="0"/>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nodeType="clickPar">
                      <p:stCondLst>
                        <p:cond delay="0"/>
                      </p:stCondLst>
                      <p:childTnLst>
                        <p:par>
                          <p:cTn id="4" fill="hold" nodeType="withGroup">
                            <p:stCondLst>
                              <p:cond delay="0"/>
                            </p:stCondLst>
                            <p:childTnLst>
                              <p:par>
                                <p:cTn id="5" presetID="9" presetClass="emph" presetSubtype="0" grpId="0" nodeType="clickEffect">
                                  <p:stCondLst>
                                    <p:cond delay="0"/>
                                  </p:stCondLst>
                                  <p:childTnLst>
                                    <p:set>
                                      <p:cBhvr rctx="PPT">
                                        <p:cTn id="6" dur="indefinite"/>
                                        <p:tgtEl>
                                          <p:spTgt spid="16"/>
                                        </p:tgtEl>
                                        <p:attrNameLst>
                                          <p:attrName>style.opacity</p:attrName>
                                        </p:attrNameLst>
                                      </p:cBhvr>
                                      <p:to>
                                        <p:strVal val="0"/>
                                      </p:to>
                                    </p:set>
                                    <p:animEffect filter="image" prLst="opacity: 0">
                                      <p:cBhvr rctx="IE">
                                        <p:cTn id="7" dur="indefinite"/>
                                        <p:tgtEl>
                                          <p:spTgt spid="16"/>
                                        </p:tgtEl>
                                      </p:cBhvr>
                                    </p:animEffec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childTnLst>
                    </p:cTn>
                  </p:par>
                </p:childTnLst>
              </p:cTn>
              <p:nextCondLst>
                <p:cond evt="onClick" delay="0">
                  <p:tgtEl>
                    <p:spTgt spid="18"/>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childTnLst>
                          </p:cTn>
                        </p:par>
                      </p:childTnLst>
                    </p:cTn>
                  </p:par>
                </p:childTnLst>
              </p:cTn>
              <p:nextCondLst>
                <p:cond evt="onClick" delay="0">
                  <p:tgtEl>
                    <p:spTgt spid="19"/>
                  </p:tgtEl>
                </p:cond>
              </p:nextCondLst>
            </p:seq>
          </p:childTnLst>
        </p:cTn>
      </p:par>
    </p:tnLst>
    <p:bldLst>
      <p:bldP spid="16"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3" descr="C:\Documents and Settings\Елена\Мои документы\Мои рисунки\анимированные\знаки\c6aad6abc112aee1d382b.gif">
            <a:extLst>
              <a:ext uri="{FF2B5EF4-FFF2-40B4-BE49-F238E27FC236}">
                <a16:creationId xmlns:a16="http://schemas.microsoft.com/office/drawing/2014/main" id="{53B34E11-25A4-45FF-B4AC-4290E5F9B1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2065338"/>
            <a:ext cx="5715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AutoShape 2">
            <a:hlinkClick r:id="rId4" action="ppaction://hlinksldjump" highlightClick="1"/>
            <a:extLst>
              <a:ext uri="{FF2B5EF4-FFF2-40B4-BE49-F238E27FC236}">
                <a16:creationId xmlns:a16="http://schemas.microsoft.com/office/drawing/2014/main" id="{E804412D-39C0-4B28-8F83-70E0CE0F9939}"/>
              </a:ext>
            </a:extLst>
          </p:cNvPr>
          <p:cNvSpPr>
            <a:spLocks noChangeArrowheads="1"/>
          </p:cNvSpPr>
          <p:nvPr/>
        </p:nvSpPr>
        <p:spPr bwMode="auto">
          <a:xfrm>
            <a:off x="8213725" y="6148388"/>
            <a:ext cx="541338" cy="539750"/>
          </a:xfrm>
          <a:prstGeom prst="actionButtonHome">
            <a:avLst/>
          </a:prstGeom>
          <a:gradFill rotWithShape="1">
            <a:gsLst>
              <a:gs pos="0">
                <a:schemeClr val="bg1"/>
              </a:gs>
              <a:gs pos="100000">
                <a:srgbClr val="0066CC">
                  <a:alpha val="51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2292" name="Text Box 5">
            <a:extLst>
              <a:ext uri="{FF2B5EF4-FFF2-40B4-BE49-F238E27FC236}">
                <a16:creationId xmlns:a16="http://schemas.microsoft.com/office/drawing/2014/main" id="{ECAE23EF-AFFC-49FF-B240-B0F4BEFABB01}"/>
              </a:ext>
            </a:extLst>
          </p:cNvPr>
          <p:cNvSpPr txBox="1">
            <a:spLocks noChangeArrowheads="1"/>
          </p:cNvSpPr>
          <p:nvPr/>
        </p:nvSpPr>
        <p:spPr bwMode="auto">
          <a:xfrm>
            <a:off x="1081088" y="1092200"/>
            <a:ext cx="4211637"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ru-RU" altLang="ru-RU" i="1">
                <a:latin typeface="Georgia" panose="02040502050405020303" pitchFamily="18" charset="0"/>
              </a:rPr>
              <a:t>В Японии богатые гребут деньги бамбуковыми граблями. А чем гребут деньги наши богачи?</a:t>
            </a:r>
          </a:p>
          <a:p>
            <a:pPr eaLnBrk="1" hangingPunct="1">
              <a:buFontTx/>
              <a:buNone/>
            </a:pPr>
            <a:endParaRPr lang="ru-RU" altLang="ru-RU" i="1">
              <a:latin typeface="Georgia" panose="02040502050405020303" pitchFamily="18" charset="0"/>
            </a:endParaRPr>
          </a:p>
        </p:txBody>
      </p:sp>
      <p:sp>
        <p:nvSpPr>
          <p:cNvPr id="15" name="AutoShape 47">
            <a:extLst>
              <a:ext uri="{FF2B5EF4-FFF2-40B4-BE49-F238E27FC236}">
                <a16:creationId xmlns:a16="http://schemas.microsoft.com/office/drawing/2014/main" id="{B8BA8055-523E-4013-A85D-EC716346611A}"/>
              </a:ext>
            </a:extLst>
          </p:cNvPr>
          <p:cNvSpPr>
            <a:spLocks noChangeArrowheads="1"/>
          </p:cNvSpPr>
          <p:nvPr/>
        </p:nvSpPr>
        <p:spPr bwMode="auto">
          <a:xfrm>
            <a:off x="3059113" y="260350"/>
            <a:ext cx="2590800" cy="719138"/>
          </a:xfrm>
          <a:prstGeom prst="bevel">
            <a:avLst>
              <a:gd name="adj" fmla="val 8558"/>
            </a:avLst>
          </a:prstGeom>
          <a:gradFill rotWithShape="1">
            <a:gsLst>
              <a:gs pos="0">
                <a:schemeClr val="accent1"/>
              </a:gs>
              <a:gs pos="50000">
                <a:schemeClr val="bg1"/>
              </a:gs>
              <a:gs pos="100000">
                <a:schemeClr val="accent1"/>
              </a:gs>
            </a:gsLst>
            <a:lin ang="5400000" scaled="1"/>
          </a:gradFill>
          <a:ln>
            <a:noFill/>
          </a:ln>
          <a:effectLst>
            <a:prstShdw prst="shdw17" dist="17961" dir="2700000">
              <a:srgbClr val="997199">
                <a:alpha val="50000"/>
              </a:srgbClr>
            </a:prst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b="1" dirty="0">
                <a:latin typeface="Times New Roman" pitchFamily="18" charset="0"/>
              </a:rPr>
              <a:t>ПОСЛОВИЦЫ</a:t>
            </a:r>
          </a:p>
          <a:p>
            <a:pPr algn="ctr" eaLnBrk="1" hangingPunct="1">
              <a:defRPr/>
            </a:pPr>
            <a:r>
              <a:rPr lang="ru-RU" altLang="ru-RU" b="1" dirty="0">
                <a:latin typeface="Times New Roman" pitchFamily="18" charset="0"/>
              </a:rPr>
              <a:t>И  ПОГОВОРКИ</a:t>
            </a:r>
          </a:p>
        </p:txBody>
      </p:sp>
      <p:sp>
        <p:nvSpPr>
          <p:cNvPr id="16" name="AutoShape 47">
            <a:hlinkClick r:id="rId5" action="ppaction://hlinksldjump"/>
            <a:extLst>
              <a:ext uri="{FF2B5EF4-FFF2-40B4-BE49-F238E27FC236}">
                <a16:creationId xmlns:a16="http://schemas.microsoft.com/office/drawing/2014/main" id="{1E13B7C3-DDFB-4F16-8EE3-0E0BDE4C4DCE}"/>
              </a:ext>
            </a:extLst>
          </p:cNvPr>
          <p:cNvSpPr>
            <a:spLocks noChangeArrowheads="1"/>
          </p:cNvSpPr>
          <p:nvPr/>
        </p:nvSpPr>
        <p:spPr bwMode="auto">
          <a:xfrm>
            <a:off x="8124825" y="260350"/>
            <a:ext cx="719138" cy="719138"/>
          </a:xfrm>
          <a:prstGeom prst="bevel">
            <a:avLst>
              <a:gd name="adj" fmla="val 7727"/>
            </a:avLst>
          </a:prstGeom>
          <a:gradFill rotWithShape="1">
            <a:gsLst>
              <a:gs pos="0">
                <a:schemeClr val="accent1"/>
              </a:gs>
              <a:gs pos="50000">
                <a:schemeClr val="bg1"/>
              </a:gs>
              <a:gs pos="100000">
                <a:schemeClr val="accent1"/>
              </a:gs>
            </a:gsLst>
            <a:lin ang="5400000" scaled="1"/>
          </a:gradFill>
          <a:ln>
            <a:noFill/>
          </a:ln>
          <a:effectLst>
            <a:prstShdw prst="shdw17" dist="17961" dir="2700000">
              <a:srgbClr val="997199">
                <a:alpha val="50000"/>
              </a:srgbClr>
            </a:prstShdw>
          </a:effectLst>
        </p:spPr>
        <p:txBody>
          <a:bodyPr wrap="none" anchor="ctr"/>
          <a:lstStyle/>
          <a:p>
            <a:pPr algn="ctr" eaLnBrk="1" hangingPunct="1">
              <a:defRPr/>
            </a:pPr>
            <a:r>
              <a:rPr lang="ru-RU" sz="3200" b="1" dirty="0">
                <a:latin typeface="Arial" charset="0"/>
              </a:rPr>
              <a:t>40</a:t>
            </a:r>
          </a:p>
        </p:txBody>
      </p:sp>
      <p:sp>
        <p:nvSpPr>
          <p:cNvPr id="17" name="Прямоугольник: багетная рамка 16">
            <a:extLst>
              <a:ext uri="{FF2B5EF4-FFF2-40B4-BE49-F238E27FC236}">
                <a16:creationId xmlns:a16="http://schemas.microsoft.com/office/drawing/2014/main" id="{760FFAAB-A0FA-4114-84C6-82F5B4D6D96B}"/>
              </a:ext>
            </a:extLst>
          </p:cNvPr>
          <p:cNvSpPr/>
          <p:nvPr/>
        </p:nvSpPr>
        <p:spPr>
          <a:xfrm>
            <a:off x="5335588" y="4738688"/>
            <a:ext cx="3457575"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Тяпками</a:t>
            </a:r>
          </a:p>
        </p:txBody>
      </p:sp>
      <p:sp>
        <p:nvSpPr>
          <p:cNvPr id="18" name="Прямоугольник: багетная рамка 17">
            <a:extLst>
              <a:ext uri="{FF2B5EF4-FFF2-40B4-BE49-F238E27FC236}">
                <a16:creationId xmlns:a16="http://schemas.microsoft.com/office/drawing/2014/main" id="{4BD3A420-4353-4FF0-9339-A975E3A2B734}"/>
              </a:ext>
            </a:extLst>
          </p:cNvPr>
          <p:cNvSpPr/>
          <p:nvPr/>
        </p:nvSpPr>
        <p:spPr>
          <a:xfrm>
            <a:off x="5297488" y="1611313"/>
            <a:ext cx="3457575"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Лопатой</a:t>
            </a:r>
          </a:p>
        </p:txBody>
      </p:sp>
      <p:sp>
        <p:nvSpPr>
          <p:cNvPr id="19" name="Прямоугольник: багетная рамка 18">
            <a:extLst>
              <a:ext uri="{FF2B5EF4-FFF2-40B4-BE49-F238E27FC236}">
                <a16:creationId xmlns:a16="http://schemas.microsoft.com/office/drawing/2014/main" id="{EEFC69B5-A26E-49E7-8ABD-C8BC1A9A7B89}"/>
              </a:ext>
            </a:extLst>
          </p:cNvPr>
          <p:cNvSpPr/>
          <p:nvPr/>
        </p:nvSpPr>
        <p:spPr>
          <a:xfrm>
            <a:off x="5335588" y="3151188"/>
            <a:ext cx="3457575"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Вилами</a:t>
            </a:r>
          </a:p>
        </p:txBody>
      </p:sp>
      <p:sp>
        <p:nvSpPr>
          <p:cNvPr id="20" name="Прямоугольник: багетная рамка 19">
            <a:extLst>
              <a:ext uri="{FF2B5EF4-FFF2-40B4-BE49-F238E27FC236}">
                <a16:creationId xmlns:a16="http://schemas.microsoft.com/office/drawing/2014/main" id="{7D6626B7-73C8-42D2-9DA1-48DF0EE768BD}"/>
              </a:ext>
            </a:extLst>
          </p:cNvPr>
          <p:cNvSpPr/>
          <p:nvPr/>
        </p:nvSpPr>
        <p:spPr>
          <a:xfrm>
            <a:off x="1331913" y="4037013"/>
            <a:ext cx="3455987" cy="746125"/>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Верно, у Вас 40 баллов!</a:t>
            </a:r>
          </a:p>
        </p:txBody>
      </p:sp>
      <p:sp>
        <p:nvSpPr>
          <p:cNvPr id="21" name="Прямоугольник: багетная рамка 20">
            <a:extLst>
              <a:ext uri="{FF2B5EF4-FFF2-40B4-BE49-F238E27FC236}">
                <a16:creationId xmlns:a16="http://schemas.microsoft.com/office/drawing/2014/main" id="{A1B2434E-98E0-44F3-91D5-6D1B23198978}"/>
              </a:ext>
            </a:extLst>
          </p:cNvPr>
          <p:cNvSpPr/>
          <p:nvPr/>
        </p:nvSpPr>
        <p:spPr>
          <a:xfrm>
            <a:off x="1327150" y="5019675"/>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
        <p:nvSpPr>
          <p:cNvPr id="22" name="Прямоугольник: багетная рамка 21">
            <a:extLst>
              <a:ext uri="{FF2B5EF4-FFF2-40B4-BE49-F238E27FC236}">
                <a16:creationId xmlns:a16="http://schemas.microsoft.com/office/drawing/2014/main" id="{BF53E05E-48EE-45CB-910D-A01FBCEFED98}"/>
              </a:ext>
            </a:extLst>
          </p:cNvPr>
          <p:cNvSpPr/>
          <p:nvPr/>
        </p:nvSpPr>
        <p:spPr>
          <a:xfrm>
            <a:off x="1323975" y="5765800"/>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Tree>
  </p:cSld>
  <p:clrMapOvr>
    <a:masterClrMapping/>
  </p:clrMapOvr>
  <p:transition spd="med" advClick="0"/>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nodeType="clickPar">
                      <p:stCondLst>
                        <p:cond delay="0"/>
                      </p:stCondLst>
                      <p:childTnLst>
                        <p:par>
                          <p:cTn id="4" fill="hold" nodeType="withGroup">
                            <p:stCondLst>
                              <p:cond delay="0"/>
                            </p:stCondLst>
                            <p:childTnLst>
                              <p:par>
                                <p:cTn id="5" presetID="9" presetClass="emph" presetSubtype="0" grpId="0" nodeType="clickEffect">
                                  <p:stCondLst>
                                    <p:cond delay="0"/>
                                  </p:stCondLst>
                                  <p:childTnLst>
                                    <p:set>
                                      <p:cBhvr rctx="PPT">
                                        <p:cTn id="6" dur="indefinite"/>
                                        <p:tgtEl>
                                          <p:spTgt spid="16"/>
                                        </p:tgtEl>
                                        <p:attrNameLst>
                                          <p:attrName>style.opacity</p:attrName>
                                        </p:attrNameLst>
                                      </p:cBhvr>
                                      <p:to>
                                        <p:strVal val="0"/>
                                      </p:to>
                                    </p:set>
                                    <p:animEffect filter="image" prLst="opacity: 0">
                                      <p:cBhvr rctx="IE">
                                        <p:cTn id="7" dur="indefinite"/>
                                        <p:tgtEl>
                                          <p:spTgt spid="16"/>
                                        </p:tgtEl>
                                      </p:cBhvr>
                                    </p:animEffec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childTnLst>
                    </p:cTn>
                  </p:par>
                </p:childTnLst>
              </p:cTn>
              <p:nextCondLst>
                <p:cond evt="onClick" delay="0">
                  <p:tgtEl>
                    <p:spTgt spid="18"/>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childTnLst>
                          </p:cTn>
                        </p:par>
                      </p:childTnLst>
                    </p:cTn>
                  </p:par>
                </p:childTnLst>
              </p:cTn>
              <p:nextCondLst>
                <p:cond evt="onClick" delay="0">
                  <p:tgtEl>
                    <p:spTgt spid="19"/>
                  </p:tgtEl>
                </p:cond>
              </p:nextCondLst>
            </p:seq>
          </p:childTnLst>
        </p:cTn>
      </p:par>
    </p:tnLst>
    <p:bldLst>
      <p:bldP spid="16"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3" descr="C:\Documents and Settings\Елена\Мои документы\Мои рисунки\анимированные\знаки\c6aad6abc112aee1d382b.gif">
            <a:extLst>
              <a:ext uri="{FF2B5EF4-FFF2-40B4-BE49-F238E27FC236}">
                <a16:creationId xmlns:a16="http://schemas.microsoft.com/office/drawing/2014/main" id="{73103A9F-DED4-4E4C-AC53-4ADCC56BC5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2065338"/>
            <a:ext cx="5715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2">
            <a:hlinkClick r:id="rId4" action="ppaction://hlinksldjump" highlightClick="1"/>
            <a:extLst>
              <a:ext uri="{FF2B5EF4-FFF2-40B4-BE49-F238E27FC236}">
                <a16:creationId xmlns:a16="http://schemas.microsoft.com/office/drawing/2014/main" id="{0E0AF53D-2A83-4E8F-BE6F-30A1CC342B88}"/>
              </a:ext>
            </a:extLst>
          </p:cNvPr>
          <p:cNvSpPr>
            <a:spLocks noChangeArrowheads="1"/>
          </p:cNvSpPr>
          <p:nvPr/>
        </p:nvSpPr>
        <p:spPr bwMode="auto">
          <a:xfrm>
            <a:off x="8213725" y="6148388"/>
            <a:ext cx="541338" cy="539750"/>
          </a:xfrm>
          <a:prstGeom prst="actionButtonHome">
            <a:avLst/>
          </a:prstGeom>
          <a:gradFill rotWithShape="1">
            <a:gsLst>
              <a:gs pos="0">
                <a:schemeClr val="bg1"/>
              </a:gs>
              <a:gs pos="100000">
                <a:srgbClr val="0066CC">
                  <a:alpha val="51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4340" name="Text Box 5">
            <a:extLst>
              <a:ext uri="{FF2B5EF4-FFF2-40B4-BE49-F238E27FC236}">
                <a16:creationId xmlns:a16="http://schemas.microsoft.com/office/drawing/2014/main" id="{924ED2F9-21D0-4EAF-8697-2DE4C29998DA}"/>
              </a:ext>
            </a:extLst>
          </p:cNvPr>
          <p:cNvSpPr txBox="1">
            <a:spLocks noChangeArrowheads="1"/>
          </p:cNvSpPr>
          <p:nvPr/>
        </p:nvSpPr>
        <p:spPr bwMode="auto">
          <a:xfrm>
            <a:off x="1081088" y="1533525"/>
            <a:ext cx="4643437"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ru-RU" altLang="ru-RU" i="1">
                <a:latin typeface="Georgia" panose="02040502050405020303" pitchFamily="18" charset="0"/>
              </a:rPr>
              <a:t>Горе-деньги нажить, а с деньгами и …..можно жить.(русская народная пословица)</a:t>
            </a:r>
          </a:p>
          <a:p>
            <a:pPr eaLnBrk="1" hangingPunct="1">
              <a:buFontTx/>
              <a:buNone/>
            </a:pPr>
            <a:endParaRPr lang="ru-RU" altLang="ru-RU" i="1">
              <a:latin typeface="Georgia" panose="02040502050405020303" pitchFamily="18" charset="0"/>
            </a:endParaRPr>
          </a:p>
        </p:txBody>
      </p:sp>
      <p:sp>
        <p:nvSpPr>
          <p:cNvPr id="15" name="AutoShape 47">
            <a:extLst>
              <a:ext uri="{FF2B5EF4-FFF2-40B4-BE49-F238E27FC236}">
                <a16:creationId xmlns:a16="http://schemas.microsoft.com/office/drawing/2014/main" id="{C892DAFB-293C-4607-BD31-B3E42E8648F8}"/>
              </a:ext>
            </a:extLst>
          </p:cNvPr>
          <p:cNvSpPr>
            <a:spLocks noChangeArrowheads="1"/>
          </p:cNvSpPr>
          <p:nvPr/>
        </p:nvSpPr>
        <p:spPr bwMode="auto">
          <a:xfrm>
            <a:off x="3059113" y="260350"/>
            <a:ext cx="2590800" cy="719138"/>
          </a:xfrm>
          <a:prstGeom prst="bevel">
            <a:avLst>
              <a:gd name="adj" fmla="val 8558"/>
            </a:avLst>
          </a:prstGeom>
          <a:gradFill rotWithShape="1">
            <a:gsLst>
              <a:gs pos="0">
                <a:schemeClr val="accent1"/>
              </a:gs>
              <a:gs pos="50000">
                <a:schemeClr val="bg1"/>
              </a:gs>
              <a:gs pos="100000">
                <a:schemeClr val="accent1"/>
              </a:gs>
            </a:gsLst>
            <a:lin ang="5400000" scaled="1"/>
          </a:gradFill>
          <a:ln>
            <a:noFill/>
          </a:ln>
          <a:effectLst>
            <a:prstShdw prst="shdw17" dist="17961" dir="2700000">
              <a:srgbClr val="997199">
                <a:alpha val="50000"/>
              </a:srgbClr>
            </a:prst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b="1" dirty="0">
                <a:latin typeface="Times New Roman" pitchFamily="18" charset="0"/>
              </a:rPr>
              <a:t>ПОСЛОВИЦЫ</a:t>
            </a:r>
          </a:p>
          <a:p>
            <a:pPr algn="ctr" eaLnBrk="1" hangingPunct="1">
              <a:defRPr/>
            </a:pPr>
            <a:r>
              <a:rPr lang="ru-RU" altLang="ru-RU" b="1" dirty="0">
                <a:latin typeface="Times New Roman" pitchFamily="18" charset="0"/>
              </a:rPr>
              <a:t>И  ПОГОВОРКИ</a:t>
            </a:r>
          </a:p>
        </p:txBody>
      </p:sp>
      <p:sp>
        <p:nvSpPr>
          <p:cNvPr id="16" name="AutoShape 47">
            <a:hlinkClick r:id="rId5" action="ppaction://hlinksldjump"/>
            <a:extLst>
              <a:ext uri="{FF2B5EF4-FFF2-40B4-BE49-F238E27FC236}">
                <a16:creationId xmlns:a16="http://schemas.microsoft.com/office/drawing/2014/main" id="{7029E46D-8324-413D-9676-B6B4C25D5A7C}"/>
              </a:ext>
            </a:extLst>
          </p:cNvPr>
          <p:cNvSpPr>
            <a:spLocks noChangeArrowheads="1"/>
          </p:cNvSpPr>
          <p:nvPr/>
        </p:nvSpPr>
        <p:spPr bwMode="auto">
          <a:xfrm>
            <a:off x="8124825" y="260350"/>
            <a:ext cx="719138" cy="719138"/>
          </a:xfrm>
          <a:prstGeom prst="bevel">
            <a:avLst>
              <a:gd name="adj" fmla="val 7727"/>
            </a:avLst>
          </a:prstGeom>
          <a:gradFill rotWithShape="1">
            <a:gsLst>
              <a:gs pos="0">
                <a:schemeClr val="accent1"/>
              </a:gs>
              <a:gs pos="50000">
                <a:schemeClr val="bg1"/>
              </a:gs>
              <a:gs pos="100000">
                <a:schemeClr val="accent1"/>
              </a:gs>
            </a:gsLst>
            <a:lin ang="5400000" scaled="1"/>
          </a:gradFill>
          <a:ln>
            <a:noFill/>
          </a:ln>
          <a:effectLst>
            <a:prstShdw prst="shdw17" dist="17961" dir="2700000">
              <a:srgbClr val="997199">
                <a:alpha val="50000"/>
              </a:srgbClr>
            </a:prstShdw>
          </a:effectLst>
        </p:spPr>
        <p:txBody>
          <a:bodyPr wrap="none" anchor="ctr"/>
          <a:lstStyle/>
          <a:p>
            <a:pPr algn="ctr" eaLnBrk="1" hangingPunct="1">
              <a:defRPr/>
            </a:pPr>
            <a:r>
              <a:rPr lang="ru-RU" sz="3200" b="1" dirty="0">
                <a:latin typeface="Arial" charset="0"/>
              </a:rPr>
              <a:t>50</a:t>
            </a:r>
          </a:p>
        </p:txBody>
      </p:sp>
      <p:sp>
        <p:nvSpPr>
          <p:cNvPr id="17" name="Прямоугольник: багетная рамка 16">
            <a:extLst>
              <a:ext uri="{FF2B5EF4-FFF2-40B4-BE49-F238E27FC236}">
                <a16:creationId xmlns:a16="http://schemas.microsoft.com/office/drawing/2014/main" id="{AFC00366-6F10-4135-9F55-14586D1D3D9D}"/>
              </a:ext>
            </a:extLst>
          </p:cNvPr>
          <p:cNvSpPr/>
          <p:nvPr/>
        </p:nvSpPr>
        <p:spPr>
          <a:xfrm>
            <a:off x="5399088" y="1692275"/>
            <a:ext cx="3457575"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богачу</a:t>
            </a:r>
          </a:p>
        </p:txBody>
      </p:sp>
      <p:sp>
        <p:nvSpPr>
          <p:cNvPr id="18" name="Прямоугольник: багетная рамка 17">
            <a:extLst>
              <a:ext uri="{FF2B5EF4-FFF2-40B4-BE49-F238E27FC236}">
                <a16:creationId xmlns:a16="http://schemas.microsoft.com/office/drawing/2014/main" id="{0FA7425B-EE05-4D34-83AF-BA5254EEB495}"/>
              </a:ext>
            </a:extLst>
          </p:cNvPr>
          <p:cNvSpPr/>
          <p:nvPr/>
        </p:nvSpPr>
        <p:spPr>
          <a:xfrm>
            <a:off x="5408613" y="3279775"/>
            <a:ext cx="3457575"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дураку</a:t>
            </a:r>
          </a:p>
        </p:txBody>
      </p:sp>
      <p:sp>
        <p:nvSpPr>
          <p:cNvPr id="19" name="Прямоугольник: багетная рамка 18">
            <a:extLst>
              <a:ext uri="{FF2B5EF4-FFF2-40B4-BE49-F238E27FC236}">
                <a16:creationId xmlns:a16="http://schemas.microsoft.com/office/drawing/2014/main" id="{21ECA4F0-87DC-48B4-811C-187913DF9FCC}"/>
              </a:ext>
            </a:extLst>
          </p:cNvPr>
          <p:cNvSpPr/>
          <p:nvPr/>
        </p:nvSpPr>
        <p:spPr>
          <a:xfrm>
            <a:off x="5408613" y="4773613"/>
            <a:ext cx="3457575"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лентяю</a:t>
            </a:r>
          </a:p>
        </p:txBody>
      </p:sp>
      <p:sp>
        <p:nvSpPr>
          <p:cNvPr id="20" name="Прямоугольник: багетная рамка 19">
            <a:extLst>
              <a:ext uri="{FF2B5EF4-FFF2-40B4-BE49-F238E27FC236}">
                <a16:creationId xmlns:a16="http://schemas.microsoft.com/office/drawing/2014/main" id="{156A4B71-28BE-45B9-A8A6-93C64FF202C3}"/>
              </a:ext>
            </a:extLst>
          </p:cNvPr>
          <p:cNvSpPr/>
          <p:nvPr/>
        </p:nvSpPr>
        <p:spPr>
          <a:xfrm>
            <a:off x="1331913" y="4025900"/>
            <a:ext cx="3455987" cy="746125"/>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Верно, у Вас 50 баллов!</a:t>
            </a:r>
          </a:p>
        </p:txBody>
      </p:sp>
      <p:sp>
        <p:nvSpPr>
          <p:cNvPr id="21" name="Прямоугольник: багетная рамка 20">
            <a:extLst>
              <a:ext uri="{FF2B5EF4-FFF2-40B4-BE49-F238E27FC236}">
                <a16:creationId xmlns:a16="http://schemas.microsoft.com/office/drawing/2014/main" id="{BE33412A-3C86-476D-BE7D-87E4C5C58D3E}"/>
              </a:ext>
            </a:extLst>
          </p:cNvPr>
          <p:cNvSpPr/>
          <p:nvPr/>
        </p:nvSpPr>
        <p:spPr>
          <a:xfrm>
            <a:off x="1327150" y="5008563"/>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
        <p:nvSpPr>
          <p:cNvPr id="22" name="Прямоугольник: багетная рамка 21">
            <a:extLst>
              <a:ext uri="{FF2B5EF4-FFF2-40B4-BE49-F238E27FC236}">
                <a16:creationId xmlns:a16="http://schemas.microsoft.com/office/drawing/2014/main" id="{C8FBE4F5-1E7F-4CC7-AFBC-D9C834474873}"/>
              </a:ext>
            </a:extLst>
          </p:cNvPr>
          <p:cNvSpPr/>
          <p:nvPr/>
        </p:nvSpPr>
        <p:spPr>
          <a:xfrm>
            <a:off x="1323975" y="5754688"/>
            <a:ext cx="3455988"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Tree>
  </p:cSld>
  <p:clrMapOvr>
    <a:masterClrMapping/>
  </p:clrMapOvr>
  <p:transition spd="med" advClick="0"/>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nodeType="clickPar">
                      <p:stCondLst>
                        <p:cond delay="0"/>
                      </p:stCondLst>
                      <p:childTnLst>
                        <p:par>
                          <p:cTn id="4" fill="hold" nodeType="withGroup">
                            <p:stCondLst>
                              <p:cond delay="0"/>
                            </p:stCondLst>
                            <p:childTnLst>
                              <p:par>
                                <p:cTn id="5" presetID="9" presetClass="emph" presetSubtype="0" grpId="0" nodeType="clickEffect">
                                  <p:stCondLst>
                                    <p:cond delay="0"/>
                                  </p:stCondLst>
                                  <p:childTnLst>
                                    <p:set>
                                      <p:cBhvr rctx="PPT">
                                        <p:cTn id="6" dur="indefinite"/>
                                        <p:tgtEl>
                                          <p:spTgt spid="16"/>
                                        </p:tgtEl>
                                        <p:attrNameLst>
                                          <p:attrName>style.opacity</p:attrName>
                                        </p:attrNameLst>
                                      </p:cBhvr>
                                      <p:to>
                                        <p:strVal val="0"/>
                                      </p:to>
                                    </p:set>
                                    <p:animEffect filter="image" prLst="opacity: 0">
                                      <p:cBhvr rctx="IE">
                                        <p:cTn id="7" dur="indefinite"/>
                                        <p:tgtEl>
                                          <p:spTgt spid="16"/>
                                        </p:tgtEl>
                                      </p:cBhvr>
                                    </p:animEffec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childTnLst>
                    </p:cTn>
                  </p:par>
                </p:childTnLst>
              </p:cTn>
              <p:nextCondLst>
                <p:cond evt="onClick" delay="0">
                  <p:tgtEl>
                    <p:spTgt spid="18"/>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childTnLst>
                          </p:cTn>
                        </p:par>
                      </p:childTnLst>
                    </p:cTn>
                  </p:par>
                </p:childTnLst>
              </p:cTn>
              <p:nextCondLst>
                <p:cond evt="onClick" delay="0">
                  <p:tgtEl>
                    <p:spTgt spid="19"/>
                  </p:tgtEl>
                </p:cond>
              </p:nextCondLst>
            </p:seq>
          </p:childTnLst>
        </p:cTn>
      </p:par>
    </p:tnLst>
    <p:bldLst>
      <p:bldP spid="16"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a:extLst>
              <a:ext uri="{FF2B5EF4-FFF2-40B4-BE49-F238E27FC236}">
                <a16:creationId xmlns:a16="http://schemas.microsoft.com/office/drawing/2014/main" id="{115C70A5-FEC7-4B93-A911-4F05B9CBCE1B}"/>
              </a:ext>
            </a:extLst>
          </p:cNvPr>
          <p:cNvSpPr txBox="1">
            <a:spLocks noChangeArrowheads="1"/>
          </p:cNvSpPr>
          <p:nvPr/>
        </p:nvSpPr>
        <p:spPr bwMode="auto">
          <a:xfrm>
            <a:off x="1249363" y="1700213"/>
            <a:ext cx="4043362"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ru-RU" altLang="ru-RU" i="1">
                <a:latin typeface="Georgia" panose="02040502050405020303" pitchFamily="18" charset="0"/>
              </a:rPr>
              <a:t>Героиня какой сказки нашла денежную единицу и сделала покупку к своим именинам?</a:t>
            </a:r>
          </a:p>
        </p:txBody>
      </p:sp>
      <p:sp>
        <p:nvSpPr>
          <p:cNvPr id="16387" name="AutoShape 4">
            <a:hlinkClick r:id="rId2" action="ppaction://hlinksldjump" highlightClick="1"/>
            <a:extLst>
              <a:ext uri="{FF2B5EF4-FFF2-40B4-BE49-F238E27FC236}">
                <a16:creationId xmlns:a16="http://schemas.microsoft.com/office/drawing/2014/main" id="{14A00C5D-E098-4D32-8F12-E1D40B770B5A}"/>
              </a:ext>
            </a:extLst>
          </p:cNvPr>
          <p:cNvSpPr>
            <a:spLocks noChangeArrowheads="1"/>
          </p:cNvSpPr>
          <p:nvPr/>
        </p:nvSpPr>
        <p:spPr bwMode="auto">
          <a:xfrm>
            <a:off x="8358188" y="6072188"/>
            <a:ext cx="541337" cy="539750"/>
          </a:xfrm>
          <a:prstGeom prst="actionButtonHome">
            <a:avLst/>
          </a:prstGeom>
          <a:gradFill rotWithShape="1">
            <a:gsLst>
              <a:gs pos="0">
                <a:schemeClr val="bg1"/>
              </a:gs>
              <a:gs pos="100000">
                <a:srgbClr val="CC0066">
                  <a:alpha val="51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pic>
        <p:nvPicPr>
          <p:cNvPr id="16388" name="Picture 11" descr="C:\Documents and Settings\Елена\Мои документы\Мои рисунки\анимированные\фэнтези, сказки\феи\milash179.gif">
            <a:extLst>
              <a:ext uri="{FF2B5EF4-FFF2-40B4-BE49-F238E27FC236}">
                <a16:creationId xmlns:a16="http://schemas.microsoft.com/office/drawing/2014/main" id="{11A182C7-DE37-4DEB-8D73-C45E640A77D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773238"/>
            <a:ext cx="7191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47">
            <a:extLst>
              <a:ext uri="{FF2B5EF4-FFF2-40B4-BE49-F238E27FC236}">
                <a16:creationId xmlns:a16="http://schemas.microsoft.com/office/drawing/2014/main" id="{114FCFE0-30ED-48B4-A20C-B563704C047F}"/>
              </a:ext>
            </a:extLst>
          </p:cNvPr>
          <p:cNvSpPr>
            <a:spLocks noChangeArrowheads="1"/>
          </p:cNvSpPr>
          <p:nvPr/>
        </p:nvSpPr>
        <p:spPr bwMode="auto">
          <a:xfrm>
            <a:off x="3106738" y="273050"/>
            <a:ext cx="2590800" cy="719138"/>
          </a:xfrm>
          <a:prstGeom prst="bevel">
            <a:avLst>
              <a:gd name="adj" fmla="val 7727"/>
            </a:avLst>
          </a:prstGeom>
          <a:gradFill rotWithShape="1">
            <a:gsLst>
              <a:gs pos="0">
                <a:srgbClr val="FFDDEE"/>
              </a:gs>
              <a:gs pos="50000">
                <a:schemeClr val="bg1"/>
              </a:gs>
              <a:gs pos="100000">
                <a:srgbClr val="FFDDEE"/>
              </a:gs>
            </a:gsLst>
            <a:lin ang="5400000" scaled="1"/>
          </a:gradFill>
          <a:ln>
            <a:noFill/>
          </a:ln>
          <a:effectLst>
            <a:prstShdw prst="shdw17" dist="17961" dir="2700000">
              <a:srgbClr val="997199">
                <a:alpha val="50000"/>
              </a:srgbClr>
            </a:prst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b="1" dirty="0">
                <a:latin typeface="Times New Roman" pitchFamily="18" charset="0"/>
              </a:rPr>
              <a:t>СКАЗКИ</a:t>
            </a:r>
          </a:p>
        </p:txBody>
      </p:sp>
      <p:sp>
        <p:nvSpPr>
          <p:cNvPr id="15" name="AutoShape 53">
            <a:hlinkClick r:id="rId4" action="ppaction://hlinksldjump"/>
            <a:extLst>
              <a:ext uri="{FF2B5EF4-FFF2-40B4-BE49-F238E27FC236}">
                <a16:creationId xmlns:a16="http://schemas.microsoft.com/office/drawing/2014/main" id="{80DDF1BC-77D2-4B79-A2C1-9B0402D9423F}"/>
              </a:ext>
            </a:extLst>
          </p:cNvPr>
          <p:cNvSpPr>
            <a:spLocks noChangeArrowheads="1"/>
          </p:cNvSpPr>
          <p:nvPr/>
        </p:nvSpPr>
        <p:spPr bwMode="auto">
          <a:xfrm>
            <a:off x="8180388" y="268288"/>
            <a:ext cx="719137" cy="719137"/>
          </a:xfrm>
          <a:prstGeom prst="bevel">
            <a:avLst>
              <a:gd name="adj" fmla="val 7727"/>
            </a:avLst>
          </a:prstGeom>
          <a:gradFill rotWithShape="1">
            <a:gsLst>
              <a:gs pos="0">
                <a:srgbClr val="FFDDEE"/>
              </a:gs>
              <a:gs pos="50000">
                <a:schemeClr val="bg1"/>
              </a:gs>
              <a:gs pos="100000">
                <a:srgbClr val="FFDDEE"/>
              </a:gs>
            </a:gsLst>
            <a:lin ang="5400000" scaled="1"/>
          </a:gradFill>
          <a:ln>
            <a:noFill/>
          </a:ln>
          <a:effectLst>
            <a:prstShdw prst="shdw17" dist="17961" dir="2700000">
              <a:srgbClr val="779674">
                <a:alpha val="50000"/>
              </a:srgbClr>
            </a:prstShdw>
          </a:effectLst>
        </p:spPr>
        <p:txBody>
          <a:bodyPr wrap="none" anchor="ctr"/>
          <a:lstStyle/>
          <a:p>
            <a:pPr algn="ctr" eaLnBrk="1" hangingPunct="1">
              <a:defRPr/>
            </a:pPr>
            <a:r>
              <a:rPr lang="ru-RU" sz="3200" b="1" dirty="0">
                <a:latin typeface="Arial" charset="0"/>
              </a:rPr>
              <a:t>10</a:t>
            </a:r>
          </a:p>
        </p:txBody>
      </p:sp>
      <p:sp>
        <p:nvSpPr>
          <p:cNvPr id="16" name="Прямоугольник: багетная рамка 15">
            <a:extLst>
              <a:ext uri="{FF2B5EF4-FFF2-40B4-BE49-F238E27FC236}">
                <a16:creationId xmlns:a16="http://schemas.microsoft.com/office/drawing/2014/main" id="{229162F5-C816-447E-A76E-17871868A124}"/>
              </a:ext>
            </a:extLst>
          </p:cNvPr>
          <p:cNvSpPr/>
          <p:nvPr/>
        </p:nvSpPr>
        <p:spPr>
          <a:xfrm>
            <a:off x="5443538" y="1773238"/>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Попрыгунья-стрекоза</a:t>
            </a:r>
          </a:p>
        </p:txBody>
      </p:sp>
      <p:sp>
        <p:nvSpPr>
          <p:cNvPr id="17" name="Прямоугольник: багетная рамка 16">
            <a:extLst>
              <a:ext uri="{FF2B5EF4-FFF2-40B4-BE49-F238E27FC236}">
                <a16:creationId xmlns:a16="http://schemas.microsoft.com/office/drawing/2014/main" id="{C44F8634-585B-424B-A303-9E5191CC9789}"/>
              </a:ext>
            </a:extLst>
          </p:cNvPr>
          <p:cNvSpPr/>
          <p:nvPr/>
        </p:nvSpPr>
        <p:spPr>
          <a:xfrm>
            <a:off x="5443538" y="5026025"/>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Муха-цокотуха</a:t>
            </a:r>
          </a:p>
        </p:txBody>
      </p:sp>
      <p:sp>
        <p:nvSpPr>
          <p:cNvPr id="18" name="Прямоугольник: багетная рамка 17">
            <a:extLst>
              <a:ext uri="{FF2B5EF4-FFF2-40B4-BE49-F238E27FC236}">
                <a16:creationId xmlns:a16="http://schemas.microsoft.com/office/drawing/2014/main" id="{0C9BC7F0-35B6-496B-9757-A258AD81B122}"/>
              </a:ext>
            </a:extLst>
          </p:cNvPr>
          <p:cNvSpPr/>
          <p:nvPr/>
        </p:nvSpPr>
        <p:spPr>
          <a:xfrm>
            <a:off x="5443538" y="3360738"/>
            <a:ext cx="3455987" cy="746125"/>
          </a:xfrm>
          <a:prstGeom prst="bevel">
            <a:avLst/>
          </a:prstGeom>
          <a:gradFill flip="none" rotWithShape="1">
            <a:gsLst>
              <a:gs pos="0">
                <a:srgbClr val="D1EAEC">
                  <a:shade val="30000"/>
                  <a:satMod val="115000"/>
                </a:srgbClr>
              </a:gs>
              <a:gs pos="50000">
                <a:srgbClr val="D1EAEC">
                  <a:shade val="67500"/>
                  <a:satMod val="115000"/>
                </a:srgbClr>
              </a:gs>
              <a:gs pos="100000">
                <a:srgbClr val="D1EAEC">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Бабочка-красавица</a:t>
            </a:r>
          </a:p>
        </p:txBody>
      </p:sp>
      <p:sp>
        <p:nvSpPr>
          <p:cNvPr id="19" name="Прямоугольник: багетная рамка 18">
            <a:extLst>
              <a:ext uri="{FF2B5EF4-FFF2-40B4-BE49-F238E27FC236}">
                <a16:creationId xmlns:a16="http://schemas.microsoft.com/office/drawing/2014/main" id="{7FDB1051-91D0-4432-B8B3-A53E39D5C788}"/>
              </a:ext>
            </a:extLst>
          </p:cNvPr>
          <p:cNvSpPr/>
          <p:nvPr/>
        </p:nvSpPr>
        <p:spPr>
          <a:xfrm>
            <a:off x="1379538" y="4106863"/>
            <a:ext cx="3454400" cy="746125"/>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Верно, у Вас 10 баллов!</a:t>
            </a:r>
          </a:p>
        </p:txBody>
      </p:sp>
      <p:sp>
        <p:nvSpPr>
          <p:cNvPr id="20" name="Прямоугольник: багетная рамка 19">
            <a:extLst>
              <a:ext uri="{FF2B5EF4-FFF2-40B4-BE49-F238E27FC236}">
                <a16:creationId xmlns:a16="http://schemas.microsoft.com/office/drawing/2014/main" id="{566CDE5C-A281-43BF-8A8F-E42E65ECD3D9}"/>
              </a:ext>
            </a:extLst>
          </p:cNvPr>
          <p:cNvSpPr/>
          <p:nvPr/>
        </p:nvSpPr>
        <p:spPr>
          <a:xfrm>
            <a:off x="1373188" y="5089525"/>
            <a:ext cx="3457575"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
        <p:nvSpPr>
          <p:cNvPr id="21" name="Прямоугольник: багетная рамка 20">
            <a:extLst>
              <a:ext uri="{FF2B5EF4-FFF2-40B4-BE49-F238E27FC236}">
                <a16:creationId xmlns:a16="http://schemas.microsoft.com/office/drawing/2014/main" id="{6B011323-B22B-4EF1-B1ED-149579061DE4}"/>
              </a:ext>
            </a:extLst>
          </p:cNvPr>
          <p:cNvSpPr/>
          <p:nvPr/>
        </p:nvSpPr>
        <p:spPr>
          <a:xfrm>
            <a:off x="1370013" y="5835650"/>
            <a:ext cx="3457575" cy="746125"/>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Нет, у Вас нет баллов!</a:t>
            </a:r>
          </a:p>
        </p:txBody>
      </p:sp>
    </p:spTree>
  </p:cSld>
  <p:clrMapOvr>
    <a:masterClrMapping/>
  </p:clrMapOvr>
  <p:transition spd="med"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9" presetClass="emph" presetSubtype="0" grpId="0" nodeType="clickEffect">
                                  <p:stCondLst>
                                    <p:cond delay="0"/>
                                  </p:stCondLst>
                                  <p:childTnLst>
                                    <p:set>
                                      <p:cBhvr rctx="PPT">
                                        <p:cTn id="6" dur="indefinite"/>
                                        <p:tgtEl>
                                          <p:spTgt spid="15"/>
                                        </p:tgtEl>
                                        <p:attrNameLst>
                                          <p:attrName>style.opacity</p:attrName>
                                        </p:attrNameLst>
                                      </p:cBhvr>
                                      <p:to>
                                        <p:strVal val="0"/>
                                      </p:to>
                                    </p:set>
                                    <p:animEffect filter="image" prLst="opacity: 0">
                                      <p:cBhvr rctx="IE">
                                        <p:cTn id="7" dur="indefinite"/>
                                        <p:tgtEl>
                                          <p:spTgt spid="15"/>
                                        </p:tgtEl>
                                      </p:cBhvr>
                                    </p:animEffec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childTnLst>
                    </p:cTn>
                  </p:par>
                </p:childTnLst>
              </p:cTn>
              <p:nextCondLst>
                <p:cond evt="onClick" delay="0">
                  <p:tgtEl>
                    <p:spTgt spid="18"/>
                  </p:tgtEl>
                </p:cond>
              </p:nextCondLst>
            </p:seq>
          </p:childTnLst>
        </p:cTn>
      </p:par>
    </p:tnLst>
    <p:bldLst>
      <p:bldP spid="15" grpId="0" animBg="1"/>
      <p:bldP spid="19" grpId="0" animBg="1"/>
      <p:bldP spid="20" grpId="0" animBg="1"/>
      <p:bldP spid="21" grpId="0" animBg="1"/>
    </p:bldLst>
  </p:timing>
</p:sld>
</file>

<file path=ppt/theme/theme1.xml><?xml version="1.0" encoding="utf-8"?>
<a:theme xmlns:a="http://schemas.openxmlformats.org/drawingml/2006/main" name="Оформление по умолчанию">
  <a:themeElements>
    <a:clrScheme name="Другая 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760016"/>
      </a:hlink>
      <a:folHlink>
        <a:srgbClr val="FFB9C6"/>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2052</TotalTime>
  <Words>1101</Words>
  <Application>Microsoft Office PowerPoint</Application>
  <PresentationFormat>Экран (4:3)</PresentationFormat>
  <Paragraphs>303</Paragraphs>
  <Slides>28</Slides>
  <Notes>10</Notes>
  <HiddenSlides>0</HiddenSlides>
  <MMClips>2</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28</vt:i4>
      </vt:variant>
    </vt:vector>
  </HeadingPairs>
  <TitlesOfParts>
    <vt:vector size="33" baseType="lpstr">
      <vt:lpstr>Arial</vt:lpstr>
      <vt:lpstr>Arial Black</vt:lpstr>
      <vt:lpstr>Georgia</vt:lpstr>
      <vt:lpstr>Times New Roman</vt:lpstr>
      <vt:lpstr>Оформление по умолчанию</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Лицей №21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Андрей Репера</cp:lastModifiedBy>
  <cp:revision>140</cp:revision>
  <dcterms:created xsi:type="dcterms:W3CDTF">2008-11-04T10:24:53Z</dcterms:created>
  <dcterms:modified xsi:type="dcterms:W3CDTF">2022-12-14T11:38:30Z</dcterms:modified>
</cp:coreProperties>
</file>