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1"/>
  </p:notesMasterIdLst>
  <p:sldIdLst>
    <p:sldId id="257" r:id="rId2"/>
    <p:sldId id="256" r:id="rId3"/>
    <p:sldId id="258" r:id="rId4"/>
    <p:sldId id="259" r:id="rId5"/>
    <p:sldId id="260" r:id="rId6"/>
    <p:sldId id="261" r:id="rId7"/>
    <p:sldId id="270" r:id="rId8"/>
    <p:sldId id="271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89777" autoAdjust="0"/>
  </p:normalViewPr>
  <p:slideViewPr>
    <p:cSldViewPr snapToGrid="0">
      <p:cViewPr>
        <p:scale>
          <a:sx n="50" d="100"/>
          <a:sy n="50" d="100"/>
        </p:scale>
        <p:origin x="684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81BC5-5D58-48BF-9B07-315B9E8110F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992C2-1A58-4AA6-BE57-4FCAB94B1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053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992C2-1A58-4AA6-BE57-4FCAB94B108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63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017C-4549-4C52-8134-806B08AB54C6}" type="datetime1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99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A5CA-DAFB-46A4-92F6-D72E84EB4D5B}" type="datetime1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92C-6778-4F2D-AE4D-C04421776B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13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F221-F708-44BB-A41C-A7E8F60F5F96}" type="datetime1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92C-6778-4F2D-AE4D-C04421776B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40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D519-B80E-4BBC-BAAE-6674EE9F31B2}" type="datetime1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92C-6778-4F2D-AE4D-C04421776B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85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DCC1-B782-4569-96C1-BD9357588412}" type="datetime1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92C-6778-4F2D-AE4D-C04421776BA6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16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4045-14A2-476A-9C33-15087776BC98}" type="datetime1">
              <a:rPr lang="ru-RU" smtClean="0"/>
              <a:t>19.11.2024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92C-6778-4F2D-AE4D-C04421776B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903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BAA4-4669-4BD1-892F-B0D197FBD1DF}" type="datetime1">
              <a:rPr lang="ru-RU" smtClean="0"/>
              <a:t>19.11.2024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92C-6778-4F2D-AE4D-C04421776B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16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720E-7C00-4C94-8CF0-3663774515CB}" type="datetime1">
              <a:rPr lang="ru-RU" smtClean="0"/>
              <a:t>19.11.2024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92C-6778-4F2D-AE4D-C04421776B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7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DC1D-5CE0-450A-95DA-F89DF2F72696}" type="datetime1">
              <a:rPr lang="ru-RU" smtClean="0"/>
              <a:t>19.11.2024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92C-6778-4F2D-AE4D-C04421776B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57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E172C5C-7148-457D-8E24-2B905B1AE4B0}" type="datetime1">
              <a:rPr lang="ru-RU" smtClean="0"/>
              <a:t>19.11.2024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FC192C-6778-4F2D-AE4D-C04421776B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40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9D6E-638F-42A5-8C94-D22B1896BC4B}" type="datetime1">
              <a:rPr lang="ru-RU" smtClean="0"/>
              <a:t>19.11.2024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92C-6778-4F2D-AE4D-C04421776B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14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CE93AA8-F80D-447D-9319-7D6D94A92271}" type="datetime1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0FC192C-6778-4F2D-AE4D-C04421776BA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1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BA8A09-C2EB-43CE-87E9-272F6FDFEEE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41067"/>
            <a:ext cx="12192000" cy="872746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609F0-50D5-44A0-9C02-7F323788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5745022"/>
            <a:ext cx="11830050" cy="822960"/>
          </a:xfrm>
        </p:spPr>
        <p:txBody>
          <a:bodyPr/>
          <a:lstStyle/>
          <a:p>
            <a:pPr algn="just"/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«Подготовка междисциплинарных проектов, объединяющих биологию и физику, как средство углубленного понимания естественно-научных концепций»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C288B3-D892-4BD6-AAF6-99E0C521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92C-6778-4F2D-AE4D-C04421776BA6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DA1355A-2133-4E77-9242-E3E92A94F9EF}"/>
              </a:ext>
            </a:extLst>
          </p:cNvPr>
          <p:cNvSpPr txBox="1">
            <a:spLocks/>
          </p:cNvSpPr>
          <p:nvPr/>
        </p:nvSpPr>
        <p:spPr>
          <a:xfrm>
            <a:off x="287069" y="522664"/>
            <a:ext cx="12058650" cy="822960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образовательное учреждение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дополнительного образования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«Центр детского и юношеского творчества»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E8DD056-74CE-4D41-9ABF-B543ED4FD43A}"/>
              </a:ext>
            </a:extLst>
          </p:cNvPr>
          <p:cNvSpPr txBox="1">
            <a:spLocks/>
          </p:cNvSpPr>
          <p:nvPr/>
        </p:nvSpPr>
        <p:spPr>
          <a:xfrm>
            <a:off x="-153719" y="3429000"/>
            <a:ext cx="12058650" cy="822960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dirty="0">
                <a:solidFill>
                  <a:schemeClr val="tx1"/>
                </a:solidFill>
              </a:rPr>
              <a:t>МБОУ «</a:t>
            </a:r>
            <a:r>
              <a:rPr lang="ru-RU" sz="2800" dirty="0" err="1">
                <a:solidFill>
                  <a:schemeClr val="tx1"/>
                </a:solidFill>
              </a:rPr>
              <a:t>Журавлевская</a:t>
            </a:r>
            <a:r>
              <a:rPr lang="ru-RU" sz="2800" dirty="0">
                <a:solidFill>
                  <a:schemeClr val="tx1"/>
                </a:solidFill>
              </a:rPr>
              <a:t> школа»</a:t>
            </a:r>
          </a:p>
          <a:p>
            <a:pPr algn="r"/>
            <a:r>
              <a:rPr lang="ru-RU" sz="2800" dirty="0">
                <a:solidFill>
                  <a:schemeClr val="tx1"/>
                </a:solidFill>
              </a:rPr>
              <a:t>20.11.2024г.</a:t>
            </a:r>
          </a:p>
        </p:txBody>
      </p:sp>
    </p:spTree>
    <p:extLst>
      <p:ext uri="{BB962C8B-B14F-4D97-AF65-F5344CB8AC3E}">
        <p14:creationId xmlns:p14="http://schemas.microsoft.com/office/powerpoint/2010/main" val="274591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11177A9-4F64-4314-AA35-ECF14CB53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92C-6778-4F2D-AE4D-C04421776BA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0B3A8D-2F0F-4B48-8DF5-F58CB28BA51B}"/>
              </a:ext>
            </a:extLst>
          </p:cNvPr>
          <p:cNvSpPr txBox="1"/>
          <p:nvPr/>
        </p:nvSpPr>
        <p:spPr>
          <a:xfrm>
            <a:off x="523875" y="905747"/>
            <a:ext cx="11144250" cy="517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chemeClr val="accent6"/>
                </a:solidFill>
              </a:rPr>
              <a:t>«</a:t>
            </a:r>
            <a:r>
              <a:rPr lang="ru-RU" sz="4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Междисциплинарные проекты </a:t>
            </a:r>
            <a:r>
              <a:rPr lang="ru-RU" sz="3200" dirty="0"/>
              <a:t>— это </a:t>
            </a:r>
            <a:r>
              <a:rPr lang="ru-RU" sz="3200" u="sng" dirty="0"/>
              <a:t>исследовательские или образовательные </a:t>
            </a:r>
            <a:r>
              <a:rPr lang="ru-RU" sz="3200" dirty="0"/>
              <a:t>инициативы, которые </a:t>
            </a:r>
            <a:r>
              <a:rPr lang="ru-RU" sz="3200" u="sng" dirty="0"/>
              <a:t>объединяют</a:t>
            </a:r>
            <a:r>
              <a:rPr lang="ru-RU" sz="3200" dirty="0"/>
              <a:t> знания, методы и подходы из различных научных дисциплин для решения комплексных задач или изучения многогранных явлений.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/>
              <a:t>В таких проектах происходит </a:t>
            </a:r>
            <a:r>
              <a:rPr lang="ru-RU" sz="3200" u="sng" dirty="0"/>
              <a:t>взаимодействие</a:t>
            </a:r>
            <a:r>
              <a:rPr lang="ru-RU" sz="3200" dirty="0"/>
              <a:t> специалистов из разных областей, что позволяет рассматривать проблему </a:t>
            </a:r>
            <a:r>
              <a:rPr lang="ru-RU" sz="3200" u="sng" dirty="0"/>
              <a:t>с разных точек зрения </a:t>
            </a:r>
            <a:r>
              <a:rPr lang="ru-RU" sz="3200" dirty="0"/>
              <a:t>и находить более полные и эффективные решения</a:t>
            </a:r>
            <a:r>
              <a:rPr lang="ru-RU" sz="4000" dirty="0">
                <a:solidFill>
                  <a:schemeClr val="accent6"/>
                </a:solidFill>
              </a:rPr>
              <a:t>»</a:t>
            </a:r>
            <a:endParaRPr lang="ru-RU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91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D6B9E6-F7C7-458E-AC9B-BDDD2AF09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92C-6778-4F2D-AE4D-C04421776BA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AE7F5B-A34B-4078-B48C-975EDD22095C}"/>
              </a:ext>
            </a:extLst>
          </p:cNvPr>
          <p:cNvSpPr txBox="1"/>
          <p:nvPr/>
        </p:nvSpPr>
        <p:spPr>
          <a:xfrm rot="16200000">
            <a:off x="-1146275" y="1819681"/>
            <a:ext cx="6096000" cy="3218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/>
              <a:t>Ключевые характеристики междисциплинарных проектов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7F126E-F1E7-4443-805D-07FD6DC5C3E9}"/>
              </a:ext>
            </a:extLst>
          </p:cNvPr>
          <p:cNvSpPr txBox="1"/>
          <p:nvPr/>
        </p:nvSpPr>
        <p:spPr>
          <a:xfrm>
            <a:off x="4460470" y="280740"/>
            <a:ext cx="7598180" cy="5915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/>
              <a:t>1. Объединение дисциплин: Проекты включают элементы из двух или более научных областей, таких как биология, физика, химия, математика и другие.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/>
              <a:t>2. Комплексный подход: Решение проблемы требует интеграции различных методов и теорий, что позволяет глубже понять рассматриваемый вопрос.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/>
              <a:t>3. Практическая направленность: Часто междисциплинарные проекты ориентированы на практическое применение знаний для решения реальных проблем, таких как экологические вопросы, здоровье человека или технологии.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/>
              <a:t>4. Обучение и развитие: Такие проекты способствуют развитию критического мышления, креативности и навыков решения проблем у участников.</a:t>
            </a:r>
          </a:p>
        </p:txBody>
      </p:sp>
    </p:spTree>
    <p:extLst>
      <p:ext uri="{BB962C8B-B14F-4D97-AF65-F5344CB8AC3E}">
        <p14:creationId xmlns:p14="http://schemas.microsoft.com/office/powerpoint/2010/main" val="2072280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4B3FB19-C4CD-4515-911A-1D8D86A4B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92C-6778-4F2D-AE4D-C04421776BA6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BAB488-97BC-4C3B-89B8-158ECEAA9850}"/>
              </a:ext>
            </a:extLst>
          </p:cNvPr>
          <p:cNvSpPr txBox="1"/>
          <p:nvPr/>
        </p:nvSpPr>
        <p:spPr>
          <a:xfrm>
            <a:off x="171450" y="347106"/>
            <a:ext cx="11772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междисциплинарных проектов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06760D-089E-4A49-843C-035A02B75E41}"/>
              </a:ext>
            </a:extLst>
          </p:cNvPr>
          <p:cNvSpPr txBox="1"/>
          <p:nvPr/>
        </p:nvSpPr>
        <p:spPr>
          <a:xfrm>
            <a:off x="0" y="2903707"/>
            <a:ext cx="44386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Фотосинтез и световые условия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8B4C7F-DB8B-4C88-8638-168477D4E073}"/>
              </a:ext>
            </a:extLst>
          </p:cNvPr>
          <p:cNvSpPr txBox="1"/>
          <p:nvPr/>
        </p:nvSpPr>
        <p:spPr>
          <a:xfrm>
            <a:off x="6553200" y="2903707"/>
            <a:ext cx="56769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/>
              <a:t>Звуковые волны и коммуникация животных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081A5B-C89D-49D9-A85D-5EA2D2253C7E}"/>
              </a:ext>
            </a:extLst>
          </p:cNvPr>
          <p:cNvSpPr txBox="1"/>
          <p:nvPr/>
        </p:nvSpPr>
        <p:spPr>
          <a:xfrm>
            <a:off x="8477250" y="1250259"/>
            <a:ext cx="37147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Температура и метаболизм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F9CD73-20A8-46EF-9ACA-6DB0A35F2582}"/>
              </a:ext>
            </a:extLst>
          </p:cNvPr>
          <p:cNvSpPr txBox="1"/>
          <p:nvPr/>
        </p:nvSpPr>
        <p:spPr>
          <a:xfrm>
            <a:off x="9525" y="1259944"/>
            <a:ext cx="44386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Механика и движение животных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58713C-3FE9-42E5-898A-7E63155EABE6}"/>
              </a:ext>
            </a:extLst>
          </p:cNvPr>
          <p:cNvSpPr txBox="1"/>
          <p:nvPr/>
        </p:nvSpPr>
        <p:spPr>
          <a:xfrm>
            <a:off x="1466850" y="4074463"/>
            <a:ext cx="39909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Энергетические потоки в экосистемах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F9443-4515-4540-9C5F-03D043B6A58E}"/>
              </a:ext>
            </a:extLst>
          </p:cNvPr>
          <p:cNvSpPr txBox="1"/>
          <p:nvPr/>
        </p:nvSpPr>
        <p:spPr>
          <a:xfrm>
            <a:off x="6734177" y="4074463"/>
            <a:ext cx="33432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Оптические свойства клеток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53F1F7-076E-4E99-BDE3-A2481843DE3C}"/>
              </a:ext>
            </a:extLst>
          </p:cNvPr>
          <p:cNvSpPr txBox="1"/>
          <p:nvPr/>
        </p:nvSpPr>
        <p:spPr>
          <a:xfrm>
            <a:off x="3009900" y="5437996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Электрическая активность в нейронах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54B475DF-B01B-4B67-AD29-EE326F783C04}"/>
              </a:ext>
            </a:extLst>
          </p:cNvPr>
          <p:cNvCxnSpPr>
            <a:stCxn id="4" idx="2"/>
          </p:cNvCxnSpPr>
          <p:nvPr/>
        </p:nvCxnSpPr>
        <p:spPr>
          <a:xfrm flipH="1">
            <a:off x="2343150" y="993437"/>
            <a:ext cx="3714750" cy="1868150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D6A483DB-A165-4394-A26B-C62617F57797}"/>
              </a:ext>
            </a:extLst>
          </p:cNvPr>
          <p:cNvCxnSpPr>
            <a:stCxn id="4" idx="2"/>
            <a:endCxn id="11" idx="0"/>
          </p:cNvCxnSpPr>
          <p:nvPr/>
        </p:nvCxnSpPr>
        <p:spPr>
          <a:xfrm>
            <a:off x="6057900" y="993437"/>
            <a:ext cx="3333750" cy="1910270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650C338E-D007-48CA-9AB5-9D9E272E1549}"/>
              </a:ext>
            </a:extLst>
          </p:cNvPr>
          <p:cNvCxnSpPr>
            <a:stCxn id="4" idx="2"/>
            <a:endCxn id="13" idx="0"/>
          </p:cNvCxnSpPr>
          <p:nvPr/>
        </p:nvCxnSpPr>
        <p:spPr>
          <a:xfrm>
            <a:off x="6057900" y="993437"/>
            <a:ext cx="4276725" cy="256822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44C09147-A820-4B8A-BE5C-003D865D019D}"/>
              </a:ext>
            </a:extLst>
          </p:cNvPr>
          <p:cNvCxnSpPr>
            <a:stCxn id="4" idx="2"/>
            <a:endCxn id="15" idx="0"/>
          </p:cNvCxnSpPr>
          <p:nvPr/>
        </p:nvCxnSpPr>
        <p:spPr>
          <a:xfrm flipH="1">
            <a:off x="2228850" y="993437"/>
            <a:ext cx="3829050" cy="266507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C3D3AA43-D80A-4813-81DA-F1E5E32DE555}"/>
              </a:ext>
            </a:extLst>
          </p:cNvPr>
          <p:cNvCxnSpPr>
            <a:stCxn id="4" idx="2"/>
          </p:cNvCxnSpPr>
          <p:nvPr/>
        </p:nvCxnSpPr>
        <p:spPr>
          <a:xfrm flipH="1">
            <a:off x="3619500" y="993437"/>
            <a:ext cx="2438400" cy="3071206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91F51625-2CA1-4837-B5CE-4A94DE46A065}"/>
              </a:ext>
            </a:extLst>
          </p:cNvPr>
          <p:cNvCxnSpPr>
            <a:stCxn id="4" idx="2"/>
            <a:endCxn id="19" idx="0"/>
          </p:cNvCxnSpPr>
          <p:nvPr/>
        </p:nvCxnSpPr>
        <p:spPr>
          <a:xfrm>
            <a:off x="6057900" y="993437"/>
            <a:ext cx="2419350" cy="3071206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DFD1FDFB-C673-40E6-935D-52551FAED7C5}"/>
              </a:ext>
            </a:extLst>
          </p:cNvPr>
          <p:cNvCxnSpPr>
            <a:stCxn id="4" idx="2"/>
            <a:endCxn id="21" idx="0"/>
          </p:cNvCxnSpPr>
          <p:nvPr/>
        </p:nvCxnSpPr>
        <p:spPr>
          <a:xfrm>
            <a:off x="6057900" y="993437"/>
            <a:ext cx="0" cy="4444559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62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6428C9B-AE11-4A4F-BFA8-02D1F7E8D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92C-6778-4F2D-AE4D-C04421776BA6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ED64CE-1582-4D92-AD58-D11DBE166C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008462" cy="619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66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BF1AC1-463A-49A7-A33A-643A51A81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5734"/>
            <a:ext cx="5811634" cy="4358726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1D3077D-FC94-4C64-BC62-D65C580CD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92C-6778-4F2D-AE4D-C04421776BA6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BBB4AB-F93B-48F0-A54C-6BD05FC24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54093" cy="383222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5FE20E-4C65-47F6-AEA7-4ECC66989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647" y="0"/>
            <a:ext cx="6443353" cy="39343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D00DC4-3FA4-4B05-A8BC-66BA13BA12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4" b="22118"/>
          <a:stretch/>
        </p:blipFill>
        <p:spPr>
          <a:xfrm>
            <a:off x="5811634" y="3600450"/>
            <a:ext cx="6520082" cy="323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30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5636DED-D638-4BCF-968D-AECA5CCBD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92C-6778-4F2D-AE4D-C04421776BA6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EDF4D8-3356-4272-8BEA-0C90F9915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-1352550"/>
            <a:ext cx="11887200" cy="1036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0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CD17282-35EA-43B9-AF3D-D43048F10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192C-6778-4F2D-AE4D-C04421776BA6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2BB2C9-5D09-42D4-8F43-3DCC3493B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31" y="0"/>
            <a:ext cx="4540338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897022-17D7-40F3-AD1F-CEDFBD505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52999"/>
            <a:ext cx="5519737" cy="395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5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831850" y="94882"/>
            <a:ext cx="10515600" cy="4848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МБОУ ДО «Центр детского и юношеского творчества» Симферопольского района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9" y="681233"/>
            <a:ext cx="4214885" cy="5495534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13574" y="4686301"/>
            <a:ext cx="6945081" cy="146617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ru-RU" dirty="0"/>
              <a:t>Ярошинская Елена Андреевна,</a:t>
            </a:r>
          </a:p>
          <a:p>
            <a:pPr algn="r"/>
            <a:r>
              <a:rPr lang="ru-RU" dirty="0"/>
              <a:t> методист МБОУ ДО «ЦДЮТ»</a:t>
            </a:r>
          </a:p>
          <a:p>
            <a:pPr algn="r"/>
            <a:r>
              <a:rPr lang="ru-RU" dirty="0"/>
              <a:t>+7 978 76 23 597, </a:t>
            </a:r>
            <a:r>
              <a:rPr lang="en-US" dirty="0"/>
              <a:t>jaroschinskaja@vk.com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FE75B4-4EE9-4BBE-BA79-FE7AD40E13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527"/>
          <a:stretch/>
        </p:blipFill>
        <p:spPr>
          <a:xfrm>
            <a:off x="5132589" y="681233"/>
            <a:ext cx="5573511" cy="356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8406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1539</TotalTime>
  <Words>267</Words>
  <Application>Microsoft Office PowerPoint</Application>
  <PresentationFormat>Широкоэкранный</PresentationFormat>
  <Paragraphs>34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Ретро</vt:lpstr>
      <vt:lpstr>«Подготовка междисциплинарных проектов, объединяющих биологию и физику, как средство углубленного понимания естественно-научных концепций»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itiso1</dc:creator>
  <cp:lastModifiedBy>ЦДЮТ</cp:lastModifiedBy>
  <cp:revision>103</cp:revision>
  <dcterms:created xsi:type="dcterms:W3CDTF">2023-03-10T11:21:19Z</dcterms:created>
  <dcterms:modified xsi:type="dcterms:W3CDTF">2024-11-19T12:21:37Z</dcterms:modified>
</cp:coreProperties>
</file>