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0" r:id="rId8"/>
    <p:sldId id="261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66" y="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9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jpe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2" y="-45246"/>
            <a:ext cx="9180512" cy="69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544" y="1124744"/>
            <a:ext cx="7772400" cy="100811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«Лицей Крымской весны» Симферопольского района Республики Крым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«Детский сад «Акварель»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728792" cy="3672408"/>
          </a:xfrm>
        </p:spPr>
        <p:txBody>
          <a:bodyPr>
            <a:normAutofit lnSpcReduction="10000"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из опыта работы на тему: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«ЛЕГО- конструирование, как  направление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детской инициативы»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Коверина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Т.М.</a:t>
            </a:r>
          </a:p>
          <a:p>
            <a:pPr algn="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Мирное, 2024</a:t>
            </a:r>
          </a:p>
          <a:p>
            <a:pPr algn="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83400"/>
            <a:ext cx="2339214" cy="13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" y="-45246"/>
            <a:ext cx="9180512" cy="69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C:\Users\User\Desktop\фото\IMG_20241125_0948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2" t="12515" r="7704" b="11410"/>
          <a:stretch/>
        </p:blipFill>
        <p:spPr bwMode="auto">
          <a:xfrm>
            <a:off x="1547664" y="1228930"/>
            <a:ext cx="2167081" cy="2548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фото\IMG_20241125_09510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53" y="3849753"/>
            <a:ext cx="2819046" cy="2175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фото\IMG_20241125_10024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" t="10172" r="13695" b="5377"/>
          <a:stretch/>
        </p:blipFill>
        <p:spPr bwMode="auto">
          <a:xfrm>
            <a:off x="5508104" y="1167392"/>
            <a:ext cx="2148723" cy="2610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User\Desktop\фото\IMG_20241125_15034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21" b="11268"/>
          <a:stretch/>
        </p:blipFill>
        <p:spPr bwMode="auto">
          <a:xfrm>
            <a:off x="5196566" y="3806060"/>
            <a:ext cx="2771798" cy="2143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0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2" y="-45246"/>
            <a:ext cx="9180512" cy="69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728792" cy="3672408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/>
          </a:p>
          <a:p>
            <a:pPr algn="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Users\User\Desktop\фото\IMG_20241121_1011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44" r="4211"/>
          <a:stretch/>
        </p:blipFill>
        <p:spPr bwMode="auto">
          <a:xfrm>
            <a:off x="1372856" y="1355037"/>
            <a:ext cx="2664296" cy="216273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фото\IMG_20241121_0957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55037"/>
            <a:ext cx="2938070" cy="2217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фото\IMG_20241121_1044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r="2674" b="3711"/>
          <a:stretch/>
        </p:blipFill>
        <p:spPr bwMode="auto">
          <a:xfrm>
            <a:off x="4788024" y="3717032"/>
            <a:ext cx="2938070" cy="2244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User\Desktop\фото\IMG_20241125_14575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01" t="6379" r="19728" b="20470"/>
          <a:stretch/>
        </p:blipFill>
        <p:spPr bwMode="auto">
          <a:xfrm>
            <a:off x="1256345" y="3717032"/>
            <a:ext cx="2806989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2" y="-45246"/>
            <a:ext cx="9180512" cy="69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544" y="1124744"/>
            <a:ext cx="7772400" cy="28083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69160"/>
            <a:ext cx="2339214" cy="13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фото\IMG_20241125_1539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98555"/>
            <a:ext cx="4355882" cy="3189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2" y="-45246"/>
            <a:ext cx="9180512" cy="69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544" y="1124744"/>
            <a:ext cx="7772400" cy="28083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83400"/>
            <a:ext cx="2339214" cy="13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6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180512" cy="69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4536504" cy="3960440"/>
          </a:xfrm>
        </p:spPr>
        <p:txBody>
          <a:bodyPr>
            <a:norm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хочешь воспитать в детях самостоятельность, смелость ума, вселить в них радость сотворчества, то создай такие условия, чтобы искорки их мыслей образовывали царство мысли, дай им возможность почувствовать себя в нем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властелином».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Ш.А.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Амонашвили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5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2" y="-45246"/>
            <a:ext cx="9180512" cy="69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3" y="1268760"/>
            <a:ext cx="7056785" cy="158417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 государственном образовательном стандарте дошкольного образования указывается,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одним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принципов дошкольного образования является поддержка детской инициативы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видах деятельности, необходимой для создания социальной ситуации развития детей.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728792" cy="3672408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83400"/>
            <a:ext cx="2339214" cy="13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3556" r="1951"/>
          <a:stretch/>
        </p:blipFill>
        <p:spPr bwMode="auto">
          <a:xfrm>
            <a:off x="4756733" y="3140968"/>
            <a:ext cx="329910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8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2" y="-45246"/>
            <a:ext cx="9180512" cy="69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728792" cy="3672408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83400"/>
            <a:ext cx="2339214" cy="13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фото\IMG_20241121_0950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/>
          <a:stretch/>
        </p:blipFill>
        <p:spPr bwMode="auto">
          <a:xfrm>
            <a:off x="3454830" y="3654361"/>
            <a:ext cx="295232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фото\IMG_20241121_1044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74" y="1345565"/>
            <a:ext cx="2851611" cy="2141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фото\IMG_20241121_1048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5565"/>
            <a:ext cx="2744556" cy="2060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2" y="-45246"/>
            <a:ext cx="9180512" cy="69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728792" cy="3672408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83400"/>
            <a:ext cx="2339214" cy="13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фото\IMG_20241125_0953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05" y="1459919"/>
            <a:ext cx="2592288" cy="1946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\IMG_20241125_0948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93" y="3480562"/>
            <a:ext cx="1867175" cy="2486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фото\IMG_20241125_0954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40" y="1412776"/>
            <a:ext cx="2586290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2" y="-45246"/>
            <a:ext cx="9180512" cy="69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728792" cy="3672408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Нашивка 10"/>
          <p:cNvSpPr/>
          <p:nvPr/>
        </p:nvSpPr>
        <p:spPr>
          <a:xfrm>
            <a:off x="1475656" y="1556792"/>
            <a:ext cx="6696744" cy="792088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осуществить интеграцию образовательных областей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491112" y="2708920"/>
            <a:ext cx="6696744" cy="913481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педагогу объединить игру                               с исследовательской и экспериментальной деятельностью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1475290" y="4149080"/>
            <a:ext cx="6696744" cy="122344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познавательные действия, способствует становлению сознания, развитию воображения и творческой активности, формирует умение работать   в коллективе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2" y="-45246"/>
            <a:ext cx="9180512" cy="69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728792" cy="3672408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C:\Users\User\Desktop\фото\IMG_20241125_100906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31" y="1124744"/>
            <a:ext cx="2490174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фото\IMG_20241125_10094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54324"/>
            <a:ext cx="3621648" cy="2719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User\Desktop\фото\IMG_20241125_10082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60" r="16117"/>
          <a:stretch/>
        </p:blipFill>
        <p:spPr bwMode="auto">
          <a:xfrm>
            <a:off x="5472734" y="3356992"/>
            <a:ext cx="2562917" cy="2018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User\Desktop\фото\IMG_20241125_100850 3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94" y="4077071"/>
            <a:ext cx="2495450" cy="1989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2" y="-45246"/>
            <a:ext cx="9180512" cy="69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728792" cy="3672408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83400"/>
            <a:ext cx="2339214" cy="13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фото\IMG_20241125_10133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6119"/>
            <a:ext cx="2162482" cy="2879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фото\IMG_20241125_10021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3" b="11042"/>
          <a:stretch/>
        </p:blipFill>
        <p:spPr bwMode="auto">
          <a:xfrm>
            <a:off x="5220072" y="1266119"/>
            <a:ext cx="286265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фото\IMG_20241125_101655 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65022"/>
            <a:ext cx="2837150" cy="2130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3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" y="-45246"/>
            <a:ext cx="9180512" cy="69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728792" cy="3672408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12776"/>
            <a:ext cx="2160240" cy="38897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115616" y="836712"/>
            <a:ext cx="2160240" cy="478853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формирования детской инициативы               во время конструктивной деятельности необходимо: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3563888" y="1412776"/>
            <a:ext cx="4608512" cy="72008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принцип трансформации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3563888" y="2348880"/>
            <a:ext cx="4608512" cy="86409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и поддерживать положительный психологический микроклимат</a:t>
            </a:r>
          </a:p>
        </p:txBody>
      </p:sp>
      <p:sp>
        <p:nvSpPr>
          <p:cNvPr id="24" name="Нашивка 23"/>
          <p:cNvSpPr/>
          <p:nvPr/>
        </p:nvSpPr>
        <p:spPr>
          <a:xfrm>
            <a:off x="3563888" y="4414435"/>
            <a:ext cx="4608512" cy="86537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высказывания оригинальных идей и желание создавать по собственному замыслу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3563888" y="3409057"/>
            <a:ext cx="4608512" cy="85071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разнообразной самостоятельной  деятельности детей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152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общеобразовательное учреждение «Лицей Крымской весны» Симферопольского района Республики Крым  Структурное подразделение «Детский сад «Акварель»</vt:lpstr>
      <vt:lpstr>«Если хочешь воспитать в детях самостоятельность, смелость ума, вселить в них радость сотворчества, то создай такие условия, чтобы искорки их мыслей образовывали царство мысли, дай им возможность почувствовать себя в нем властелином».                                 Ш.А. Амонашвили </vt:lpstr>
      <vt:lpstr> В Федеральном государственном образовательном стандарте дошкольного образования указывается, что одним из основных принципов дошкольного образования является поддержка детской инициативы               в различных видах деятельности, необходимой для создания социальной ситуации развития детей.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целью формирования детской инициативы               во время конструктивной деятельности необходимо: </vt:lpstr>
      <vt:lpstr>Презентация PowerPoint</vt:lpstr>
      <vt:lpstr>Презентация PowerPoint</vt:lpstr>
      <vt:lpstr>  </vt:lpstr>
      <vt:lpstr>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23</cp:revision>
  <dcterms:created xsi:type="dcterms:W3CDTF">2024-11-24T14:04:20Z</dcterms:created>
  <dcterms:modified xsi:type="dcterms:W3CDTF">2024-11-25T14:13:54Z</dcterms:modified>
</cp:coreProperties>
</file>