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64" r:id="rId2"/>
    <p:sldId id="305" r:id="rId3"/>
    <p:sldId id="265" r:id="rId4"/>
    <p:sldId id="306" r:id="rId5"/>
    <p:sldId id="307" r:id="rId6"/>
    <p:sldId id="321" r:id="rId7"/>
    <p:sldId id="322" r:id="rId8"/>
    <p:sldId id="323" r:id="rId9"/>
    <p:sldId id="324" r:id="rId10"/>
    <p:sldId id="325" r:id="rId11"/>
    <p:sldId id="326" r:id="rId12"/>
    <p:sldId id="308" r:id="rId13"/>
    <p:sldId id="309" r:id="rId14"/>
    <p:sldId id="328" r:id="rId15"/>
    <p:sldId id="329" r:id="rId16"/>
    <p:sldId id="330" r:id="rId17"/>
    <p:sldId id="331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33" r:id="rId28"/>
    <p:sldId id="334" r:id="rId29"/>
    <p:sldId id="319" r:id="rId30"/>
  </p:sldIdLst>
  <p:sldSz cx="9144000" cy="6858000" type="screen4x3"/>
  <p:notesSz cx="6858000" cy="9144000"/>
  <p:custDataLst>
    <p:tags r:id="rId3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6" d="100"/>
          <a:sy n="66" d="100"/>
        </p:scale>
        <p:origin x="142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098FE6-71D8-40C0-B850-8A1A614FC71F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B19718-0401-467E-B5E2-CAA5D8728E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mailto:obichenko12@rambler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hyperlink" Target="mailto:obichenko12@mail.ru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judge.cfuv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hyperlink" Target="http://ejudge.crimea.edu/2017/munic/mun17.ph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ПОРФОЛИО\Рисунок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40"/>
          <a:stretch/>
        </p:blipFill>
        <p:spPr bwMode="auto">
          <a:xfrm>
            <a:off x="-18052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268760"/>
            <a:ext cx="8343872" cy="2487827"/>
          </a:xfrm>
        </p:spPr>
        <p:txBody>
          <a:bodyPr>
            <a:noAutofit/>
          </a:bodyPr>
          <a:lstStyle/>
          <a:p>
            <a:r>
              <a:rPr lang="ru-RU" sz="3600" b="1" i="1" dirty="0" smtClean="0"/>
              <a:t>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Олимпиадное программирование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71936" y="3421331"/>
            <a:ext cx="4402246" cy="918989"/>
          </a:xfrm>
        </p:spPr>
        <p:txBody>
          <a:bodyPr>
            <a:noAutofit/>
          </a:bodyPr>
          <a:lstStyle/>
          <a:p>
            <a:r>
              <a:rPr lang="ru-RU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Обищенко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Лилия Л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еонидовна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Симферопольский район, методист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информатике МБОУ ДО ЦДЮТ </a:t>
            </a:r>
            <a:endParaRPr lang="ru-RU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2019\Презентация\робот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05064"/>
            <a:ext cx="2123728" cy="2123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065" t="6688" r="14027" b="5703"/>
          <a:stretch/>
        </p:blipFill>
        <p:spPr>
          <a:xfrm>
            <a:off x="1" y="188640"/>
            <a:ext cx="9036496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6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1253" t="4763" r="377" b="8123"/>
          <a:stretch/>
        </p:blipFill>
        <p:spPr>
          <a:xfrm>
            <a:off x="179512" y="0"/>
            <a:ext cx="8820472" cy="673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1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0630" t="17516" r="6833" b="7673"/>
          <a:stretch/>
        </p:blipFill>
        <p:spPr>
          <a:xfrm>
            <a:off x="251520" y="260648"/>
            <a:ext cx="8672228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68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0630" t="15547" r="6833" b="6688"/>
          <a:stretch/>
        </p:blipFill>
        <p:spPr>
          <a:xfrm>
            <a:off x="395536" y="188640"/>
            <a:ext cx="8496945" cy="5940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77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ПОРФОЛИО\Рисунок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40"/>
          <a:stretch/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268760"/>
            <a:ext cx="8343872" cy="2487827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2019\Презентация\робот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05064"/>
            <a:ext cx="2123728" cy="212372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92732" y="315034"/>
            <a:ext cx="59584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/>
              <a:t>При выполнении олимпиадных заданий необходимо строго соблюдать формат ввода и вывода данных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49474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i="1" dirty="0" smtClean="0"/>
              <a:t>Найти сумму и произведение двух целых чисел </a:t>
            </a:r>
            <a:r>
              <a:rPr lang="en-US" b="1" i="1" dirty="0" smtClean="0"/>
              <a:t>a </a:t>
            </a:r>
            <a:r>
              <a:rPr lang="ru-RU" b="1" i="1" dirty="0" smtClean="0"/>
              <a:t>и </a:t>
            </a:r>
            <a:r>
              <a:rPr lang="en-US" b="1" i="1" dirty="0" smtClean="0"/>
              <a:t>b, </a:t>
            </a:r>
            <a:r>
              <a:rPr lang="ru-RU" b="1" i="1" dirty="0" smtClean="0"/>
              <a:t>где </a:t>
            </a:r>
            <a:r>
              <a:rPr lang="en-US" b="1" i="1" dirty="0" smtClean="0"/>
              <a:t>a, b ≤ 100</a:t>
            </a:r>
            <a:r>
              <a:rPr lang="ru-RU" b="1" i="1" dirty="0" smtClean="0"/>
              <a:t>.</a:t>
            </a:r>
            <a:endParaRPr lang="ru-RU" sz="2400" dirty="0" smtClean="0"/>
          </a:p>
          <a:p>
            <a:pPr lvl="2">
              <a:buNone/>
            </a:pPr>
            <a:r>
              <a:rPr lang="ru-RU" sz="2800" b="1" dirty="0" smtClean="0"/>
              <a:t>Формат входных данных</a:t>
            </a:r>
          </a:p>
          <a:p>
            <a:pPr>
              <a:buNone/>
            </a:pPr>
            <a:r>
              <a:rPr lang="ru-RU" dirty="0" smtClean="0"/>
              <a:t>В первой строке заданы два целых положительных числа через пробел. </a:t>
            </a:r>
            <a:endParaRPr lang="ru-RU" sz="2800" dirty="0" smtClean="0"/>
          </a:p>
          <a:p>
            <a:pPr lvl="2">
              <a:buNone/>
            </a:pPr>
            <a:r>
              <a:rPr lang="ru-RU" sz="2800" b="1" dirty="0" smtClean="0"/>
              <a:t>Формат результата</a:t>
            </a:r>
          </a:p>
          <a:p>
            <a:pPr>
              <a:buNone/>
            </a:pPr>
            <a:r>
              <a:rPr lang="ru-RU" dirty="0" smtClean="0"/>
              <a:t>Выведите единственную строку, содержащую два числа, разделенные одним пробелом. Первое число – сумма чисел, второе число – произведение чисел </a:t>
            </a:r>
            <a:endParaRPr lang="ru-RU" sz="2800" dirty="0" smtClean="0"/>
          </a:p>
          <a:p>
            <a:pPr>
              <a:buNone/>
            </a:pPr>
            <a:r>
              <a:rPr lang="ru-RU" b="1" i="1" dirty="0" smtClean="0"/>
              <a:t>Входные данные</a:t>
            </a:r>
            <a:endParaRPr lang="ru-RU" sz="1800" b="1" i="1" dirty="0" smtClean="0"/>
          </a:p>
          <a:p>
            <a:pPr>
              <a:buNone/>
            </a:pPr>
            <a:r>
              <a:rPr lang="ru-RU" dirty="0" smtClean="0"/>
              <a:t>3     5 </a:t>
            </a:r>
            <a:endParaRPr lang="ru-RU" sz="1800" dirty="0" smtClean="0"/>
          </a:p>
          <a:p>
            <a:pPr>
              <a:buNone/>
            </a:pPr>
            <a:r>
              <a:rPr lang="ru-RU" b="1" dirty="0" smtClean="0"/>
              <a:t>Результат работы</a:t>
            </a:r>
            <a:endParaRPr lang="ru-RU" sz="1800" dirty="0" smtClean="0"/>
          </a:p>
          <a:p>
            <a:pPr>
              <a:buNone/>
            </a:pPr>
            <a:r>
              <a:rPr lang="ru-RU" dirty="0" smtClean="0"/>
              <a:t>8    15</a:t>
            </a:r>
            <a:endParaRPr lang="ru-RU" sz="18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495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Правильный формат ввода и вывода данных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en-US" dirty="0" smtClean="0"/>
              <a:t> 	</a:t>
            </a:r>
            <a:r>
              <a:rPr lang="en-US" sz="5800" b="1" dirty="0" err="1" smtClean="0"/>
              <a:t>var</a:t>
            </a:r>
            <a:endParaRPr lang="en-US" sz="5800" b="1" dirty="0" smtClean="0"/>
          </a:p>
          <a:p>
            <a:pPr>
              <a:buNone/>
            </a:pPr>
            <a:r>
              <a:rPr lang="en-US" sz="5800" b="1" dirty="0" smtClean="0"/>
              <a:t>	 </a:t>
            </a:r>
            <a:r>
              <a:rPr lang="en-US" sz="5800" b="1" dirty="0" err="1" smtClean="0"/>
              <a:t>a,b,s,p</a:t>
            </a:r>
            <a:r>
              <a:rPr lang="en-US" sz="5800" b="1" dirty="0" smtClean="0"/>
              <a:t> : integer;</a:t>
            </a:r>
          </a:p>
          <a:p>
            <a:endParaRPr lang="en-US" sz="5800" b="1" dirty="0" smtClean="0"/>
          </a:p>
          <a:p>
            <a:pPr>
              <a:buNone/>
            </a:pPr>
            <a:r>
              <a:rPr lang="en-US" sz="5800" b="1" dirty="0" smtClean="0"/>
              <a:t>	begin</a:t>
            </a:r>
          </a:p>
          <a:p>
            <a:endParaRPr lang="en-US" sz="5800" b="1" dirty="0" smtClean="0"/>
          </a:p>
          <a:p>
            <a:pPr>
              <a:buNone/>
            </a:pPr>
            <a:r>
              <a:rPr lang="en-US" sz="5800" b="1" dirty="0" smtClean="0"/>
              <a:t>	    	</a:t>
            </a:r>
            <a:r>
              <a:rPr lang="en-US" sz="5800" b="1" dirty="0" err="1" smtClean="0"/>
              <a:t>readln</a:t>
            </a:r>
            <a:r>
              <a:rPr lang="en-US" sz="5800" b="1" dirty="0" smtClean="0"/>
              <a:t>(</a:t>
            </a:r>
            <a:r>
              <a:rPr lang="en-US" sz="5800" b="1" dirty="0" err="1" smtClean="0"/>
              <a:t>a,b</a:t>
            </a:r>
            <a:r>
              <a:rPr lang="en-US" sz="5800" b="1" dirty="0" smtClean="0"/>
              <a:t>);</a:t>
            </a:r>
          </a:p>
          <a:p>
            <a:pPr>
              <a:buNone/>
            </a:pPr>
            <a:r>
              <a:rPr lang="en-US" sz="5800" b="1" dirty="0" smtClean="0"/>
              <a:t>		 s :=</a:t>
            </a:r>
            <a:r>
              <a:rPr lang="en-US" sz="5800" b="1" dirty="0" err="1" smtClean="0"/>
              <a:t>a+b</a:t>
            </a:r>
            <a:r>
              <a:rPr lang="en-US" sz="5800" b="1" dirty="0" smtClean="0"/>
              <a:t>;</a:t>
            </a:r>
          </a:p>
          <a:p>
            <a:pPr>
              <a:buNone/>
            </a:pPr>
            <a:r>
              <a:rPr lang="en-US" sz="5800" b="1" dirty="0" smtClean="0"/>
              <a:t>		 p:=a*b;</a:t>
            </a:r>
          </a:p>
          <a:p>
            <a:endParaRPr lang="en-US" sz="5800" b="1" dirty="0" smtClean="0"/>
          </a:p>
          <a:p>
            <a:pPr>
              <a:buNone/>
            </a:pPr>
            <a:r>
              <a:rPr lang="en-US" sz="5800" b="1" dirty="0" smtClean="0"/>
              <a:t>		</a:t>
            </a:r>
            <a:r>
              <a:rPr lang="en-US" sz="5800" b="1" dirty="0" err="1" smtClean="0"/>
              <a:t>writeln</a:t>
            </a:r>
            <a:r>
              <a:rPr lang="en-US" sz="5800" b="1" dirty="0" smtClean="0"/>
              <a:t>(s,'  ',p);</a:t>
            </a:r>
          </a:p>
          <a:p>
            <a:endParaRPr lang="en-US" sz="5800" b="1" dirty="0" smtClean="0"/>
          </a:p>
          <a:p>
            <a:pPr>
              <a:buNone/>
            </a:pPr>
            <a:r>
              <a:rPr lang="en-US" sz="5800" b="1" dirty="0" smtClean="0"/>
              <a:t>	end.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584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Неправильный формат ввода и вывода данных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b="1" dirty="0" err="1" smtClean="0"/>
              <a:t>var</a:t>
            </a:r>
            <a:endParaRPr lang="en-US" b="1" dirty="0" smtClean="0"/>
          </a:p>
          <a:p>
            <a:pPr>
              <a:buNone/>
            </a:pPr>
            <a:r>
              <a:rPr lang="en-US" b="1" dirty="0" smtClean="0"/>
              <a:t>	 </a:t>
            </a:r>
            <a:r>
              <a:rPr lang="en-US" b="1" dirty="0" err="1" smtClean="0"/>
              <a:t>a,b,s,p</a:t>
            </a:r>
            <a:r>
              <a:rPr lang="en-US" b="1" dirty="0" smtClean="0"/>
              <a:t> : integer;</a:t>
            </a:r>
          </a:p>
          <a:p>
            <a:endParaRPr lang="en-US" b="1" dirty="0" smtClean="0"/>
          </a:p>
          <a:p>
            <a:pPr>
              <a:buNone/>
            </a:pPr>
            <a:r>
              <a:rPr lang="en-US" b="1" dirty="0" smtClean="0"/>
              <a:t>	begin</a:t>
            </a:r>
          </a:p>
          <a:p>
            <a:pPr>
              <a:buNone/>
            </a:pPr>
            <a:r>
              <a:rPr lang="en-US" b="1" dirty="0" smtClean="0"/>
              <a:t>		</a:t>
            </a:r>
            <a:r>
              <a:rPr lang="en-US" b="1" dirty="0" err="1" smtClean="0"/>
              <a:t>writeln</a:t>
            </a:r>
            <a:r>
              <a:rPr lang="en-US" b="1" dirty="0" smtClean="0"/>
              <a:t>( 'Input </a:t>
            </a:r>
            <a:r>
              <a:rPr lang="en-US" b="1" dirty="0" err="1" smtClean="0"/>
              <a:t>a,b</a:t>
            </a:r>
            <a:r>
              <a:rPr lang="en-US" b="1" dirty="0" smtClean="0"/>
              <a:t>');</a:t>
            </a:r>
          </a:p>
          <a:p>
            <a:pPr>
              <a:buNone/>
            </a:pPr>
            <a:r>
              <a:rPr lang="en-US" b="1" dirty="0" smtClean="0"/>
              <a:t>	    	</a:t>
            </a:r>
            <a:r>
              <a:rPr lang="en-US" b="1" dirty="0" err="1" smtClean="0"/>
              <a:t>readln</a:t>
            </a:r>
            <a:r>
              <a:rPr lang="en-US" b="1" dirty="0" smtClean="0"/>
              <a:t>(</a:t>
            </a:r>
            <a:r>
              <a:rPr lang="en-US" b="1" dirty="0" err="1" smtClean="0"/>
              <a:t>a,b</a:t>
            </a:r>
            <a:r>
              <a:rPr lang="en-US" b="1" dirty="0" smtClean="0"/>
              <a:t>);</a:t>
            </a:r>
          </a:p>
          <a:p>
            <a:pPr>
              <a:buNone/>
            </a:pPr>
            <a:r>
              <a:rPr lang="en-US" b="1" dirty="0" smtClean="0"/>
              <a:t>		 s :=</a:t>
            </a:r>
            <a:r>
              <a:rPr lang="en-US" b="1" dirty="0" err="1" smtClean="0"/>
              <a:t>a+b</a:t>
            </a:r>
            <a:r>
              <a:rPr lang="en-US" b="1" dirty="0" smtClean="0"/>
              <a:t>;</a:t>
            </a:r>
          </a:p>
          <a:p>
            <a:pPr>
              <a:buNone/>
            </a:pPr>
            <a:r>
              <a:rPr lang="en-US" b="1" dirty="0" smtClean="0"/>
              <a:t>		 p:=a*b;</a:t>
            </a:r>
          </a:p>
          <a:p>
            <a:endParaRPr lang="en-US" b="1" dirty="0" smtClean="0"/>
          </a:p>
          <a:p>
            <a:pPr>
              <a:buNone/>
            </a:pPr>
            <a:r>
              <a:rPr lang="en-US" b="1" dirty="0" smtClean="0"/>
              <a:t>		</a:t>
            </a:r>
            <a:r>
              <a:rPr lang="en-US" b="1" dirty="0" err="1" smtClean="0"/>
              <a:t>writeln</a:t>
            </a:r>
            <a:r>
              <a:rPr lang="en-US" b="1" dirty="0" smtClean="0"/>
              <a:t>('</a:t>
            </a:r>
            <a:r>
              <a:rPr lang="ru-RU" b="1" dirty="0" smtClean="0"/>
              <a:t>Сумма</a:t>
            </a:r>
            <a:r>
              <a:rPr lang="en-US" b="1" dirty="0" smtClean="0"/>
              <a:t>', s,'  ',</a:t>
            </a:r>
            <a:r>
              <a:rPr lang="ru-RU" b="1" dirty="0" smtClean="0"/>
              <a:t> </a:t>
            </a:r>
            <a:r>
              <a:rPr lang="en-US" b="1" dirty="0" smtClean="0"/>
              <a:t>'</a:t>
            </a:r>
            <a:r>
              <a:rPr lang="ru-RU" b="1" dirty="0" smtClean="0"/>
              <a:t>Произведение</a:t>
            </a:r>
            <a:r>
              <a:rPr lang="en-US" b="1" dirty="0" smtClean="0"/>
              <a:t>', p);</a:t>
            </a:r>
          </a:p>
          <a:p>
            <a:endParaRPr lang="en-US" b="1" dirty="0" smtClean="0"/>
          </a:p>
          <a:p>
            <a:pPr>
              <a:buNone/>
            </a:pPr>
            <a:r>
              <a:rPr lang="en-US" b="1" dirty="0" smtClean="0"/>
              <a:t>	end.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428596" y="1357298"/>
            <a:ext cx="6643734" cy="50720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714348" y="1285860"/>
            <a:ext cx="7286676" cy="521497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872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4504" t="17516" r="10706" b="8657"/>
          <a:stretch/>
        </p:blipFill>
        <p:spPr>
          <a:xfrm>
            <a:off x="251520" y="188640"/>
            <a:ext cx="8568952" cy="649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21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3951" t="17517" r="9599" b="9641"/>
          <a:stretch/>
        </p:blipFill>
        <p:spPr>
          <a:xfrm>
            <a:off x="251520" y="137811"/>
            <a:ext cx="8640960" cy="626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89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0630" t="17516" r="6833" b="5704"/>
          <a:stretch/>
        </p:blipFill>
        <p:spPr>
          <a:xfrm>
            <a:off x="323528" y="188640"/>
            <a:ext cx="8554182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6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4504" t="17516" r="10706" b="7673"/>
          <a:stretch/>
        </p:blipFill>
        <p:spPr>
          <a:xfrm>
            <a:off x="323528" y="260648"/>
            <a:ext cx="8568952" cy="657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46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3950" t="17516" r="10154" b="8657"/>
          <a:stretch/>
        </p:blipFill>
        <p:spPr>
          <a:xfrm>
            <a:off x="323528" y="248527"/>
            <a:ext cx="8496944" cy="630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1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4504" t="21454" r="10706" b="6689"/>
          <a:stretch/>
        </p:blipFill>
        <p:spPr>
          <a:xfrm>
            <a:off x="179512" y="150089"/>
            <a:ext cx="8712968" cy="642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66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3950" t="17517" r="10154" b="9641"/>
          <a:stretch/>
        </p:blipFill>
        <p:spPr>
          <a:xfrm>
            <a:off x="179512" y="184362"/>
            <a:ext cx="8752865" cy="6412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4504" t="21454" r="11259" b="7672"/>
          <a:stretch/>
        </p:blipFill>
        <p:spPr>
          <a:xfrm>
            <a:off x="251520" y="240074"/>
            <a:ext cx="8640960" cy="634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88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4504" t="19485" r="10706" b="7673"/>
          <a:stretch/>
        </p:blipFill>
        <p:spPr>
          <a:xfrm>
            <a:off x="251520" y="260648"/>
            <a:ext cx="8640960" cy="6458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30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4504" t="17516" r="10706" b="8657"/>
          <a:stretch/>
        </p:blipFill>
        <p:spPr>
          <a:xfrm>
            <a:off x="395536" y="188640"/>
            <a:ext cx="8280921" cy="627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9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ПОРФОЛИО\Рисунок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40"/>
          <a:stretch/>
        </p:blipFill>
        <p:spPr bwMode="auto">
          <a:xfrm>
            <a:off x="-18052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268760"/>
            <a:ext cx="8343872" cy="3312368"/>
          </a:xfrm>
        </p:spPr>
        <p:txBody>
          <a:bodyPr>
            <a:noAutofit/>
          </a:bodyPr>
          <a:lstStyle/>
          <a:p>
            <a:r>
              <a:rPr lang="ru-RU" sz="3600" b="1" i="1" dirty="0" smtClean="0"/>
              <a:t> 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Ссылка на </a:t>
            </a: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идеозапись и</a:t>
            </a:r>
            <a:r>
              <a:rPr lang="ru-RU" sz="3600" b="1" i="1" dirty="0" smtClean="0"/>
              <a:t>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Материалы СП будут размещены на сайте МБОУ ДО «ЦДЮТ»</a:t>
            </a:r>
            <a:b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Разделе «В помощь учителю» - «Информатика» - «Материалы РМО» - «Материалы СП 15.11.2021»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2019\Презентация\робот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05064"/>
            <a:ext cx="2123728" cy="21237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832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ПОРФОЛИО\Рисунок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40"/>
          <a:stretch/>
        </p:blipFill>
        <p:spPr bwMode="auto">
          <a:xfrm>
            <a:off x="-18052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268760"/>
            <a:ext cx="8343872" cy="3312368"/>
          </a:xfrm>
        </p:spPr>
        <p:txBody>
          <a:bodyPr>
            <a:noAutofit/>
          </a:bodyPr>
          <a:lstStyle/>
          <a:p>
            <a:r>
              <a:rPr lang="ru-RU" sz="3600" b="1" i="1" dirty="0" smtClean="0"/>
              <a:t> 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можете отправлять </a:t>
            </a:r>
            <a:b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e-mail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obichenko12@rambler.ru</a:t>
            </a:r>
            <a:r>
              <a:rPr lang="en-US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obichenko12@mail.ru</a:t>
            </a:r>
            <a:r>
              <a:rPr lang="en-US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2019\Презентация\робот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005064"/>
            <a:ext cx="2123728" cy="21237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4379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3950" t="19485" r="10154" b="6688"/>
          <a:stretch/>
        </p:blipFill>
        <p:spPr>
          <a:xfrm>
            <a:off x="251520" y="213593"/>
            <a:ext cx="8596796" cy="6383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3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ПОРФОЛИО\Рисунок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4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282" y="500042"/>
            <a:ext cx="8589640" cy="850106"/>
          </a:xfrm>
        </p:spPr>
        <p:txBody>
          <a:bodyPr>
            <a:normAutofit fontScale="90000"/>
          </a:bodyPr>
          <a:lstStyle/>
          <a:p>
            <a:pPr algn="r"/>
            <a:r>
              <a:rPr lang="en-US" sz="5300" u="sng" dirty="0" smtClean="0">
                <a:hlinkClick r:id="rId3"/>
              </a:rPr>
              <a:t>http</a:t>
            </a:r>
            <a:r>
              <a:rPr lang="ru-RU" sz="5300" u="sng" dirty="0" smtClean="0">
                <a:hlinkClick r:id="rId3"/>
              </a:rPr>
              <a:t>://</a:t>
            </a:r>
            <a:r>
              <a:rPr lang="en-US" sz="5300" u="sng" dirty="0" err="1" smtClean="0">
                <a:hlinkClick r:id="rId3"/>
              </a:rPr>
              <a:t>ejudge</a:t>
            </a:r>
            <a:r>
              <a:rPr lang="ru-RU" sz="5300" u="sng" dirty="0" smtClean="0">
                <a:hlinkClick r:id="rId3"/>
              </a:rPr>
              <a:t>.</a:t>
            </a:r>
            <a:r>
              <a:rPr lang="en-US" sz="5300" u="sng" dirty="0" err="1" smtClean="0">
                <a:hlinkClick r:id="rId3"/>
              </a:rPr>
              <a:t>cfuv</a:t>
            </a:r>
            <a:r>
              <a:rPr lang="ru-RU" sz="5300" u="sng" dirty="0" smtClean="0">
                <a:hlinkClick r:id="rId3"/>
              </a:rPr>
              <a:t>.</a:t>
            </a:r>
            <a:r>
              <a:rPr lang="en-US" sz="5300" u="sng" dirty="0" err="1" smtClean="0">
                <a:hlinkClick r:id="rId3"/>
              </a:rPr>
              <a:t>ru</a:t>
            </a:r>
            <a:r>
              <a:rPr lang="ru-RU" sz="5300" dirty="0" smtClean="0"/>
              <a:t> </a:t>
            </a:r>
            <a:r>
              <a:rPr lang="ru-RU" sz="4000" dirty="0" smtClean="0"/>
              <a:t>- </a:t>
            </a:r>
            <a:r>
              <a:rPr lang="en-US" sz="4000" dirty="0" smtClean="0"/>
              <a:t> </a:t>
            </a:r>
            <a:r>
              <a:rPr lang="ru-RU" sz="4000" dirty="0" smtClean="0"/>
              <a:t> </a:t>
            </a:r>
            <a:r>
              <a:rPr lang="ru-RU" sz="2700" dirty="0" smtClean="0"/>
              <a:t>муниципальный  и республиканский этап  </a:t>
            </a:r>
            <a:r>
              <a:rPr lang="ru-RU" sz="2700" u="sng" dirty="0" smtClean="0">
                <a:hlinkClick r:id="rId4"/>
              </a:rPr>
              <a:t>Всероссийской олимпиады школьников по программированию</a:t>
            </a:r>
            <a:r>
              <a:rPr lang="ru-RU" sz="2700" dirty="0" smtClean="0"/>
              <a:t> </a:t>
            </a:r>
            <a:endParaRPr lang="ru-RU" sz="27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571472" y="2071678"/>
            <a:ext cx="8229600" cy="25971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004048" y="1988840"/>
            <a:ext cx="3148952" cy="25971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/>
          <a:srcRect l="3778" t="2837" b="5465"/>
          <a:stretch/>
        </p:blipFill>
        <p:spPr bwMode="auto">
          <a:xfrm>
            <a:off x="827583" y="1700808"/>
            <a:ext cx="7794871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0630" t="17516" r="6279" b="6688"/>
          <a:stretch/>
        </p:blipFill>
        <p:spPr>
          <a:xfrm>
            <a:off x="251520" y="188640"/>
            <a:ext cx="8741959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7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0630" t="17516" r="6279" b="5704"/>
          <a:stretch/>
        </p:blipFill>
        <p:spPr>
          <a:xfrm>
            <a:off x="179512" y="260648"/>
            <a:ext cx="8820473" cy="6035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75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512" t="4720" r="15134" b="5704"/>
          <a:stretch/>
        </p:blipFill>
        <p:spPr>
          <a:xfrm>
            <a:off x="0" y="404664"/>
            <a:ext cx="9349886" cy="578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50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2641" t="34343" r="5170" b="11611"/>
          <a:stretch/>
        </p:blipFill>
        <p:spPr>
          <a:xfrm>
            <a:off x="107504" y="1340768"/>
            <a:ext cx="8965505" cy="3773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6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2882" t="32282" r="1851" b="5703"/>
          <a:stretch/>
        </p:blipFill>
        <p:spPr>
          <a:xfrm>
            <a:off x="-13093" y="836712"/>
            <a:ext cx="9157094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65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4542" t="37203" r="1852" b="6688"/>
          <a:stretch/>
        </p:blipFill>
        <p:spPr>
          <a:xfrm>
            <a:off x="251520" y="1124744"/>
            <a:ext cx="8712968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43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0"/>
  <p:tag name="ISPRING_SCORM_RATE_QUIZZES" val="0"/>
  <p:tag name="ISPRING_SCORM_PASSING_SCORE" val="0.0000000000"/>
  <p:tag name="GENSWF_OUTPUT_FILE_NAME" val="111"/>
  <p:tag name="ISPRING_RESOURCE_PATHS_HASH_2" val="d614e5c1c3c0f64e401e629a4b63b3277b5ddeb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14407A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14407A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147</Words>
  <Application>Microsoft Office PowerPoint</Application>
  <PresentationFormat>Экран (4:3)</PresentationFormat>
  <Paragraphs>43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Times New Roman</vt:lpstr>
      <vt:lpstr>Тема Office</vt:lpstr>
      <vt:lpstr> «Олимпиадное программирование»  </vt:lpstr>
      <vt:lpstr>Презентация PowerPoint</vt:lpstr>
      <vt:lpstr>http://ejudge.cfuv.ru -   муниципальный  и республиканский этап  Всероссийской олимпиады школьников по программированию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Пример</vt:lpstr>
      <vt:lpstr>Правильный формат ввода и вывода данных</vt:lpstr>
      <vt:lpstr>Неправильный формат ввода и вывода данных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Ссылка на видеозапись и Материалы СП будут размещены на сайте МБОУ ДО «ЦДЮТ» в Разделе «В помощь учителю» - «Информатика» - «Материалы РМО» - «Материалы СП 15.11.2021»  </vt:lpstr>
      <vt:lpstr> Вопросы можете отправлять  на e-mail:  obichenko12@rambler.ru obichenko12@mail.ru 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Где это находится</dc:title>
  <dc:creator>Admin</dc:creator>
  <cp:lastModifiedBy>Незире Самуйлова</cp:lastModifiedBy>
  <cp:revision>69</cp:revision>
  <dcterms:created xsi:type="dcterms:W3CDTF">2017-05-16T10:00:01Z</dcterms:created>
  <dcterms:modified xsi:type="dcterms:W3CDTF">2021-11-15T08:13:05Z</dcterms:modified>
</cp:coreProperties>
</file>