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Segoe Print" pitchFamily="2" charset="0"/>
              </a:rPr>
              <a:t>« Использование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Segoe Print" pitchFamily="2" charset="0"/>
              </a:rPr>
              <a:t>палочек </a:t>
            </a:r>
            <a:r>
              <a:rPr lang="ru-RU" sz="4000" b="1" dirty="0" err="1" smtClean="0">
                <a:solidFill>
                  <a:srgbClr val="7030A0"/>
                </a:solidFill>
                <a:latin typeface="Segoe Print" pitchFamily="2" charset="0"/>
              </a:rPr>
              <a:t>Кюизенера</a:t>
            </a:r>
            <a:r>
              <a:rPr lang="ru-RU" sz="4000" b="1" dirty="0" smtClean="0">
                <a:solidFill>
                  <a:srgbClr val="7030A0"/>
                </a:solidFill>
                <a:latin typeface="Segoe Print" pitchFamily="2" charset="0"/>
              </a:rPr>
              <a:t>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Segoe Print" pitchFamily="2" charset="0"/>
              </a:rPr>
              <a:t>и дидактических пособий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Segoe Print" pitchFamily="2" charset="0"/>
              </a:rPr>
              <a:t>в обучении грамоте дошкольников»</a:t>
            </a:r>
          </a:p>
          <a:p>
            <a:pPr marL="0" indent="0" algn="ctr">
              <a:buNone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Геращенко Н.Ю.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«Детский сад «Вишенка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С.Красное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6632"/>
            <a:ext cx="6516216" cy="32581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6084168" cy="304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412776"/>
            <a:ext cx="77724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графический образ изученных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букв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6673"/>
            <a:ext cx="8640960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«Напиши букву»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5004048" cy="2502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92" y="3573016"/>
            <a:ext cx="4572000" cy="2286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121">
            <a:off x="90589" y="4402729"/>
            <a:ext cx="4470114" cy="223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3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484784"/>
            <a:ext cx="7772400" cy="2502776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Цель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учить определять количество слогов в слове.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04665"/>
            <a:ext cx="6417734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«Весёлый поезд»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2488">
            <a:off x="6063183" y="2101504"/>
            <a:ext cx="2811250" cy="4653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5097">
            <a:off x="600367" y="2105135"/>
            <a:ext cx="2720571" cy="467974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8"/>
            <a:ext cx="2288443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6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88640"/>
            <a:ext cx="7772400" cy="655272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 CYR"/>
                <a:ea typeface="Calibri"/>
              </a:rPr>
              <a:t>    Игра </a:t>
            </a:r>
            <a:r>
              <a:rPr lang="ru-RU" sz="2400" dirty="0" smtClean="0">
                <a:solidFill>
                  <a:schemeClr val="tx1"/>
                </a:solidFill>
                <a:latin typeface="Times New Roman CYR"/>
                <a:ea typeface="Calibri"/>
              </a:rPr>
              <a:t>для ребенка - это возможность самовыражения, самопроверки, самоопределения. Игровая ситуация требует от каждого, включенного в нее.</a:t>
            </a:r>
            <a:r>
              <a:rPr lang="ru-RU" sz="2400">
                <a:solidFill>
                  <a:schemeClr val="tx1"/>
                </a:solidFill>
                <a:latin typeface="Times New Roman CYR"/>
                <a:ea typeface="Calibri"/>
              </a:rPr>
              <a:t/>
            </a:r>
            <a:br>
              <a:rPr lang="ru-RU" sz="2400">
                <a:solidFill>
                  <a:schemeClr val="tx1"/>
                </a:solidFill>
                <a:latin typeface="Times New Roman CYR"/>
                <a:ea typeface="Calibri"/>
              </a:rPr>
            </a:br>
            <a:r>
              <a:rPr lang="ru-RU" sz="2400" smtClean="0">
                <a:solidFill>
                  <a:schemeClr val="tx1"/>
                </a:solidFill>
                <a:latin typeface="Times New Roman CYR"/>
                <a:ea typeface="Calibri"/>
              </a:rPr>
              <a:t>     </a:t>
            </a:r>
            <a:r>
              <a:rPr lang="ru-RU" sz="2400" b="1" smtClean="0">
                <a:solidFill>
                  <a:srgbClr val="FF0000"/>
                </a:solidFill>
                <a:latin typeface="Times New Roman CYR"/>
                <a:ea typeface="Calibri"/>
              </a:rPr>
              <a:t>Именно </a:t>
            </a:r>
            <a:r>
              <a:rPr lang="ru-RU" sz="2400" b="1" dirty="0">
                <a:solidFill>
                  <a:srgbClr val="FF0000"/>
                </a:solidFill>
                <a:latin typeface="Times New Roman CYR"/>
                <a:ea typeface="Calibri"/>
              </a:rPr>
              <a:t>поэтому использование игровых приемов в процессе обучения грамоте является одним из основных требований в работе с дошкольниками  и  позволяет поддерживать интерес детей  к данному разделу обучения, помогает избежать школьных трудностей и повысить речевые и интеллектуальные возможности детей.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50" y="3872683"/>
            <a:ext cx="3600400" cy="296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Путь дошкольников к грамоте лежит через игры в звуки и буквы. Играми мы обеспечиваем повышение мотивации детей к обучению грамоте путём использования наглядного дидактического материала, развивая интерес ко всему происходящему, способствуем овладению элементами грамоты, которая будет являться «фундаментом» при обучении в школе.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6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Палочки </a:t>
            </a:r>
            <a:r>
              <a:rPr lang="ru-RU" dirty="0" err="1">
                <a:solidFill>
                  <a:srgbClr val="FF0000"/>
                </a:solidFill>
              </a:rPr>
              <a:t>Кюизенера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4247328" cy="2121124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«Посчитай слоги»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1800" dirty="0">
                <a:solidFill>
                  <a:prstClr val="black"/>
                </a:solidFill>
                <a:latin typeface="Arial" charset="0"/>
              </a:rPr>
              <a:t>   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учить определять количество слогов в слове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340428"/>
            <a:ext cx="3819525" cy="232893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8200" y="1196752"/>
            <a:ext cx="3822192" cy="212112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«Ударный слог»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учить определять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ударный слог.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64904"/>
            <a:ext cx="1564605" cy="26971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393749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lvl="0" indent="-274320">
              <a:spcBef>
                <a:spcPct val="20000"/>
              </a:spcBef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404664"/>
            <a:ext cx="3822192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«Составь  схему  предложения»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628800"/>
            <a:ext cx="5040561" cy="2520279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8200" y="332657"/>
            <a:ext cx="3822192" cy="122413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«Сложи букву»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56" y="3933056"/>
            <a:ext cx="5616624" cy="2808312"/>
          </a:xfrm>
        </p:spPr>
      </p:pic>
    </p:spTree>
    <p:extLst>
      <p:ext uri="{BB962C8B-B14F-4D97-AF65-F5344CB8AC3E}">
        <p14:creationId xmlns:p14="http://schemas.microsoft.com/office/powerpoint/2010/main" val="32058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0871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Перфокарты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Задачи: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совершенствовать фонематическое восприятие, навыки звукового и слогового анализа слова, предложений, чтения слов, предложений;</a:t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развивать графические навыки</a:t>
            </a:r>
            <a:r>
              <a:rPr lang="ru-RU" sz="2700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br>
              <a:rPr lang="ru-RU" sz="2700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Дидактические  игры:  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«Найди букву»</a:t>
            </a:r>
            <a:b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«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Найди картинку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«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Твердый-мягкий»</a:t>
            </a:r>
            <a:b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«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Подбери звуковую схему»</a:t>
            </a:r>
            <a:b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«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Найди место звука в слове»</a:t>
            </a:r>
            <a:b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«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Посчитай слоги»</a:t>
            </a:r>
            <a:b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«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Подбери картинку к слогу»</a:t>
            </a:r>
            <a:b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«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Подбери слог к картинке»</a:t>
            </a:r>
            <a:b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«Найди 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схему предложения»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546757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54" y="3573016"/>
            <a:ext cx="547260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17" y="1066428"/>
            <a:ext cx="2506588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Прочти слог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«Какая буква «живёт» в слове»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совершенствовать 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составлять и читать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слоги, 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фонематический слух, закреплять знания  об изученных буквах, учить отгадывать загадки</a:t>
            </a: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129666"/>
            <a:ext cx="5457800" cy="2728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5089439" cy="254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ru-RU" sz="31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Игра «Слоговой стаканчик»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</a:t>
            </a:r>
            <a:r>
              <a:rPr lang="ru-RU" sz="2700" dirty="0">
                <a:solidFill>
                  <a:srgbClr val="000000"/>
                </a:solidFill>
                <a:latin typeface="Times New Roman"/>
                <a:cs typeface="Times New Roman"/>
              </a:rPr>
              <a:t>: совершенствовать умение  читать слоги.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925505"/>
            <a:ext cx="5652120" cy="2826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9" y="1196752"/>
            <a:ext cx="4881442" cy="244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846640" cy="3119660"/>
          </a:xfrm>
        </p:spPr>
        <p:txBody>
          <a:bodyPr>
            <a:normAutofit/>
          </a:bodyPr>
          <a:lstStyle/>
          <a:p>
            <a:pPr indent="228600" algn="l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       </a:t>
            </a:r>
            <a:r>
              <a:rPr lang="ru-RU" sz="4000" b="1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Пособие «</a:t>
            </a:r>
            <a:r>
              <a:rPr lang="ru-RU" sz="4000" b="1" dirty="0" err="1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Звукозаврики</a:t>
            </a:r>
            <a:r>
              <a:rPr lang="ru-RU" sz="4000" b="1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</a:t>
            </a:r>
            <a:r>
              <a:rPr lang="ru-RU" sz="2400" b="1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700" b="1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Цель:</a:t>
            </a:r>
            <a:r>
              <a:rPr lang="ru-RU" sz="27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Развитие у детей старшего дошкольного возраста фонематического слуха и фонематического восприятия</a:t>
            </a:r>
            <a:r>
              <a:rPr lang="ru-RU" sz="2700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br>
              <a:rPr lang="ru-RU" sz="2700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8640960" cy="2536305"/>
          </a:xfrm>
        </p:spPr>
        <p:txBody>
          <a:bodyPr/>
          <a:lstStyle/>
          <a:p>
            <a:pPr indent="228600" algn="l">
              <a:lnSpc>
                <a:spcPct val="107000"/>
              </a:lnSpc>
              <a:spcAft>
                <a:spcPts val="0"/>
              </a:spcAft>
            </a:pPr>
            <a:r>
              <a:rPr lang="ru-RU" sz="2400" u="sng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2400" u="sng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гры </a:t>
            </a:r>
            <a:r>
              <a:rPr lang="ru-RU" sz="2400" u="sng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определение гласных и согласных </a:t>
            </a:r>
            <a:r>
              <a:rPr lang="ru-RU" sz="2400" u="sng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звуков:      </a:t>
            </a:r>
          </a:p>
          <a:p>
            <a:pPr indent="228600" algn="l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«Поймай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звук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</a:p>
          <a:p>
            <a:pPr indent="228600" algn="l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Поймай первый звук в слове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</a:p>
          <a:p>
            <a:pPr indent="228600" algn="l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«Поймай последний звук в слове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</a:p>
          <a:p>
            <a:pPr indent="228600" algn="l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«Поймай мягкий и твердый звук в слове»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6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290</TotalTime>
  <Words>168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   МБДОУ «Детский сад «Вишенка С.Красное»   </vt:lpstr>
      <vt:lpstr>Презентация PowerPoint</vt:lpstr>
      <vt:lpstr>Палочки Кюизенера</vt:lpstr>
      <vt:lpstr>Презентация PowerPoint</vt:lpstr>
      <vt:lpstr>                                                                                                                          Перфокарты Задачи: - совершенствовать фонематическое восприятие, навыки звукового и слогового анализа слова, предложений, чтения слов, предложений; - развивать графические навыки. Дидактические  игры:  «Найди букву»                                          «Найди картинку»                                          «Твердый-мягкий»                                           «Подбери звуковую схему»                                            «Найди место звука в слове»                                            «Посчитай слоги»                                            «Подбери картинку к слогу»                                            «Подбери слог к картинке»                                             «Найди схему предложения»        </vt:lpstr>
      <vt:lpstr>Презентация PowerPoint</vt:lpstr>
      <vt:lpstr> «Прочти слог»,  «Какая буква «живёт» в слове» Цель: совершенствовать умение составлять и читать слоги, развивать фонематический слух, закреплять знания  об изученных буквах, учить отгадывать загадки</vt:lpstr>
      <vt:lpstr>Игра «Слоговой стаканчик» Цель: совершенствовать умение  читать слоги.  </vt:lpstr>
      <vt:lpstr>        Пособие «Звукозаврики»  Цель: Развитие у детей старшего дошкольного возраста фонематического слуха и фонематического восприятия.  </vt:lpstr>
      <vt:lpstr>Презентация PowerPoint</vt:lpstr>
      <vt:lpstr>Цель: закрепить графический образ изученных букв </vt:lpstr>
      <vt:lpstr>Цель: учить определять количество слогов в слове. </vt:lpstr>
      <vt:lpstr>    Игра для ребенка - это возможность самовыражения, самопроверки, самоопределения. Игровая ситуация требует от каждого, включенного в нее.      Именно поэтому использование игровых приемов в процессе обучения грамоте является одним из основных требований в работе с дошкольниками  и  позволяет поддерживать интерес детей  к данному разделу обучения, помогает избежать школьных трудностей и повысить речевые и интеллектуальные возможности детей.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МБДОУ «Детский сад «Вишенка С.Красное»   </dc:title>
  <dc:creator>Наташа</dc:creator>
  <cp:lastModifiedBy>Наташа</cp:lastModifiedBy>
  <cp:revision>17</cp:revision>
  <dcterms:created xsi:type="dcterms:W3CDTF">2022-10-25T20:08:04Z</dcterms:created>
  <dcterms:modified xsi:type="dcterms:W3CDTF">2022-10-26T19:27:59Z</dcterms:modified>
</cp:coreProperties>
</file>