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66" r:id="rId2"/>
    <p:sldId id="264" r:id="rId3"/>
    <p:sldId id="262" r:id="rId4"/>
    <p:sldId id="293" r:id="rId5"/>
    <p:sldId id="288" r:id="rId6"/>
    <p:sldId id="289" r:id="rId7"/>
    <p:sldId id="290" r:id="rId8"/>
    <p:sldId id="291" r:id="rId9"/>
    <p:sldId id="294" r:id="rId10"/>
    <p:sldId id="292" r:id="rId11"/>
    <p:sldId id="295" r:id="rId12"/>
    <p:sldId id="296" r:id="rId13"/>
    <p:sldId id="297" r:id="rId14"/>
    <p:sldId id="29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70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01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4F8F4B-CD67-4A70-BD20-D860C6F80AA9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DEF5EAE-8ECF-45DC-9C39-E457019FB0E8}">
      <dgm:prSet phldrT="[Текст]"/>
      <dgm:spPr/>
      <dgm:t>
        <a:bodyPr/>
        <a:lstStyle/>
        <a:p>
          <a:r>
            <a:rPr lang="ru-RU" b="0" i="0" u="none" dirty="0" smtClean="0">
              <a:latin typeface="Times New Roman" pitchFamily="18" charset="0"/>
              <a:cs typeface="Times New Roman" pitchFamily="18" charset="0"/>
            </a:rPr>
            <a:t>Научно объяснять явления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CEC6360-28CF-4AD2-928C-D2B7FF209C24}" type="parTrans" cxnId="{591C103F-26C4-4801-935E-77E98C1E369E}">
      <dgm:prSet/>
      <dgm:spPr/>
      <dgm:t>
        <a:bodyPr/>
        <a:lstStyle/>
        <a:p>
          <a:endParaRPr lang="ru-RU"/>
        </a:p>
      </dgm:t>
    </dgm:pt>
    <dgm:pt modelId="{F5E24B92-56A0-4A37-BD2B-60409AA239D7}" type="sibTrans" cxnId="{591C103F-26C4-4801-935E-77E98C1E369E}">
      <dgm:prSet/>
      <dgm:spPr/>
      <dgm:t>
        <a:bodyPr/>
        <a:lstStyle/>
        <a:p>
          <a:endParaRPr lang="ru-RU"/>
        </a:p>
      </dgm:t>
    </dgm:pt>
    <dgm:pt modelId="{A6F20AC4-6AF4-4A0C-9680-89D4D549D0C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Интерпретировать научную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информацию.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3AD8ED4-8034-4976-B451-DA44A086B7C4}" type="parTrans" cxnId="{0106AB13-BCAA-4376-9FF8-A8A3B92BD55D}">
      <dgm:prSet/>
      <dgm:spPr/>
      <dgm:t>
        <a:bodyPr/>
        <a:lstStyle/>
        <a:p>
          <a:endParaRPr lang="ru-RU"/>
        </a:p>
      </dgm:t>
    </dgm:pt>
    <dgm:pt modelId="{CDA8D3BB-5EB0-4164-BAA5-0C2D4743F814}" type="sibTrans" cxnId="{0106AB13-BCAA-4376-9FF8-A8A3B92BD55D}">
      <dgm:prSet/>
      <dgm:spPr/>
      <dgm:t>
        <a:bodyPr/>
        <a:lstStyle/>
        <a:p>
          <a:endParaRPr lang="ru-RU"/>
        </a:p>
      </dgm:t>
    </dgm:pt>
    <dgm:pt modelId="{A6AF2ED8-7398-4489-ADC8-1DDA59FB513B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Проводить учебное исследование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C8B2F77-4CD5-4A5F-B6FD-02ECD308E482}" type="parTrans" cxnId="{8D88863A-C7B0-41DE-BCAD-CFD1C46B9199}">
      <dgm:prSet/>
      <dgm:spPr/>
      <dgm:t>
        <a:bodyPr/>
        <a:lstStyle/>
        <a:p>
          <a:endParaRPr lang="ru-RU"/>
        </a:p>
      </dgm:t>
    </dgm:pt>
    <dgm:pt modelId="{BB430EA7-89E6-4148-854C-FC1BCF91E42D}" type="sibTrans" cxnId="{8D88863A-C7B0-41DE-BCAD-CFD1C46B9199}">
      <dgm:prSet/>
      <dgm:spPr/>
      <dgm:t>
        <a:bodyPr/>
        <a:lstStyle/>
        <a:p>
          <a:endParaRPr lang="ru-RU"/>
        </a:p>
      </dgm:t>
    </dgm:pt>
    <dgm:pt modelId="{58C78E3C-92F7-459B-BDA8-8BC687D00CBD}">
      <dgm:prSet phldrT="[Текст]" custT="1"/>
      <dgm:spPr/>
      <dgm:t>
        <a:bodyPr/>
        <a:lstStyle/>
        <a:p>
          <a:r>
            <a:rPr lang="ru-RU" sz="2400" b="0" i="0" u="none" dirty="0" smtClean="0">
              <a:latin typeface="Times New Roman" pitchFamily="18" charset="0"/>
              <a:cs typeface="Times New Roman" pitchFamily="18" charset="0"/>
            </a:rPr>
            <a:t>Задания должны проверять следующие группы естественнонаучных умений</a:t>
          </a:r>
          <a:r>
            <a:rPr lang="en-US" sz="2400" b="0" i="0" u="none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FF9DE9C-6F4A-4E23-86E5-A67EC2028081}" type="sibTrans" cxnId="{C7F28ECA-C84E-4B25-B034-170818BF10F2}">
      <dgm:prSet/>
      <dgm:spPr/>
      <dgm:t>
        <a:bodyPr/>
        <a:lstStyle/>
        <a:p>
          <a:endParaRPr lang="ru-RU"/>
        </a:p>
      </dgm:t>
    </dgm:pt>
    <dgm:pt modelId="{68BCE410-4335-4275-8E14-4C7E802DEBC4}" type="parTrans" cxnId="{C7F28ECA-C84E-4B25-B034-170818BF10F2}">
      <dgm:prSet/>
      <dgm:spPr/>
      <dgm:t>
        <a:bodyPr/>
        <a:lstStyle/>
        <a:p>
          <a:endParaRPr lang="ru-RU"/>
        </a:p>
      </dgm:t>
    </dgm:pt>
    <dgm:pt modelId="{54D79366-ABD0-4355-BAEC-89F79BC29B68}" type="pres">
      <dgm:prSet presAssocID="{6E4F8F4B-CD67-4A70-BD20-D860C6F80AA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265E9D-B8B1-4AFA-BBC1-6E3D875226B9}" type="pres">
      <dgm:prSet presAssocID="{58C78E3C-92F7-459B-BDA8-8BC687D00CBD}" presName="root1" presStyleCnt="0"/>
      <dgm:spPr/>
      <dgm:t>
        <a:bodyPr/>
        <a:lstStyle/>
        <a:p>
          <a:endParaRPr lang="ru-RU"/>
        </a:p>
      </dgm:t>
    </dgm:pt>
    <dgm:pt modelId="{D34127F4-BB99-47FC-BE4E-F5366D008CF8}" type="pres">
      <dgm:prSet presAssocID="{58C78E3C-92F7-459B-BDA8-8BC687D00CBD}" presName="LevelOneTextNode" presStyleLbl="node0" presStyleIdx="0" presStyleCnt="1" custLinFactNeighborX="-9628" custLinFactNeighborY="7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17B62A-FEFC-46C8-AA19-3D833D126DE2}" type="pres">
      <dgm:prSet presAssocID="{58C78E3C-92F7-459B-BDA8-8BC687D00CBD}" presName="level2hierChild" presStyleCnt="0"/>
      <dgm:spPr/>
      <dgm:t>
        <a:bodyPr/>
        <a:lstStyle/>
        <a:p>
          <a:endParaRPr lang="ru-RU"/>
        </a:p>
      </dgm:t>
    </dgm:pt>
    <dgm:pt modelId="{C8F14A08-6B0B-4275-BB04-698AF446D6B8}" type="pres">
      <dgm:prSet presAssocID="{BCEC6360-28CF-4AD2-928C-D2B7FF209C24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6DF9CE3E-6864-4F2B-B723-03E90B19FDA7}" type="pres">
      <dgm:prSet presAssocID="{BCEC6360-28CF-4AD2-928C-D2B7FF209C24}" presName="connTx" presStyleLbl="parChTrans1D2" presStyleIdx="0" presStyleCnt="3"/>
      <dgm:spPr/>
      <dgm:t>
        <a:bodyPr/>
        <a:lstStyle/>
        <a:p>
          <a:endParaRPr lang="ru-RU"/>
        </a:p>
      </dgm:t>
    </dgm:pt>
    <dgm:pt modelId="{7D6EF432-E395-49B2-B781-867311E8555D}" type="pres">
      <dgm:prSet presAssocID="{9DEF5EAE-8ECF-45DC-9C39-E457019FB0E8}" presName="root2" presStyleCnt="0"/>
      <dgm:spPr/>
      <dgm:t>
        <a:bodyPr/>
        <a:lstStyle/>
        <a:p>
          <a:endParaRPr lang="ru-RU"/>
        </a:p>
      </dgm:t>
    </dgm:pt>
    <dgm:pt modelId="{FD00CB88-9AB5-4C10-9834-0F1F84B04591}" type="pres">
      <dgm:prSet presAssocID="{9DEF5EAE-8ECF-45DC-9C39-E457019FB0E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98A35C-E106-43EA-8EB6-A6989F4DE008}" type="pres">
      <dgm:prSet presAssocID="{9DEF5EAE-8ECF-45DC-9C39-E457019FB0E8}" presName="level3hierChild" presStyleCnt="0"/>
      <dgm:spPr/>
      <dgm:t>
        <a:bodyPr/>
        <a:lstStyle/>
        <a:p>
          <a:endParaRPr lang="ru-RU"/>
        </a:p>
      </dgm:t>
    </dgm:pt>
    <dgm:pt modelId="{154A0637-A728-426C-A55F-8F79D59802AF}" type="pres">
      <dgm:prSet presAssocID="{E3AD8ED4-8034-4976-B451-DA44A086B7C4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917246C3-FE12-4AF3-9E38-4BACE67E3822}" type="pres">
      <dgm:prSet presAssocID="{E3AD8ED4-8034-4976-B451-DA44A086B7C4}" presName="connTx" presStyleLbl="parChTrans1D2" presStyleIdx="1" presStyleCnt="3"/>
      <dgm:spPr/>
      <dgm:t>
        <a:bodyPr/>
        <a:lstStyle/>
        <a:p>
          <a:endParaRPr lang="ru-RU"/>
        </a:p>
      </dgm:t>
    </dgm:pt>
    <dgm:pt modelId="{C9A7862F-0BD3-4EE2-9228-F07D6629855A}" type="pres">
      <dgm:prSet presAssocID="{A6F20AC4-6AF4-4A0C-9680-89D4D549D0C6}" presName="root2" presStyleCnt="0"/>
      <dgm:spPr/>
      <dgm:t>
        <a:bodyPr/>
        <a:lstStyle/>
        <a:p>
          <a:endParaRPr lang="ru-RU"/>
        </a:p>
      </dgm:t>
    </dgm:pt>
    <dgm:pt modelId="{7132F693-EF29-42AD-8FB2-ACEC3E95794A}" type="pres">
      <dgm:prSet presAssocID="{A6F20AC4-6AF4-4A0C-9680-89D4D549D0C6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B54FA9-77B8-47D3-86E0-76BE6CF6BA4C}" type="pres">
      <dgm:prSet presAssocID="{A6F20AC4-6AF4-4A0C-9680-89D4D549D0C6}" presName="level3hierChild" presStyleCnt="0"/>
      <dgm:spPr/>
      <dgm:t>
        <a:bodyPr/>
        <a:lstStyle/>
        <a:p>
          <a:endParaRPr lang="ru-RU"/>
        </a:p>
      </dgm:t>
    </dgm:pt>
    <dgm:pt modelId="{DB694332-20D2-499C-B17C-CBFB3739D17D}" type="pres">
      <dgm:prSet presAssocID="{2C8B2F77-4CD5-4A5F-B6FD-02ECD308E482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D174EDB5-2B4D-4848-B60D-96F460C148FE}" type="pres">
      <dgm:prSet presAssocID="{2C8B2F77-4CD5-4A5F-B6FD-02ECD308E482}" presName="connTx" presStyleLbl="parChTrans1D2" presStyleIdx="2" presStyleCnt="3"/>
      <dgm:spPr/>
      <dgm:t>
        <a:bodyPr/>
        <a:lstStyle/>
        <a:p>
          <a:endParaRPr lang="ru-RU"/>
        </a:p>
      </dgm:t>
    </dgm:pt>
    <dgm:pt modelId="{A3DA695E-FA69-45F3-8CBB-7D4DD213F2B9}" type="pres">
      <dgm:prSet presAssocID="{A6AF2ED8-7398-4489-ADC8-1DDA59FB513B}" presName="root2" presStyleCnt="0"/>
      <dgm:spPr/>
      <dgm:t>
        <a:bodyPr/>
        <a:lstStyle/>
        <a:p>
          <a:endParaRPr lang="ru-RU"/>
        </a:p>
      </dgm:t>
    </dgm:pt>
    <dgm:pt modelId="{3499C93E-B2F3-4C12-BBEF-A718055367D5}" type="pres">
      <dgm:prSet presAssocID="{A6AF2ED8-7398-4489-ADC8-1DDA59FB513B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08D676-49BD-4D05-B323-D29DDD0F71CE}" type="pres">
      <dgm:prSet presAssocID="{A6AF2ED8-7398-4489-ADC8-1DDA59FB513B}" presName="level3hierChild" presStyleCnt="0"/>
      <dgm:spPr/>
      <dgm:t>
        <a:bodyPr/>
        <a:lstStyle/>
        <a:p>
          <a:endParaRPr lang="ru-RU"/>
        </a:p>
      </dgm:t>
    </dgm:pt>
  </dgm:ptLst>
  <dgm:cxnLst>
    <dgm:cxn modelId="{0726CF13-8717-4056-B8C1-88F9FF66C598}" type="presOf" srcId="{E3AD8ED4-8034-4976-B451-DA44A086B7C4}" destId="{154A0637-A728-426C-A55F-8F79D59802AF}" srcOrd="0" destOrd="0" presId="urn:microsoft.com/office/officeart/2005/8/layout/hierarchy2"/>
    <dgm:cxn modelId="{99B1B5C2-32AB-443F-B1E1-31A761D2936C}" type="presOf" srcId="{9DEF5EAE-8ECF-45DC-9C39-E457019FB0E8}" destId="{FD00CB88-9AB5-4C10-9834-0F1F84B04591}" srcOrd="0" destOrd="0" presId="urn:microsoft.com/office/officeart/2005/8/layout/hierarchy2"/>
    <dgm:cxn modelId="{7640A5A3-6A18-4B14-A911-E62610923238}" type="presOf" srcId="{A6F20AC4-6AF4-4A0C-9680-89D4D549D0C6}" destId="{7132F693-EF29-42AD-8FB2-ACEC3E95794A}" srcOrd="0" destOrd="0" presId="urn:microsoft.com/office/officeart/2005/8/layout/hierarchy2"/>
    <dgm:cxn modelId="{DA147D75-A3C3-4AAE-B7DF-021D32D9D9F8}" type="presOf" srcId="{2C8B2F77-4CD5-4A5F-B6FD-02ECD308E482}" destId="{D174EDB5-2B4D-4848-B60D-96F460C148FE}" srcOrd="1" destOrd="0" presId="urn:microsoft.com/office/officeart/2005/8/layout/hierarchy2"/>
    <dgm:cxn modelId="{FA3C1689-8E86-491F-876B-1B6A667F9774}" type="presOf" srcId="{6E4F8F4B-CD67-4A70-BD20-D860C6F80AA9}" destId="{54D79366-ABD0-4355-BAEC-89F79BC29B68}" srcOrd="0" destOrd="0" presId="urn:microsoft.com/office/officeart/2005/8/layout/hierarchy2"/>
    <dgm:cxn modelId="{76652F5D-76F4-4846-A7F9-BE93A14E53B2}" type="presOf" srcId="{E3AD8ED4-8034-4976-B451-DA44A086B7C4}" destId="{917246C3-FE12-4AF3-9E38-4BACE67E3822}" srcOrd="1" destOrd="0" presId="urn:microsoft.com/office/officeart/2005/8/layout/hierarchy2"/>
    <dgm:cxn modelId="{127220F6-654B-4A39-AE6F-477F8061404A}" type="presOf" srcId="{BCEC6360-28CF-4AD2-928C-D2B7FF209C24}" destId="{6DF9CE3E-6864-4F2B-B723-03E90B19FDA7}" srcOrd="1" destOrd="0" presId="urn:microsoft.com/office/officeart/2005/8/layout/hierarchy2"/>
    <dgm:cxn modelId="{406970FD-0E27-4A41-8312-8866C17AFC0D}" type="presOf" srcId="{2C8B2F77-4CD5-4A5F-B6FD-02ECD308E482}" destId="{DB694332-20D2-499C-B17C-CBFB3739D17D}" srcOrd="0" destOrd="0" presId="urn:microsoft.com/office/officeart/2005/8/layout/hierarchy2"/>
    <dgm:cxn modelId="{8D88863A-C7B0-41DE-BCAD-CFD1C46B9199}" srcId="{58C78E3C-92F7-459B-BDA8-8BC687D00CBD}" destId="{A6AF2ED8-7398-4489-ADC8-1DDA59FB513B}" srcOrd="2" destOrd="0" parTransId="{2C8B2F77-4CD5-4A5F-B6FD-02ECD308E482}" sibTransId="{BB430EA7-89E6-4148-854C-FC1BCF91E42D}"/>
    <dgm:cxn modelId="{C7F28ECA-C84E-4B25-B034-170818BF10F2}" srcId="{6E4F8F4B-CD67-4A70-BD20-D860C6F80AA9}" destId="{58C78E3C-92F7-459B-BDA8-8BC687D00CBD}" srcOrd="0" destOrd="0" parTransId="{68BCE410-4335-4275-8E14-4C7E802DEBC4}" sibTransId="{4FF9DE9C-6F4A-4E23-86E5-A67EC2028081}"/>
    <dgm:cxn modelId="{A7D4F1B2-D55E-43ED-BF03-FCF06F6A878E}" type="presOf" srcId="{BCEC6360-28CF-4AD2-928C-D2B7FF209C24}" destId="{C8F14A08-6B0B-4275-BB04-698AF446D6B8}" srcOrd="0" destOrd="0" presId="urn:microsoft.com/office/officeart/2005/8/layout/hierarchy2"/>
    <dgm:cxn modelId="{591C103F-26C4-4801-935E-77E98C1E369E}" srcId="{58C78E3C-92F7-459B-BDA8-8BC687D00CBD}" destId="{9DEF5EAE-8ECF-45DC-9C39-E457019FB0E8}" srcOrd="0" destOrd="0" parTransId="{BCEC6360-28CF-4AD2-928C-D2B7FF209C24}" sibTransId="{F5E24B92-56A0-4A37-BD2B-60409AA239D7}"/>
    <dgm:cxn modelId="{0106AB13-BCAA-4376-9FF8-A8A3B92BD55D}" srcId="{58C78E3C-92F7-459B-BDA8-8BC687D00CBD}" destId="{A6F20AC4-6AF4-4A0C-9680-89D4D549D0C6}" srcOrd="1" destOrd="0" parTransId="{E3AD8ED4-8034-4976-B451-DA44A086B7C4}" sibTransId="{CDA8D3BB-5EB0-4164-BAA5-0C2D4743F814}"/>
    <dgm:cxn modelId="{BB6D92BD-0F8C-44D6-8640-E4E4FD320C56}" type="presOf" srcId="{58C78E3C-92F7-459B-BDA8-8BC687D00CBD}" destId="{D34127F4-BB99-47FC-BE4E-F5366D008CF8}" srcOrd="0" destOrd="0" presId="urn:microsoft.com/office/officeart/2005/8/layout/hierarchy2"/>
    <dgm:cxn modelId="{86D1B2A1-B459-4E22-8943-A95D1BB3535F}" type="presOf" srcId="{A6AF2ED8-7398-4489-ADC8-1DDA59FB513B}" destId="{3499C93E-B2F3-4C12-BBEF-A718055367D5}" srcOrd="0" destOrd="0" presId="urn:microsoft.com/office/officeart/2005/8/layout/hierarchy2"/>
    <dgm:cxn modelId="{58DF0555-4471-4292-A443-A7D17DF7B616}" type="presParOf" srcId="{54D79366-ABD0-4355-BAEC-89F79BC29B68}" destId="{5C265E9D-B8B1-4AFA-BBC1-6E3D875226B9}" srcOrd="0" destOrd="0" presId="urn:microsoft.com/office/officeart/2005/8/layout/hierarchy2"/>
    <dgm:cxn modelId="{86DA36D5-D072-4B3D-8D02-F259D74EAE73}" type="presParOf" srcId="{5C265E9D-B8B1-4AFA-BBC1-6E3D875226B9}" destId="{D34127F4-BB99-47FC-BE4E-F5366D008CF8}" srcOrd="0" destOrd="0" presId="urn:microsoft.com/office/officeart/2005/8/layout/hierarchy2"/>
    <dgm:cxn modelId="{97A9D592-CD59-4CD7-BE14-7EB9C7C484C3}" type="presParOf" srcId="{5C265E9D-B8B1-4AFA-BBC1-6E3D875226B9}" destId="{C417B62A-FEFC-46C8-AA19-3D833D126DE2}" srcOrd="1" destOrd="0" presId="urn:microsoft.com/office/officeart/2005/8/layout/hierarchy2"/>
    <dgm:cxn modelId="{C911971F-E902-46F1-A9A8-F000C33E4A92}" type="presParOf" srcId="{C417B62A-FEFC-46C8-AA19-3D833D126DE2}" destId="{C8F14A08-6B0B-4275-BB04-698AF446D6B8}" srcOrd="0" destOrd="0" presId="urn:microsoft.com/office/officeart/2005/8/layout/hierarchy2"/>
    <dgm:cxn modelId="{28948F03-2851-46FD-B3F3-03039C356D61}" type="presParOf" srcId="{C8F14A08-6B0B-4275-BB04-698AF446D6B8}" destId="{6DF9CE3E-6864-4F2B-B723-03E90B19FDA7}" srcOrd="0" destOrd="0" presId="urn:microsoft.com/office/officeart/2005/8/layout/hierarchy2"/>
    <dgm:cxn modelId="{BA404C7F-02E8-48B1-B5F5-17D0ECA3AD44}" type="presParOf" srcId="{C417B62A-FEFC-46C8-AA19-3D833D126DE2}" destId="{7D6EF432-E395-49B2-B781-867311E8555D}" srcOrd="1" destOrd="0" presId="urn:microsoft.com/office/officeart/2005/8/layout/hierarchy2"/>
    <dgm:cxn modelId="{DBFE0AB2-2C65-4F5B-8271-A470327D2C9C}" type="presParOf" srcId="{7D6EF432-E395-49B2-B781-867311E8555D}" destId="{FD00CB88-9AB5-4C10-9834-0F1F84B04591}" srcOrd="0" destOrd="0" presId="urn:microsoft.com/office/officeart/2005/8/layout/hierarchy2"/>
    <dgm:cxn modelId="{5C5168B2-B958-4E65-AABB-DE54ED826C13}" type="presParOf" srcId="{7D6EF432-E395-49B2-B781-867311E8555D}" destId="{8398A35C-E106-43EA-8EB6-A6989F4DE008}" srcOrd="1" destOrd="0" presId="urn:microsoft.com/office/officeart/2005/8/layout/hierarchy2"/>
    <dgm:cxn modelId="{9AFF4279-7CCF-4A91-B721-A939C5BDEA9C}" type="presParOf" srcId="{C417B62A-FEFC-46C8-AA19-3D833D126DE2}" destId="{154A0637-A728-426C-A55F-8F79D59802AF}" srcOrd="2" destOrd="0" presId="urn:microsoft.com/office/officeart/2005/8/layout/hierarchy2"/>
    <dgm:cxn modelId="{E7763E23-CF38-4560-A3C1-729F1DE55C16}" type="presParOf" srcId="{154A0637-A728-426C-A55F-8F79D59802AF}" destId="{917246C3-FE12-4AF3-9E38-4BACE67E3822}" srcOrd="0" destOrd="0" presId="urn:microsoft.com/office/officeart/2005/8/layout/hierarchy2"/>
    <dgm:cxn modelId="{6A89F8F0-C2FD-42E5-BAA0-40204AF294FE}" type="presParOf" srcId="{C417B62A-FEFC-46C8-AA19-3D833D126DE2}" destId="{C9A7862F-0BD3-4EE2-9228-F07D6629855A}" srcOrd="3" destOrd="0" presId="urn:microsoft.com/office/officeart/2005/8/layout/hierarchy2"/>
    <dgm:cxn modelId="{E93E5867-5CEE-47A6-8C7F-055DD50B1DF4}" type="presParOf" srcId="{C9A7862F-0BD3-4EE2-9228-F07D6629855A}" destId="{7132F693-EF29-42AD-8FB2-ACEC3E95794A}" srcOrd="0" destOrd="0" presId="urn:microsoft.com/office/officeart/2005/8/layout/hierarchy2"/>
    <dgm:cxn modelId="{0B36718D-E470-4952-B75F-18ED685D2376}" type="presParOf" srcId="{C9A7862F-0BD3-4EE2-9228-F07D6629855A}" destId="{E2B54FA9-77B8-47D3-86E0-76BE6CF6BA4C}" srcOrd="1" destOrd="0" presId="urn:microsoft.com/office/officeart/2005/8/layout/hierarchy2"/>
    <dgm:cxn modelId="{F99B45FE-36A0-4C3D-B48A-DF7066F7BD61}" type="presParOf" srcId="{C417B62A-FEFC-46C8-AA19-3D833D126DE2}" destId="{DB694332-20D2-499C-B17C-CBFB3739D17D}" srcOrd="4" destOrd="0" presId="urn:microsoft.com/office/officeart/2005/8/layout/hierarchy2"/>
    <dgm:cxn modelId="{79DE7848-74D3-4D34-9941-B3E28793A900}" type="presParOf" srcId="{DB694332-20D2-499C-B17C-CBFB3739D17D}" destId="{D174EDB5-2B4D-4848-B60D-96F460C148FE}" srcOrd="0" destOrd="0" presId="urn:microsoft.com/office/officeart/2005/8/layout/hierarchy2"/>
    <dgm:cxn modelId="{00A7B663-4560-4D5A-BBBE-0119EF6E8494}" type="presParOf" srcId="{C417B62A-FEFC-46C8-AA19-3D833D126DE2}" destId="{A3DA695E-FA69-45F3-8CBB-7D4DD213F2B9}" srcOrd="5" destOrd="0" presId="urn:microsoft.com/office/officeart/2005/8/layout/hierarchy2"/>
    <dgm:cxn modelId="{963E857C-2A55-4415-AB71-4A1B0BF27FD8}" type="presParOf" srcId="{A3DA695E-FA69-45F3-8CBB-7D4DD213F2B9}" destId="{3499C93E-B2F3-4C12-BBEF-A718055367D5}" srcOrd="0" destOrd="0" presId="urn:microsoft.com/office/officeart/2005/8/layout/hierarchy2"/>
    <dgm:cxn modelId="{7E159ABB-033A-44AB-B4B3-17900E9C377B}" type="presParOf" srcId="{A3DA695E-FA69-45F3-8CBB-7D4DD213F2B9}" destId="{CF08D676-49BD-4D05-B323-D29DDD0F71C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127F4-BB99-47FC-BE4E-F5366D008CF8}">
      <dsp:nvSpPr>
        <dsp:cNvPr id="0" name=""/>
        <dsp:cNvSpPr/>
      </dsp:nvSpPr>
      <dsp:spPr>
        <a:xfrm>
          <a:off x="825917" y="1981305"/>
          <a:ext cx="3418923" cy="17094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u="none" kern="1200" dirty="0" smtClean="0">
              <a:latin typeface="Times New Roman" pitchFamily="18" charset="0"/>
              <a:cs typeface="Times New Roman" pitchFamily="18" charset="0"/>
            </a:rPr>
            <a:t>Задания должны проверять следующие группы естественнонаучных умений</a:t>
          </a:r>
          <a:r>
            <a:rPr lang="en-US" sz="2400" b="0" i="0" u="none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5985" y="2031373"/>
        <a:ext cx="3318787" cy="1609325"/>
      </dsp:txXfrm>
    </dsp:sp>
    <dsp:sp modelId="{C8F14A08-6B0B-4275-BB04-698AF446D6B8}">
      <dsp:nvSpPr>
        <dsp:cNvPr id="0" name=""/>
        <dsp:cNvSpPr/>
      </dsp:nvSpPr>
      <dsp:spPr>
        <a:xfrm rot="18636924">
          <a:off x="3789987" y="1819515"/>
          <a:ext cx="260645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606451" y="272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028051" y="1781600"/>
        <a:ext cx="130322" cy="130322"/>
      </dsp:txXfrm>
    </dsp:sp>
    <dsp:sp modelId="{FD00CB88-9AB5-4C10-9834-0F1F84B04591}">
      <dsp:nvSpPr>
        <dsp:cNvPr id="0" name=""/>
        <dsp:cNvSpPr/>
      </dsp:nvSpPr>
      <dsp:spPr>
        <a:xfrm>
          <a:off x="5941584" y="2757"/>
          <a:ext cx="3418923" cy="17094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i="0" u="none" kern="1200" dirty="0" smtClean="0">
              <a:latin typeface="Times New Roman" pitchFamily="18" charset="0"/>
              <a:cs typeface="Times New Roman" pitchFamily="18" charset="0"/>
            </a:rPr>
            <a:t>Научно объяснять явления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91652" y="52825"/>
        <a:ext cx="3318787" cy="1609325"/>
      </dsp:txXfrm>
    </dsp:sp>
    <dsp:sp modelId="{154A0637-A728-426C-A55F-8F79D59802AF}">
      <dsp:nvSpPr>
        <dsp:cNvPr id="0" name=""/>
        <dsp:cNvSpPr/>
      </dsp:nvSpPr>
      <dsp:spPr>
        <a:xfrm rot="21574336">
          <a:off x="4244817" y="2802456"/>
          <a:ext cx="169679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696790" y="272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5050793" y="2787282"/>
        <a:ext cx="84839" cy="84839"/>
      </dsp:txXfrm>
    </dsp:sp>
    <dsp:sp modelId="{7132F693-EF29-42AD-8FB2-ACEC3E95794A}">
      <dsp:nvSpPr>
        <dsp:cNvPr id="0" name=""/>
        <dsp:cNvSpPr/>
      </dsp:nvSpPr>
      <dsp:spPr>
        <a:xfrm>
          <a:off x="5941584" y="1968638"/>
          <a:ext cx="3418923" cy="17094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Интерпретировать научную</a:t>
          </a:r>
          <a:r>
            <a:rPr lang="ru-RU" sz="3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информацию.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91652" y="2018706"/>
        <a:ext cx="3318787" cy="1609325"/>
      </dsp:txXfrm>
    </dsp:sp>
    <dsp:sp modelId="{DB694332-20D2-499C-B17C-CBFB3739D17D}">
      <dsp:nvSpPr>
        <dsp:cNvPr id="0" name=""/>
        <dsp:cNvSpPr/>
      </dsp:nvSpPr>
      <dsp:spPr>
        <a:xfrm rot="2941163">
          <a:off x="3799576" y="3785396"/>
          <a:ext cx="258727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587273" y="272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028531" y="3747961"/>
        <a:ext cx="129363" cy="129363"/>
      </dsp:txXfrm>
    </dsp:sp>
    <dsp:sp modelId="{3499C93E-B2F3-4C12-BBEF-A718055367D5}">
      <dsp:nvSpPr>
        <dsp:cNvPr id="0" name=""/>
        <dsp:cNvSpPr/>
      </dsp:nvSpPr>
      <dsp:spPr>
        <a:xfrm>
          <a:off x="5941584" y="3934519"/>
          <a:ext cx="3418923" cy="170946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Проводить учебное исследование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91652" y="3984587"/>
        <a:ext cx="3318787" cy="1609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C3F1D-DCB4-4780-A706-EB585E576009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A42F8-E004-4CE5-9AC7-D38402AD06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15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486A30-36FB-4D48-B8CE-27EEF0E10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D7E0BC9-F6FE-4E03-976C-CA310B0841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895C389-89A4-4A7D-919E-A25ED6630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285A611-0538-483B-B1E4-6C557A24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9193517-08B8-4F92-9250-D4F4E0EEC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E193CB-BF85-485A-A6DD-DF66AAB0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FCC1ED5-237B-4C4A-80A3-3647F6AA6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16B4CA0-7895-4CF6-82C7-32411A55B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7CAFC20-7F8D-49A5-B583-2AEB67FF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AD34ABE-96DC-4DEA-9E83-2FEDE2C72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923BAFC-9D26-4851-8AB6-396E71F8F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91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2BF93A-7616-4B1A-8F61-19832BCB8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C10D1DC-5932-4D65-9AAB-C52042B34E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A9677D6-DD74-4B13-A37A-11079CD97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F4DFA21-A544-406A-BA29-DAAB8F4E8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478A6D-B1AA-46E2-93FA-2B5B824B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63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3854988-AF75-406D-85BE-37B2852C6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4C72D87-7FD0-4F3D-B9BF-672505BAC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57DF1E4-2A27-477F-A9C5-F48B0708C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FC0AE05-2E3A-4B5C-8610-98D690872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A51FA2C-190E-465C-B03F-AD639FBCB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88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66F0BC-DDFA-4880-A40A-102DA6F64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47295D5-B711-4387-B509-439FC8A5A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BEC6DB3-CC8E-4AC3-9472-8970EFA2B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7E3F4EC-54C1-4A05-9F19-5D969A269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B1523E6-4FDB-41D7-BCA0-75252366E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72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A1F178-E980-4386-8D4B-ED2C5D7AC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648F42F-2540-4B55-BC20-60A1E3726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3D2364-5807-4707-A394-9DEFBAFF6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BCF223C-2EA7-402A-BB8C-E6AA96C1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6E0AEF-4F84-4B5B-9A79-3044F755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1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0584D0-59E9-4EE0-96C6-A7B788607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3D0375-4AB1-4766-AAFD-FD27F6AC5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B6A9DAD-9076-4D4E-AC63-ABCC4D6A0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2F57EDA-E76A-44A5-AB93-5150102A5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461E986-407D-448D-8D34-07F3D2E1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4B7B1E4-25CC-4B95-B329-94F70F6C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3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6EEB35-0E2D-4F06-8013-A95E8414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FA0174F-EE65-446E-BB44-354E50E37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3C6CDAA-7FFE-42A6-B458-2F719F77D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30532E2-433A-41DE-BF39-E01207BF7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3B75E50-C0C3-43D5-8937-BA58FE4AB1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4D777A6-16D0-448F-9522-C418F69E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B2B858A-0A1F-409B-9873-226D5E3A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F69FE03-FD6B-42D8-A0DD-94B80B0F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34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8F6788-23C1-4251-A13F-49C92EBE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7B0C268-494D-4D05-A664-79A7064F1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64AF64F-6AF3-4427-8A1C-AB07C5F59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6BB16CD-CA83-428E-9D9A-5E758443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94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xmlns="" id="{8578709C-2A06-4981-8DFF-BA6B789B2F1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373859F5-9E35-4FA9-9788-758817465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360" y="945038"/>
            <a:ext cx="10515600" cy="1325563"/>
          </a:xfrm>
        </p:spPr>
        <p:txBody>
          <a:bodyPr>
            <a:normAutofit/>
          </a:bodyPr>
          <a:lstStyle>
            <a:lvl1pPr algn="ctr">
              <a:defRPr sz="5400" b="1" cap="all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33909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E2E506E-A0D4-4081-A7A2-4324F9E30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3DACD0B-E9AC-4CE1-9BFE-EC4729B2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E1DC8D4-B5AC-48EC-9CEA-882B4C3D2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8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7222FF-2F6D-4171-9849-BCA87CABA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C95EFB-9711-43C7-9AED-4C3890499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03A1D55-1980-4662-ACF3-7F1526C40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5609C8C-5E96-4682-A606-F98D587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C05408F-B2D1-4476-8433-625D73FF5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6DD3B88-2083-437B-BCA6-9B341C25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13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B7806D-AF61-4631-A560-96456FE89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A68BE4D-41F0-4FAB-BA2A-5A48CDB8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8922A7-AD91-4040-B59C-43CBEEA32B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B0E4-2FA0-45AF-A17A-592822B0BD1D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A87E740-0A38-489B-BA4D-C52F4AF5DB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B43392-F583-4E43-895C-68F3D9AAD9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F149D-B3B6-43F1-B1F0-681E8B1D515E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5"/>
            <a:extLst>
              <a:ext uri="{FF2B5EF4-FFF2-40B4-BE49-F238E27FC236}">
                <a16:creationId xmlns:a16="http://schemas.microsoft.com/office/drawing/2014/main" xmlns="" id="{FD5ABC4B-152E-4868-B284-3CB6C522878B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1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Разработка методической копилки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8" name="Рисунок 7" descr="fg_banner_1_0.jpg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/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223962" y="461253"/>
            <a:ext cx="9744075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№ 1.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 вами схема «Биотический круговорот».  Используя данную схему, выполните задание «Письмо с</a:t>
            </a: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дырками» вставляя недостающие слова.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Рисунок 2" descr="https://u.foxford.ngcdn.ru/uploads/tinymce_file/file/10543/91a383e2caeaeb3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743" y="2293212"/>
            <a:ext cx="4298306" cy="322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594942" y="2215030"/>
            <a:ext cx="5650813" cy="397031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8600"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954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5475" algn="l"/>
              </a:tabLst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«Письмо с дырками»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5475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Биотический круговорот обеспечивается взаимодействием _____________ основных групп организмов. ________________________ (зеленых растений, осуществляющих ______________, и бактерий, способных к хемосинтезу) — они создают первичное ____________________ вещество. ________________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5475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(_________________ и хищные животные) — они потребляют органическое вещество. 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_____________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  (____________, грибы и _________е животные) — они разлагают __________________ органическое вещество до минерального.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547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5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651" y="751344"/>
            <a:ext cx="985368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текст. Дайте аргументированные ответы.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«…Но люди этой красоты не понимают. И жгут костры по всей Земле».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всего от дыма горящих листьев страдают пожилые люди и те, у кого есть заболевания сердца или легких. Поэтому, прежде чем бросить мусор в огонь, подумайте, как это может отразиться на вашем здоровье и здоровье ваших близких. Кроме непосредственной угрозы человеческому здоровью, сжигание листьев и сухой травы приводит и к другим негативным последствиям: — в сухих листьях сгорают зимующие в них полезные насекомые ... Не жгите ботву в огородах! Ботву лучше складывать в компостные ямы. Таким образом, Вы убережете от пожаров дома, легкие горожан от вредного дыма, а для огородов на следующий год будет хорошее удобрение.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Можно ли сжигать опавшие листья?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 и предложите три экологических способа утилизации опавшей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листвы.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6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40665" y="2409124"/>
            <a:ext cx="845029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учебное исследование </a:t>
            </a:r>
          </a:p>
        </p:txBody>
      </p:sp>
    </p:spTree>
    <p:extLst>
      <p:ext uri="{BB962C8B-B14F-4D97-AF65-F5344CB8AC3E}">
        <p14:creationId xmlns:p14="http://schemas.microsoft.com/office/powerpoint/2010/main" val="4132365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4" y="899953"/>
            <a:ext cx="93214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занятиях внеурочной деятельности «Биолог-исследователь» ученики 5 класса проделали следующий опыт. На дно трехлитровой банки положили землю и посадили отростки комнатных растений. Увлажнили почву. Плотно закрыли банку крышкой и запечатали горячим воском. Ежедневно в дневник наблюдений вносили изменения, происходящие внутри банки. Все растения продолжали расти и развиваться. Спустя 10 дня проверили наличие в банках кислорода. Для этого открыли банку и опустили горящую лучинку. В банке лучинка продолжала гореть.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почему растения не погибли без доступа кислорода? </a:t>
            </a:r>
          </a:p>
        </p:txBody>
      </p:sp>
    </p:spTree>
    <p:extLst>
      <p:ext uri="{BB962C8B-B14F-4D97-AF65-F5344CB8AC3E}">
        <p14:creationId xmlns:p14="http://schemas.microsoft.com/office/powerpoint/2010/main" val="207655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54" y="1050078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 магазине «Магнит» продают много сортов. Яблоки отличают по внешним признакам и на вкус. Более спелые плоды яблок значительно слаще незрелых. Из уроков биологии, а именно в процессе фотосинтеза, образуется крахмал-биополимер, мономером которого является глюкоза. Доступным в домашних условиях реактивом на крахмал является йод. А еще известно, что крахмал не имеет сладкого вкуса, тогда как глюкоза сладкая.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Какой способ определения зрелости яблок можно предложить Кате?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  Что предполагается наблюдать в ходе эксперимента?</a:t>
            </a:r>
          </a:p>
        </p:txBody>
      </p:sp>
    </p:spTree>
    <p:extLst>
      <p:ext uri="{BB962C8B-B14F-4D97-AF65-F5344CB8AC3E}">
        <p14:creationId xmlns:p14="http://schemas.microsoft.com/office/powerpoint/2010/main" val="374400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7FECBE4-1CE1-4995-829F-FA649660546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54736" y="0"/>
            <a:ext cx="4237264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578AFC-61B0-4654-80C5-73F49FB91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866" y="1723408"/>
            <a:ext cx="7116536" cy="1325563"/>
          </a:xfrm>
        </p:spPr>
        <p:txBody>
          <a:bodyPr/>
          <a:lstStyle/>
          <a:p>
            <a:r>
              <a:rPr lang="ru-RU" dirty="0" smtClean="0"/>
              <a:t>Задачи проекта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4FB94AB-4E1A-4111-A65B-C721E39B01C6}"/>
              </a:ext>
            </a:extLst>
          </p:cNvPr>
          <p:cNvSpPr txBox="1"/>
          <p:nvPr/>
        </p:nvSpPr>
        <p:spPr>
          <a:xfrm>
            <a:off x="1813288" y="2715399"/>
            <a:ext cx="51663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562DDF6-B0D3-41F7-8F02-1C8A049AF650}"/>
              </a:ext>
            </a:extLst>
          </p:cNvPr>
          <p:cNvSpPr txBox="1"/>
          <p:nvPr/>
        </p:nvSpPr>
        <p:spPr>
          <a:xfrm>
            <a:off x="1813288" y="3812679"/>
            <a:ext cx="51663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BA6F8AF-A469-4774-B497-A235A5822DEF}"/>
              </a:ext>
            </a:extLst>
          </p:cNvPr>
          <p:cNvSpPr txBox="1"/>
          <p:nvPr/>
        </p:nvSpPr>
        <p:spPr>
          <a:xfrm>
            <a:off x="1813288" y="4909959"/>
            <a:ext cx="516636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  <p:pic>
        <p:nvPicPr>
          <p:cNvPr id="11" name="Рисунок 10" descr="флажок установлен со сплошной заливкой">
            <a:extLst>
              <a:ext uri="{FF2B5EF4-FFF2-40B4-BE49-F238E27FC236}">
                <a16:creationId xmlns:a16="http://schemas.microsoft.com/office/drawing/2014/main" xmlns="" id="{22E9D467-D4A6-473F-A5BD-78C100AA1B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2715399"/>
            <a:ext cx="914400" cy="914400"/>
          </a:xfrm>
          <a:prstGeom prst="rect">
            <a:avLst/>
          </a:prstGeom>
        </p:spPr>
      </p:pic>
      <p:pic>
        <p:nvPicPr>
          <p:cNvPr id="12" name="Рисунок 11" descr="флажок установлен со сплошной заливкой">
            <a:extLst>
              <a:ext uri="{FF2B5EF4-FFF2-40B4-BE49-F238E27FC236}">
                <a16:creationId xmlns:a16="http://schemas.microsoft.com/office/drawing/2014/main" xmlns="" id="{A8086A65-23F4-4CC3-9F9D-EAA92D9412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740110"/>
            <a:ext cx="914400" cy="914400"/>
          </a:xfrm>
          <a:prstGeom prst="rect">
            <a:avLst/>
          </a:prstGeom>
        </p:spPr>
      </p:pic>
      <p:pic>
        <p:nvPicPr>
          <p:cNvPr id="13" name="Рисунок 12" descr="флажок установлен со сплошной заливкой">
            <a:extLst>
              <a:ext uri="{FF2B5EF4-FFF2-40B4-BE49-F238E27FC236}">
                <a16:creationId xmlns:a16="http://schemas.microsoft.com/office/drawing/2014/main" xmlns="" id="{596ACDD9-3F78-43F7-A681-EE129AB07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4764821"/>
            <a:ext cx="914400" cy="914400"/>
          </a:xfrm>
          <a:prstGeom prst="rect">
            <a:avLst/>
          </a:prstGeom>
        </p:spPr>
      </p:pic>
      <p:pic>
        <p:nvPicPr>
          <p:cNvPr id="9218" name="Picture 2" descr="Естественнонаучная грамотность (исследование PISA)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2192000" cy="73342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518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41D9E9-F75D-4956-B54E-EB6992476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xmlns="" id="{B1DE5F37-2908-48FC-83D3-D11FF691AAA7}"/>
              </a:ext>
            </a:extLst>
          </p:cNvPr>
          <p:cNvSpPr txBox="1">
            <a:spLocks/>
          </p:cNvSpPr>
          <p:nvPr/>
        </p:nvSpPr>
        <p:spPr>
          <a:xfrm>
            <a:off x="3907785" y="6492352"/>
            <a:ext cx="4267200" cy="365126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801460"/>
              </p:ext>
            </p:extLst>
          </p:nvPr>
        </p:nvGraphicFramePr>
        <p:xfrm>
          <a:off x="795338" y="311150"/>
          <a:ext cx="10515600" cy="5646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686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736978" y="1825625"/>
            <a:ext cx="10481482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</a:t>
            </a:r>
            <a:r>
              <a:rPr lang="ru-RU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объяснять</a:t>
            </a:r>
          </a:p>
          <a:p>
            <a:pPr marL="0" indent="0" algn="ctr">
              <a:buNone/>
            </a:pPr>
            <a:r>
              <a:rPr lang="ru-RU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 </a:t>
            </a:r>
          </a:p>
        </p:txBody>
      </p:sp>
    </p:spTree>
    <p:extLst>
      <p:ext uri="{BB962C8B-B14F-4D97-AF65-F5344CB8AC3E}">
        <p14:creationId xmlns:p14="http://schemas.microsoft.com/office/powerpoint/2010/main" val="20672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9982" y="778713"/>
            <a:ext cx="95183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6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6161" y="968192"/>
            <a:ext cx="1016758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 1. Установите соответствие между масштабами загрязнения биосферы и их характеристикой.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Локальное	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Глобальное	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Региональное	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характерно для городов, крупных промышленных и транспортных предприятий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охватывает значительные территории и акватории как результат влияния крупных промышленных районов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распространяется на большое расстояние, вплоть до общепланетарного влияния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связано с отклонением физических параметров окружающей среды от нормы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0753" y="818865"/>
            <a:ext cx="101402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№2. Ситуационная задача.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одном из детских пришкольном лагерей дети ежедневно ходили на прогулку в соседнюю рощу. Каждый день возвращаясь они приносили букеты полевых цветов. В лагере прибывало 67 детей. Каждый второй ребенок приносил каждый день в течение недели по одному букету. Сколько букетов было собрано за этот период? Какие экологические последствия имели эти действия?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28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9493" y="668740"/>
            <a:ext cx="94442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№3. Ситуационная задача.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Консервные банки, в которых хранятся продукты питания, на заводах производители покрывают слоем олова. Олово предохраняет консервные банки от коррозии, т.е. является своего рода ингибитором химической реакции. В разных регионах страны, попавшие в природу банки, по-разному разлагаются и наносят существенный урон природе. На разложение консервных банок влияет климатический фактор. В северных регионах, за счет низких температур олово быстрее рассыпается в порошок, и лишенное защиты железо быстро подвергается коррозии (ржавеет), а затем тоже рассыпается.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Предложите, как защитить от засорения консервными банками южные края, где нет морозов?</a:t>
            </a:r>
          </a:p>
        </p:txBody>
      </p:sp>
    </p:spTree>
    <p:extLst>
      <p:ext uri="{BB962C8B-B14F-4D97-AF65-F5344CB8AC3E}">
        <p14:creationId xmlns:p14="http://schemas.microsoft.com/office/powerpoint/2010/main" val="180717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69743" y="668739"/>
            <a:ext cx="88983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№4. Ситуационная задача.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Покос травы можно осуществлять с помощью триммера, с использование пластиковой лески или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биоразлагаемой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вы считаете, какая леска нанесёт меньший вред окружающей среды? Свой ответ аргументируйте.</a:t>
            </a:r>
          </a:p>
        </p:txBody>
      </p:sp>
    </p:spTree>
    <p:extLst>
      <p:ext uri="{BB962C8B-B14F-4D97-AF65-F5344CB8AC3E}">
        <p14:creationId xmlns:p14="http://schemas.microsoft.com/office/powerpoint/2010/main" val="373158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7540" y="1797672"/>
            <a:ext cx="683721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Интерпретировать научную информацию</a:t>
            </a:r>
          </a:p>
        </p:txBody>
      </p:sp>
    </p:spTree>
    <p:extLst>
      <p:ext uri="{BB962C8B-B14F-4D97-AF65-F5344CB8AC3E}">
        <p14:creationId xmlns:p14="http://schemas.microsoft.com/office/powerpoint/2010/main" val="22624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2373</TotalTime>
  <Words>712</Words>
  <Application>Microsoft Office PowerPoint</Application>
  <PresentationFormat>Произвольный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Разработка методической копилки  </vt:lpstr>
      <vt:lpstr>Задачи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Пользователь Windows</cp:lastModifiedBy>
  <cp:revision>151</cp:revision>
  <dcterms:created xsi:type="dcterms:W3CDTF">2021-11-16T10:23:45Z</dcterms:created>
  <dcterms:modified xsi:type="dcterms:W3CDTF">2024-11-11T08:58:12Z</dcterms:modified>
</cp:coreProperties>
</file>