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7" r:id="rId9"/>
    <p:sldId id="268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9442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 на уроках английского языка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81128"/>
            <a:ext cx="4464496" cy="1944216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 учитель английского языка.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Краснолесская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основная школа»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</a:t>
            </a:r>
            <a:endParaRPr lang="ru-RU" dirty="0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748463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234260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рассматриваться с одной стороны как процесс восстановления целого из его частей, с другой - как восхождение от целого к своему, частному.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рефлексия на уроке - это совместная деятельность учащихся и учителя, позволяющая совершенствовать учебный процесс, ориентируясь на личность каждого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Слово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 происходит от латинского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reflexio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назад.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Словарь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иностранных слов определяет рефлексию как размышление о своем внутреннем состоянии,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самопознание. 	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современной педагогике под рефлексией понимают самоанализ деятельности и её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результатов.</a:t>
            </a:r>
            <a:endParaRPr lang="ru-RU" sz="2400" dirty="0"/>
          </a:p>
        </p:txBody>
      </p:sp>
      <p:pic>
        <p:nvPicPr>
          <p:cNvPr id="4" name="Содержимое 3" descr="eMrKS_cSuX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850" y="3492709"/>
            <a:ext cx="9055326" cy="33652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892480" cy="486916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Что бы учащийся понял: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1.Для  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чего он изучает данную тему, как она ему пригодится в будущем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2.какой 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вклад в общее дело он может внести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3.какие именно цели необходимо достигнуть на уроке.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0"/>
            <a:ext cx="7772400" cy="1500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рефлексии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1.Эмоционального состояния и настроения;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2.деятельность на уроке;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3.содержание учебного материала.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2"/>
            <a:ext cx="7776864" cy="64807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  РЕФЛЕКСИИ: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организации на уроке: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«Смайлики»</a:t>
            </a:r>
            <a:endParaRPr lang="ru-RU" dirty="0"/>
          </a:p>
        </p:txBody>
      </p:sp>
      <p:pic>
        <p:nvPicPr>
          <p:cNvPr id="7" name="Содержимое 6" descr="hello_html_6231d2b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3888432" cy="41044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«Лучики настроения»</a:t>
            </a:r>
            <a:endParaRPr lang="ru-RU" dirty="0"/>
          </a:p>
        </p:txBody>
      </p:sp>
      <p:pic>
        <p:nvPicPr>
          <p:cNvPr id="10" name="Содержимое 9" descr="71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174875"/>
            <a:ext cx="5220072" cy="4683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what you have just done and how you’ve done it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 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have just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Practiced phonetics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Read the text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Practiced the words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Retold the text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Practiced grammar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etc…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Успех учащегося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3999" cy="5400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организации рефлексии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Поезд»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360_F_241873016_4SlJuREjiKZcyaxx88KQISRgE6VS2qg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9143999" cy="50405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emya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42926"/>
            <a:ext cx="5111750" cy="41133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528392" cy="469106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тему 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Happy and friendly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rest and help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 is our life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Love and friendship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149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Рефлексия на уроках английского языка</vt:lpstr>
      <vt:lpstr> Слово рефлексия происходит от латинского reflexio – обращение назад.  Словарь иностранных слов определяет рефлексию как размышление о своем внутреннем состоянии, самопознание.  В современной педагогике под рефлексией понимают самоанализ деятельности и её результатов.</vt:lpstr>
      <vt:lpstr>Что бы учащийся понял: 1.Для  чего он изучает данную тему, как она ему пригодится в будущем; 2.какой вклад в общее дело он может внести; 3.какие именно цели необходимо достигнуть на уроке. </vt:lpstr>
      <vt:lpstr>1.Эмоционального состояния и настроения; 2.деятельность на уроке; 3.содержание учебного материала.</vt:lpstr>
      <vt:lpstr>Приемы организации на уроке:</vt:lpstr>
      <vt:lpstr>Слайд 6</vt:lpstr>
      <vt:lpstr>Успех учащегося </vt:lpstr>
      <vt:lpstr>Приемы организации рефлексии на уроке</vt:lpstr>
      <vt:lpstr>«Синквейн»</vt:lpstr>
      <vt:lpstr>Подведение итогов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Рефлексия на уроках английского языка</dc:title>
  <dc:creator>Анита</dc:creator>
  <cp:lastModifiedBy>Анита</cp:lastModifiedBy>
  <cp:revision>10</cp:revision>
  <dcterms:created xsi:type="dcterms:W3CDTF">2022-02-20T12:41:06Z</dcterms:created>
  <dcterms:modified xsi:type="dcterms:W3CDTF">2022-02-20T14:14:56Z</dcterms:modified>
</cp:coreProperties>
</file>