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59" r:id="rId5"/>
    <p:sldId id="262" r:id="rId6"/>
    <p:sldId id="263" r:id="rId7"/>
    <p:sldId id="264" r:id="rId8"/>
    <p:sldId id="267" r:id="rId9"/>
    <p:sldId id="268" r:id="rId10"/>
    <p:sldId id="266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94421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 на уроках английского языка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4581128"/>
            <a:ext cx="4464496" cy="1944216"/>
          </a:xfrm>
        </p:spPr>
        <p:txBody>
          <a:bodyPr>
            <a:normAutofit/>
          </a:bodyPr>
          <a:lstStyle/>
          <a:p>
            <a:pPr algn="l"/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Караулова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А.А. учитель английского языка.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Краснолесская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основная школа»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 </a:t>
            </a:r>
            <a:endParaRPr lang="ru-RU" dirty="0"/>
          </a:p>
        </p:txBody>
      </p:sp>
      <p:pic>
        <p:nvPicPr>
          <p:cNvPr id="4" name="Содержимое 3" descr="img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00200"/>
            <a:ext cx="8748463" cy="52578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2700"/>
            <a:ext cx="5111750" cy="38338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465513" cy="5234260"/>
          </a:xfrm>
        </p:spPr>
        <p:txBody>
          <a:bodyPr>
            <a:no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 рассматриваться с одной стороны как процесс восстановления целого из его частей, с другой - как восхождение от целого к своему, частному.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рефлексия на уроке - это совместная деятельность учащихся и учителя, позволяющая совершенствовать учебный процесс, ориентируясь на личность каждого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Слово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рефлексия происходит от латинского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reflexio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обращение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назад.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Словарь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иностранных слов определяет рефлексию как размышление о своем внутреннем состоянии,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самопознание. 	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современной педагогике под рефлексией понимают самоанализ деятельности и её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результатов.</a:t>
            </a:r>
            <a:endParaRPr lang="ru-RU" sz="2400" dirty="0"/>
          </a:p>
        </p:txBody>
      </p:sp>
      <p:pic>
        <p:nvPicPr>
          <p:cNvPr id="4" name="Содержимое 3" descr="eMrKS_cSuX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850" y="3492709"/>
            <a:ext cx="9055326" cy="336529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8800"/>
            <a:ext cx="8892480" cy="4869160"/>
          </a:xfrm>
        </p:spPr>
        <p:txBody>
          <a:bodyPr>
            <a:noAutofit/>
          </a:bodyPr>
          <a:lstStyle/>
          <a:p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Что бы учащийся понял:</a:t>
            </a:r>
            <a:br>
              <a:rPr lang="ru-RU" sz="3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1.Для  </a:t>
            </a: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чего он изучает данную тему, как она ему пригодится в будущем</a:t>
            </a: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2.какой </a:t>
            </a: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вклад в общее дело он может внести</a:t>
            </a: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3.какие именно цели необходимо достигнуть на уроке.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0"/>
            <a:ext cx="7772400" cy="150018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Необходимость рефлексии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132856"/>
            <a:ext cx="7772400" cy="3636119"/>
          </a:xfrm>
        </p:spPr>
        <p:txBody>
          <a:bodyPr/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1.Эмоционального состояния и настроения;</a:t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2.деятельность на уроке;</a:t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3.содержание учебного материала.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476672"/>
            <a:ext cx="7776864" cy="64807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  РЕФЛЕКСИИ: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Приемы организации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«Смайлики»</a:t>
            </a:r>
            <a:endParaRPr lang="ru-RU" dirty="0"/>
          </a:p>
        </p:txBody>
      </p:sp>
      <p:pic>
        <p:nvPicPr>
          <p:cNvPr id="7" name="Содержимое 6" descr="hello_html_6231d2b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2348880"/>
            <a:ext cx="3888432" cy="410445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«Лучики настроения»</a:t>
            </a:r>
            <a:endParaRPr lang="ru-RU" dirty="0"/>
          </a:p>
        </p:txBody>
      </p:sp>
      <p:pic>
        <p:nvPicPr>
          <p:cNvPr id="10" name="Содержимое 9" descr="715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923928" y="2174875"/>
            <a:ext cx="5220072" cy="468312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unnam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43731"/>
            <a:ext cx="5111750" cy="51117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Say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what you have just done and how you’ve done it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 (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have just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Practiced phonetics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Read the text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Practiced the words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Retold the text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Practiced grammar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etc…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Успех учащегося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9143999" cy="5400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Приемы организации рефлексии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906115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 Поезд»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360_F_241873016_4SlJuREjiKZcyaxx88KQISRgE6VS2qgw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9143999" cy="504056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emya1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142926"/>
            <a:ext cx="5111750" cy="41133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3528392" cy="4691063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тему 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Family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Family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Happy and friendly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rest and help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Family is our life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Love and friendship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149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Рефлексия на уроках английского языка</vt:lpstr>
      <vt:lpstr> Слово рефлексия происходит от латинского reflexio – обращение назад.  Словарь иностранных слов определяет рефлексию как размышление о своем внутреннем состоянии, самопознание.  В современной педагогике под рефлексией понимают самоанализ деятельности и её результатов.</vt:lpstr>
      <vt:lpstr>Что бы учащийся понял: 1.Для  чего он изучает данную тему, как она ему пригодится в будущем; 2.какой вклад в общее дело он может внести; 3.какие именно цели необходимо достигнуть на уроке. </vt:lpstr>
      <vt:lpstr>1.Эмоционального состояния и настроения; 2.деятельность на уроке; 3.содержание учебного материала.</vt:lpstr>
      <vt:lpstr>Приемы организации на уроке:</vt:lpstr>
      <vt:lpstr>Слайд 6</vt:lpstr>
      <vt:lpstr>Успех учащегося </vt:lpstr>
      <vt:lpstr>Приемы организации рефлексии на уроке</vt:lpstr>
      <vt:lpstr>«Синквейн»</vt:lpstr>
      <vt:lpstr>Подведение итогов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Рефлексия на уроках английского языка</dc:title>
  <dc:creator>Анита</dc:creator>
  <cp:lastModifiedBy>Анита</cp:lastModifiedBy>
  <cp:revision>10</cp:revision>
  <dcterms:created xsi:type="dcterms:W3CDTF">2022-02-20T12:41:06Z</dcterms:created>
  <dcterms:modified xsi:type="dcterms:W3CDTF">2022-02-20T14:14:56Z</dcterms:modified>
</cp:coreProperties>
</file>