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68" r:id="rId10"/>
    <p:sldId id="271" r:id="rId11"/>
    <p:sldId id="274" r:id="rId12"/>
    <p:sldId id="275" r:id="rId13"/>
    <p:sldId id="276" r:id="rId14"/>
    <p:sldId id="279" r:id="rId15"/>
    <p:sldId id="283" r:id="rId16"/>
    <p:sldId id="285" r:id="rId17"/>
    <p:sldId id="286" r:id="rId18"/>
    <p:sldId id="287" r:id="rId19"/>
    <p:sldId id="288" r:id="rId20"/>
    <p:sldId id="294" r:id="rId21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94" y="1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7772" y="1375451"/>
            <a:ext cx="13643574" cy="27505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rgbClr val="43413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0" i="0">
                <a:solidFill>
                  <a:srgbClr val="43413E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43413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50" b="0" i="0">
                <a:solidFill>
                  <a:srgbClr val="43413E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62364" y="0"/>
            <a:ext cx="6325635" cy="1028699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999676" y="790590"/>
            <a:ext cx="8285480" cy="2665095"/>
          </a:xfrm>
          <a:custGeom>
            <a:avLst/>
            <a:gdLst/>
            <a:ahLst/>
            <a:cxnLst/>
            <a:rect l="l" t="t" r="r" b="b"/>
            <a:pathLst>
              <a:path w="8285480" h="2665095">
                <a:moveTo>
                  <a:pt x="7178976" y="2664989"/>
                </a:moveTo>
                <a:lnTo>
                  <a:pt x="1106382" y="2664989"/>
                </a:lnTo>
                <a:lnTo>
                  <a:pt x="1065163" y="2663722"/>
                </a:lnTo>
                <a:lnTo>
                  <a:pt x="1024020" y="2660942"/>
                </a:lnTo>
                <a:lnTo>
                  <a:pt x="983004" y="2656647"/>
                </a:lnTo>
                <a:lnTo>
                  <a:pt x="942174" y="2650852"/>
                </a:lnTo>
                <a:lnTo>
                  <a:pt x="901587" y="2643549"/>
                </a:lnTo>
                <a:lnTo>
                  <a:pt x="861297" y="2634763"/>
                </a:lnTo>
                <a:lnTo>
                  <a:pt x="821354" y="2624497"/>
                </a:lnTo>
                <a:lnTo>
                  <a:pt x="781817" y="2612770"/>
                </a:lnTo>
                <a:lnTo>
                  <a:pt x="742742" y="2599597"/>
                </a:lnTo>
                <a:lnTo>
                  <a:pt x="704176" y="2584988"/>
                </a:lnTo>
                <a:lnTo>
                  <a:pt x="666173" y="2568974"/>
                </a:lnTo>
                <a:lnTo>
                  <a:pt x="628784" y="2551560"/>
                </a:lnTo>
                <a:lnTo>
                  <a:pt x="592065" y="2532789"/>
                </a:lnTo>
                <a:lnTo>
                  <a:pt x="556059" y="2512691"/>
                </a:lnTo>
                <a:lnTo>
                  <a:pt x="520818" y="2491277"/>
                </a:lnTo>
                <a:lnTo>
                  <a:pt x="486389" y="2468574"/>
                </a:lnTo>
                <a:lnTo>
                  <a:pt x="452818" y="2444615"/>
                </a:lnTo>
                <a:lnTo>
                  <a:pt x="420154" y="2419461"/>
                </a:lnTo>
                <a:lnTo>
                  <a:pt x="388436" y="2393095"/>
                </a:lnTo>
                <a:lnTo>
                  <a:pt x="357709" y="2365585"/>
                </a:lnTo>
                <a:lnTo>
                  <a:pt x="328019" y="2336966"/>
                </a:lnTo>
                <a:lnTo>
                  <a:pt x="299400" y="2307273"/>
                </a:lnTo>
                <a:lnTo>
                  <a:pt x="271894" y="2276552"/>
                </a:lnTo>
                <a:lnTo>
                  <a:pt x="245536" y="2244832"/>
                </a:lnTo>
                <a:lnTo>
                  <a:pt x="220365" y="2212169"/>
                </a:lnTo>
                <a:lnTo>
                  <a:pt x="196413" y="2178600"/>
                </a:lnTo>
                <a:lnTo>
                  <a:pt x="173712" y="2144170"/>
                </a:lnTo>
                <a:lnTo>
                  <a:pt x="152294" y="2108929"/>
                </a:lnTo>
                <a:lnTo>
                  <a:pt x="132189" y="2072924"/>
                </a:lnTo>
                <a:lnTo>
                  <a:pt x="113422" y="2036205"/>
                </a:lnTo>
                <a:lnTo>
                  <a:pt x="96019" y="1998816"/>
                </a:lnTo>
                <a:lnTo>
                  <a:pt x="80003" y="1960812"/>
                </a:lnTo>
                <a:lnTo>
                  <a:pt x="65398" y="1922248"/>
                </a:lnTo>
                <a:lnTo>
                  <a:pt x="52223" y="1883171"/>
                </a:lnTo>
                <a:lnTo>
                  <a:pt x="40494" y="1843634"/>
                </a:lnTo>
                <a:lnTo>
                  <a:pt x="30228" y="1803692"/>
                </a:lnTo>
                <a:lnTo>
                  <a:pt x="21440" y="1763402"/>
                </a:lnTo>
                <a:lnTo>
                  <a:pt x="14140" y="1722815"/>
                </a:lnTo>
                <a:lnTo>
                  <a:pt x="8340" y="1681985"/>
                </a:lnTo>
                <a:lnTo>
                  <a:pt x="4046" y="1640969"/>
                </a:lnTo>
                <a:lnTo>
                  <a:pt x="1265" y="1599826"/>
                </a:lnTo>
                <a:lnTo>
                  <a:pt x="0" y="1558607"/>
                </a:lnTo>
                <a:lnTo>
                  <a:pt x="0" y="1106466"/>
                </a:lnTo>
                <a:lnTo>
                  <a:pt x="1265" y="1065247"/>
                </a:lnTo>
                <a:lnTo>
                  <a:pt x="4046" y="1024104"/>
                </a:lnTo>
                <a:lnTo>
                  <a:pt x="8340" y="983089"/>
                </a:lnTo>
                <a:lnTo>
                  <a:pt x="14140" y="942258"/>
                </a:lnTo>
                <a:lnTo>
                  <a:pt x="21440" y="901671"/>
                </a:lnTo>
                <a:lnTo>
                  <a:pt x="30228" y="861381"/>
                </a:lnTo>
                <a:lnTo>
                  <a:pt x="40494" y="821439"/>
                </a:lnTo>
                <a:lnTo>
                  <a:pt x="52223" y="781901"/>
                </a:lnTo>
                <a:lnTo>
                  <a:pt x="65398" y="742826"/>
                </a:lnTo>
                <a:lnTo>
                  <a:pt x="80003" y="704260"/>
                </a:lnTo>
                <a:lnTo>
                  <a:pt x="96019" y="666257"/>
                </a:lnTo>
                <a:lnTo>
                  <a:pt x="113422" y="628869"/>
                </a:lnTo>
                <a:lnTo>
                  <a:pt x="132189" y="592149"/>
                </a:lnTo>
                <a:lnTo>
                  <a:pt x="152294" y="556143"/>
                </a:lnTo>
                <a:lnTo>
                  <a:pt x="173712" y="520902"/>
                </a:lnTo>
                <a:lnTo>
                  <a:pt x="196413" y="486473"/>
                </a:lnTo>
                <a:lnTo>
                  <a:pt x="220365" y="452902"/>
                </a:lnTo>
                <a:lnTo>
                  <a:pt x="245536" y="420239"/>
                </a:lnTo>
                <a:lnTo>
                  <a:pt x="271894" y="388520"/>
                </a:lnTo>
                <a:lnTo>
                  <a:pt x="299400" y="357793"/>
                </a:lnTo>
                <a:lnTo>
                  <a:pt x="328019" y="328103"/>
                </a:lnTo>
                <a:lnTo>
                  <a:pt x="357709" y="299485"/>
                </a:lnTo>
                <a:lnTo>
                  <a:pt x="388436" y="271978"/>
                </a:lnTo>
                <a:lnTo>
                  <a:pt x="420154" y="245621"/>
                </a:lnTo>
                <a:lnTo>
                  <a:pt x="452818" y="220449"/>
                </a:lnTo>
                <a:lnTo>
                  <a:pt x="486389" y="196498"/>
                </a:lnTo>
                <a:lnTo>
                  <a:pt x="520818" y="173797"/>
                </a:lnTo>
                <a:lnTo>
                  <a:pt x="556059" y="152379"/>
                </a:lnTo>
                <a:lnTo>
                  <a:pt x="592065" y="132273"/>
                </a:lnTo>
                <a:lnTo>
                  <a:pt x="628784" y="113506"/>
                </a:lnTo>
                <a:lnTo>
                  <a:pt x="666173" y="96103"/>
                </a:lnTo>
                <a:lnTo>
                  <a:pt x="704176" y="80088"/>
                </a:lnTo>
                <a:lnTo>
                  <a:pt x="742742" y="65483"/>
                </a:lnTo>
                <a:lnTo>
                  <a:pt x="781817" y="52307"/>
                </a:lnTo>
                <a:lnTo>
                  <a:pt x="821354" y="40578"/>
                </a:lnTo>
                <a:lnTo>
                  <a:pt x="861297" y="30312"/>
                </a:lnTo>
                <a:lnTo>
                  <a:pt x="901587" y="21524"/>
                </a:lnTo>
                <a:lnTo>
                  <a:pt x="942174" y="14225"/>
                </a:lnTo>
                <a:lnTo>
                  <a:pt x="983004" y="8424"/>
                </a:lnTo>
                <a:lnTo>
                  <a:pt x="1024019" y="4130"/>
                </a:lnTo>
                <a:lnTo>
                  <a:pt x="1065163" y="1349"/>
                </a:lnTo>
                <a:lnTo>
                  <a:pt x="1106382" y="84"/>
                </a:lnTo>
                <a:lnTo>
                  <a:pt x="1120130" y="0"/>
                </a:lnTo>
                <a:lnTo>
                  <a:pt x="7178976" y="84"/>
                </a:lnTo>
                <a:lnTo>
                  <a:pt x="7220207" y="1349"/>
                </a:lnTo>
                <a:lnTo>
                  <a:pt x="7261339" y="4130"/>
                </a:lnTo>
                <a:lnTo>
                  <a:pt x="7302358" y="8424"/>
                </a:lnTo>
                <a:lnTo>
                  <a:pt x="7343183" y="14225"/>
                </a:lnTo>
                <a:lnTo>
                  <a:pt x="7383776" y="21524"/>
                </a:lnTo>
                <a:lnTo>
                  <a:pt x="7424065" y="30312"/>
                </a:lnTo>
                <a:lnTo>
                  <a:pt x="7464009" y="40578"/>
                </a:lnTo>
                <a:lnTo>
                  <a:pt x="7503550" y="52307"/>
                </a:lnTo>
                <a:lnTo>
                  <a:pt x="7542612" y="65483"/>
                </a:lnTo>
                <a:lnTo>
                  <a:pt x="7581184" y="80088"/>
                </a:lnTo>
                <a:lnTo>
                  <a:pt x="7619188" y="96103"/>
                </a:lnTo>
                <a:lnTo>
                  <a:pt x="7656575" y="113506"/>
                </a:lnTo>
                <a:lnTo>
                  <a:pt x="7693289" y="132273"/>
                </a:lnTo>
                <a:lnTo>
                  <a:pt x="7729302" y="152379"/>
                </a:lnTo>
                <a:lnTo>
                  <a:pt x="7764554" y="173797"/>
                </a:lnTo>
                <a:lnTo>
                  <a:pt x="7798975" y="196498"/>
                </a:lnTo>
                <a:lnTo>
                  <a:pt x="7832538" y="220449"/>
                </a:lnTo>
                <a:lnTo>
                  <a:pt x="7865211" y="245621"/>
                </a:lnTo>
                <a:lnTo>
                  <a:pt x="7896925" y="271978"/>
                </a:lnTo>
                <a:lnTo>
                  <a:pt x="7927647" y="299485"/>
                </a:lnTo>
                <a:lnTo>
                  <a:pt x="7957340" y="328103"/>
                </a:lnTo>
                <a:lnTo>
                  <a:pt x="7985958" y="357793"/>
                </a:lnTo>
                <a:lnTo>
                  <a:pt x="8013469" y="388520"/>
                </a:lnTo>
                <a:lnTo>
                  <a:pt x="8039835" y="420239"/>
                </a:lnTo>
                <a:lnTo>
                  <a:pt x="8064989" y="452902"/>
                </a:lnTo>
                <a:lnTo>
                  <a:pt x="8088948" y="486473"/>
                </a:lnTo>
                <a:lnTo>
                  <a:pt x="8111651" y="520902"/>
                </a:lnTo>
                <a:lnTo>
                  <a:pt x="8133065" y="556143"/>
                </a:lnTo>
                <a:lnTo>
                  <a:pt x="8153163" y="592149"/>
                </a:lnTo>
                <a:lnTo>
                  <a:pt x="8171934" y="628869"/>
                </a:lnTo>
                <a:lnTo>
                  <a:pt x="8189339" y="666257"/>
                </a:lnTo>
                <a:lnTo>
                  <a:pt x="8205362" y="704260"/>
                </a:lnTo>
                <a:lnTo>
                  <a:pt x="8219970" y="742826"/>
                </a:lnTo>
                <a:lnTo>
                  <a:pt x="8233143" y="781901"/>
                </a:lnTo>
                <a:lnTo>
                  <a:pt x="8244871" y="821439"/>
                </a:lnTo>
                <a:lnTo>
                  <a:pt x="8255136" y="861381"/>
                </a:lnTo>
                <a:lnTo>
                  <a:pt x="8263923" y="901671"/>
                </a:lnTo>
                <a:lnTo>
                  <a:pt x="8271225" y="942258"/>
                </a:lnTo>
                <a:lnTo>
                  <a:pt x="8277021" y="983088"/>
                </a:lnTo>
                <a:lnTo>
                  <a:pt x="8281316" y="1024103"/>
                </a:lnTo>
                <a:lnTo>
                  <a:pt x="8284095" y="1065247"/>
                </a:lnTo>
                <a:lnTo>
                  <a:pt x="8285363" y="1106466"/>
                </a:lnTo>
                <a:lnTo>
                  <a:pt x="8285363" y="1558607"/>
                </a:lnTo>
                <a:lnTo>
                  <a:pt x="8284095" y="1599826"/>
                </a:lnTo>
                <a:lnTo>
                  <a:pt x="8281316" y="1640969"/>
                </a:lnTo>
                <a:lnTo>
                  <a:pt x="8277021" y="1681985"/>
                </a:lnTo>
                <a:lnTo>
                  <a:pt x="8271225" y="1722815"/>
                </a:lnTo>
                <a:lnTo>
                  <a:pt x="8263923" y="1763402"/>
                </a:lnTo>
                <a:lnTo>
                  <a:pt x="8255136" y="1803692"/>
                </a:lnTo>
                <a:lnTo>
                  <a:pt x="8244871" y="1843634"/>
                </a:lnTo>
                <a:lnTo>
                  <a:pt x="8233143" y="1883171"/>
                </a:lnTo>
                <a:lnTo>
                  <a:pt x="8219970" y="1922248"/>
                </a:lnTo>
                <a:lnTo>
                  <a:pt x="8205362" y="1960812"/>
                </a:lnTo>
                <a:lnTo>
                  <a:pt x="8189339" y="1998816"/>
                </a:lnTo>
                <a:lnTo>
                  <a:pt x="8171943" y="2036205"/>
                </a:lnTo>
                <a:lnTo>
                  <a:pt x="8153163" y="2072924"/>
                </a:lnTo>
                <a:lnTo>
                  <a:pt x="8133065" y="2108929"/>
                </a:lnTo>
                <a:lnTo>
                  <a:pt x="8111651" y="2144170"/>
                </a:lnTo>
                <a:lnTo>
                  <a:pt x="8088948" y="2178600"/>
                </a:lnTo>
                <a:lnTo>
                  <a:pt x="8064989" y="2212169"/>
                </a:lnTo>
                <a:lnTo>
                  <a:pt x="8039835" y="2244832"/>
                </a:lnTo>
                <a:lnTo>
                  <a:pt x="8013477" y="2276552"/>
                </a:lnTo>
                <a:lnTo>
                  <a:pt x="7985958" y="2307273"/>
                </a:lnTo>
                <a:lnTo>
                  <a:pt x="7957340" y="2336966"/>
                </a:lnTo>
                <a:lnTo>
                  <a:pt x="7927647" y="2365585"/>
                </a:lnTo>
                <a:lnTo>
                  <a:pt x="7896925" y="2393095"/>
                </a:lnTo>
                <a:lnTo>
                  <a:pt x="7865211" y="2419461"/>
                </a:lnTo>
                <a:lnTo>
                  <a:pt x="7832538" y="2444615"/>
                </a:lnTo>
                <a:lnTo>
                  <a:pt x="7798975" y="2468574"/>
                </a:lnTo>
                <a:lnTo>
                  <a:pt x="7764554" y="2491277"/>
                </a:lnTo>
                <a:lnTo>
                  <a:pt x="7729302" y="2512691"/>
                </a:lnTo>
                <a:lnTo>
                  <a:pt x="7693289" y="2532789"/>
                </a:lnTo>
                <a:lnTo>
                  <a:pt x="7656575" y="2551560"/>
                </a:lnTo>
                <a:lnTo>
                  <a:pt x="7619188" y="2568974"/>
                </a:lnTo>
                <a:lnTo>
                  <a:pt x="7581184" y="2584988"/>
                </a:lnTo>
                <a:lnTo>
                  <a:pt x="7542612" y="2599597"/>
                </a:lnTo>
                <a:lnTo>
                  <a:pt x="7503550" y="2612770"/>
                </a:lnTo>
                <a:lnTo>
                  <a:pt x="7464009" y="2624497"/>
                </a:lnTo>
                <a:lnTo>
                  <a:pt x="7424065" y="2634763"/>
                </a:lnTo>
                <a:lnTo>
                  <a:pt x="7383776" y="2643549"/>
                </a:lnTo>
                <a:lnTo>
                  <a:pt x="7343183" y="2650852"/>
                </a:lnTo>
                <a:lnTo>
                  <a:pt x="7302358" y="2656647"/>
                </a:lnTo>
                <a:lnTo>
                  <a:pt x="7261339" y="2660942"/>
                </a:lnTo>
                <a:lnTo>
                  <a:pt x="7220207" y="2663722"/>
                </a:lnTo>
                <a:lnTo>
                  <a:pt x="7178976" y="2664989"/>
                </a:lnTo>
                <a:close/>
              </a:path>
            </a:pathLst>
          </a:custGeom>
          <a:solidFill>
            <a:srgbClr val="EAE0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123559" y="914564"/>
            <a:ext cx="8037830" cy="2413000"/>
          </a:xfrm>
          <a:custGeom>
            <a:avLst/>
            <a:gdLst/>
            <a:ahLst/>
            <a:cxnLst/>
            <a:rect l="l" t="t" r="r" b="b"/>
            <a:pathLst>
              <a:path w="8037830" h="2413000">
                <a:moveTo>
                  <a:pt x="4060266" y="2210003"/>
                </a:moveTo>
                <a:lnTo>
                  <a:pt x="1524342" y="2210003"/>
                </a:lnTo>
                <a:lnTo>
                  <a:pt x="1524342" y="2224875"/>
                </a:lnTo>
                <a:lnTo>
                  <a:pt x="4060266" y="2224875"/>
                </a:lnTo>
                <a:lnTo>
                  <a:pt x="4060266" y="2210003"/>
                </a:lnTo>
                <a:close/>
              </a:path>
              <a:path w="8037830" h="2413000">
                <a:moveTo>
                  <a:pt x="8037589" y="990600"/>
                </a:moveTo>
                <a:lnTo>
                  <a:pt x="8036446" y="939800"/>
                </a:lnTo>
                <a:lnTo>
                  <a:pt x="8033017" y="889000"/>
                </a:lnTo>
                <a:lnTo>
                  <a:pt x="8027390" y="850900"/>
                </a:lnTo>
                <a:lnTo>
                  <a:pt x="8019593" y="800100"/>
                </a:lnTo>
                <a:lnTo>
                  <a:pt x="8015046" y="776795"/>
                </a:lnTo>
                <a:lnTo>
                  <a:pt x="8015046" y="990600"/>
                </a:lnTo>
                <a:lnTo>
                  <a:pt x="8015046" y="1409700"/>
                </a:lnTo>
                <a:lnTo>
                  <a:pt x="8013852" y="1460500"/>
                </a:lnTo>
                <a:lnTo>
                  <a:pt x="8010309" y="1511300"/>
                </a:lnTo>
                <a:lnTo>
                  <a:pt x="8004480" y="1562100"/>
                </a:lnTo>
                <a:lnTo>
                  <a:pt x="7996402" y="1600200"/>
                </a:lnTo>
                <a:lnTo>
                  <a:pt x="7986141" y="1651000"/>
                </a:lnTo>
                <a:lnTo>
                  <a:pt x="7973758" y="1689100"/>
                </a:lnTo>
                <a:lnTo>
                  <a:pt x="7959306" y="1739900"/>
                </a:lnTo>
                <a:lnTo>
                  <a:pt x="7942834" y="1778000"/>
                </a:lnTo>
                <a:lnTo>
                  <a:pt x="7924406" y="1828800"/>
                </a:lnTo>
                <a:lnTo>
                  <a:pt x="7904086" y="1866900"/>
                </a:lnTo>
                <a:lnTo>
                  <a:pt x="7881925" y="1905000"/>
                </a:lnTo>
                <a:lnTo>
                  <a:pt x="7857960" y="1943100"/>
                </a:lnTo>
                <a:lnTo>
                  <a:pt x="7832268" y="1981200"/>
                </a:lnTo>
                <a:lnTo>
                  <a:pt x="7804912" y="2019300"/>
                </a:lnTo>
                <a:lnTo>
                  <a:pt x="7775918" y="2057400"/>
                </a:lnTo>
                <a:lnTo>
                  <a:pt x="7745374" y="2082800"/>
                </a:lnTo>
                <a:lnTo>
                  <a:pt x="7713319" y="2120900"/>
                </a:lnTo>
                <a:lnTo>
                  <a:pt x="7679817" y="2146300"/>
                </a:lnTo>
                <a:lnTo>
                  <a:pt x="7644917" y="2171700"/>
                </a:lnTo>
                <a:lnTo>
                  <a:pt x="7608671" y="2209800"/>
                </a:lnTo>
                <a:lnTo>
                  <a:pt x="7571156" y="2235200"/>
                </a:lnTo>
                <a:lnTo>
                  <a:pt x="7532408" y="2260600"/>
                </a:lnTo>
                <a:lnTo>
                  <a:pt x="7492492" y="2273300"/>
                </a:lnTo>
                <a:lnTo>
                  <a:pt x="7451458" y="2298700"/>
                </a:lnTo>
                <a:lnTo>
                  <a:pt x="7409370" y="2311400"/>
                </a:lnTo>
                <a:lnTo>
                  <a:pt x="7366279" y="2336800"/>
                </a:lnTo>
                <a:lnTo>
                  <a:pt x="7231570" y="2374900"/>
                </a:lnTo>
                <a:lnTo>
                  <a:pt x="7185038" y="2374900"/>
                </a:lnTo>
                <a:lnTo>
                  <a:pt x="7137781" y="2387600"/>
                </a:lnTo>
                <a:lnTo>
                  <a:pt x="899807" y="2387600"/>
                </a:lnTo>
                <a:lnTo>
                  <a:pt x="852551" y="2374900"/>
                </a:lnTo>
                <a:lnTo>
                  <a:pt x="806018" y="2374900"/>
                </a:lnTo>
                <a:lnTo>
                  <a:pt x="671309" y="2336800"/>
                </a:lnTo>
                <a:lnTo>
                  <a:pt x="628218" y="2311400"/>
                </a:lnTo>
                <a:lnTo>
                  <a:pt x="586130" y="2298700"/>
                </a:lnTo>
                <a:lnTo>
                  <a:pt x="545096" y="2273300"/>
                </a:lnTo>
                <a:lnTo>
                  <a:pt x="505180" y="2260600"/>
                </a:lnTo>
                <a:lnTo>
                  <a:pt x="466432" y="2235200"/>
                </a:lnTo>
                <a:lnTo>
                  <a:pt x="428917" y="2209800"/>
                </a:lnTo>
                <a:lnTo>
                  <a:pt x="392671" y="2171700"/>
                </a:lnTo>
                <a:lnTo>
                  <a:pt x="357771" y="2146300"/>
                </a:lnTo>
                <a:lnTo>
                  <a:pt x="324269" y="2120900"/>
                </a:lnTo>
                <a:lnTo>
                  <a:pt x="292214" y="2082800"/>
                </a:lnTo>
                <a:lnTo>
                  <a:pt x="261658" y="2057400"/>
                </a:lnTo>
                <a:lnTo>
                  <a:pt x="232676" y="2019300"/>
                </a:lnTo>
                <a:lnTo>
                  <a:pt x="205308" y="1981200"/>
                </a:lnTo>
                <a:lnTo>
                  <a:pt x="179628" y="1943100"/>
                </a:lnTo>
                <a:lnTo>
                  <a:pt x="155663" y="1905000"/>
                </a:lnTo>
                <a:lnTo>
                  <a:pt x="133502" y="1866900"/>
                </a:lnTo>
                <a:lnTo>
                  <a:pt x="113169" y="1828800"/>
                </a:lnTo>
                <a:lnTo>
                  <a:pt x="94754" y="1778000"/>
                </a:lnTo>
                <a:lnTo>
                  <a:pt x="78282" y="1739900"/>
                </a:lnTo>
                <a:lnTo>
                  <a:pt x="63830" y="1689100"/>
                </a:lnTo>
                <a:lnTo>
                  <a:pt x="51447" y="1651000"/>
                </a:lnTo>
                <a:lnTo>
                  <a:pt x="41186" y="1600200"/>
                </a:lnTo>
                <a:lnTo>
                  <a:pt x="33108" y="1562100"/>
                </a:lnTo>
                <a:lnTo>
                  <a:pt x="27266" y="1511300"/>
                </a:lnTo>
                <a:lnTo>
                  <a:pt x="23723" y="1460500"/>
                </a:lnTo>
                <a:lnTo>
                  <a:pt x="22529" y="1409700"/>
                </a:lnTo>
                <a:lnTo>
                  <a:pt x="22529" y="990600"/>
                </a:lnTo>
                <a:lnTo>
                  <a:pt x="23723" y="939800"/>
                </a:lnTo>
                <a:lnTo>
                  <a:pt x="27266" y="889000"/>
                </a:lnTo>
                <a:lnTo>
                  <a:pt x="33108" y="850900"/>
                </a:lnTo>
                <a:lnTo>
                  <a:pt x="41186" y="800100"/>
                </a:lnTo>
                <a:lnTo>
                  <a:pt x="51447" y="749300"/>
                </a:lnTo>
                <a:lnTo>
                  <a:pt x="63830" y="711200"/>
                </a:lnTo>
                <a:lnTo>
                  <a:pt x="78282" y="660400"/>
                </a:lnTo>
                <a:lnTo>
                  <a:pt x="94754" y="622300"/>
                </a:lnTo>
                <a:lnTo>
                  <a:pt x="113169" y="584200"/>
                </a:lnTo>
                <a:lnTo>
                  <a:pt x="133502" y="533400"/>
                </a:lnTo>
                <a:lnTo>
                  <a:pt x="155663" y="495300"/>
                </a:lnTo>
                <a:lnTo>
                  <a:pt x="179628" y="457200"/>
                </a:lnTo>
                <a:lnTo>
                  <a:pt x="205308" y="419100"/>
                </a:lnTo>
                <a:lnTo>
                  <a:pt x="232676" y="381000"/>
                </a:lnTo>
                <a:lnTo>
                  <a:pt x="261658" y="355600"/>
                </a:lnTo>
                <a:lnTo>
                  <a:pt x="292214" y="317500"/>
                </a:lnTo>
                <a:lnTo>
                  <a:pt x="324269" y="292100"/>
                </a:lnTo>
                <a:lnTo>
                  <a:pt x="357771" y="254000"/>
                </a:lnTo>
                <a:lnTo>
                  <a:pt x="392671" y="228600"/>
                </a:lnTo>
                <a:lnTo>
                  <a:pt x="428917" y="203200"/>
                </a:lnTo>
                <a:lnTo>
                  <a:pt x="466432" y="177800"/>
                </a:lnTo>
                <a:lnTo>
                  <a:pt x="505180" y="152400"/>
                </a:lnTo>
                <a:lnTo>
                  <a:pt x="545096" y="127000"/>
                </a:lnTo>
                <a:lnTo>
                  <a:pt x="586130" y="101600"/>
                </a:lnTo>
                <a:lnTo>
                  <a:pt x="628218" y="88900"/>
                </a:lnTo>
                <a:lnTo>
                  <a:pt x="715340" y="63500"/>
                </a:lnTo>
                <a:lnTo>
                  <a:pt x="852551" y="25400"/>
                </a:lnTo>
                <a:lnTo>
                  <a:pt x="899807" y="25400"/>
                </a:lnTo>
                <a:lnTo>
                  <a:pt x="947712" y="12700"/>
                </a:lnTo>
                <a:lnTo>
                  <a:pt x="7089864" y="12700"/>
                </a:lnTo>
                <a:lnTo>
                  <a:pt x="7137781" y="25400"/>
                </a:lnTo>
                <a:lnTo>
                  <a:pt x="7185038" y="25400"/>
                </a:lnTo>
                <a:lnTo>
                  <a:pt x="7322248" y="63500"/>
                </a:lnTo>
                <a:lnTo>
                  <a:pt x="7409370" y="88900"/>
                </a:lnTo>
                <a:lnTo>
                  <a:pt x="7451458" y="101600"/>
                </a:lnTo>
                <a:lnTo>
                  <a:pt x="7492492" y="127000"/>
                </a:lnTo>
                <a:lnTo>
                  <a:pt x="7532408" y="152400"/>
                </a:lnTo>
                <a:lnTo>
                  <a:pt x="7571156" y="177800"/>
                </a:lnTo>
                <a:lnTo>
                  <a:pt x="7608671" y="203200"/>
                </a:lnTo>
                <a:lnTo>
                  <a:pt x="7644917" y="228600"/>
                </a:lnTo>
                <a:lnTo>
                  <a:pt x="7679817" y="254000"/>
                </a:lnTo>
                <a:lnTo>
                  <a:pt x="7713319" y="292100"/>
                </a:lnTo>
                <a:lnTo>
                  <a:pt x="7745374" y="317500"/>
                </a:lnTo>
                <a:lnTo>
                  <a:pt x="7775918" y="355600"/>
                </a:lnTo>
                <a:lnTo>
                  <a:pt x="7804912" y="381000"/>
                </a:lnTo>
                <a:lnTo>
                  <a:pt x="7832268" y="419100"/>
                </a:lnTo>
                <a:lnTo>
                  <a:pt x="7857960" y="457200"/>
                </a:lnTo>
                <a:lnTo>
                  <a:pt x="7881925" y="495300"/>
                </a:lnTo>
                <a:lnTo>
                  <a:pt x="7904086" y="533400"/>
                </a:lnTo>
                <a:lnTo>
                  <a:pt x="7924406" y="584200"/>
                </a:lnTo>
                <a:lnTo>
                  <a:pt x="7942834" y="622300"/>
                </a:lnTo>
                <a:lnTo>
                  <a:pt x="7959306" y="660400"/>
                </a:lnTo>
                <a:lnTo>
                  <a:pt x="7973758" y="711200"/>
                </a:lnTo>
                <a:lnTo>
                  <a:pt x="7986141" y="749300"/>
                </a:lnTo>
                <a:lnTo>
                  <a:pt x="7996402" y="800100"/>
                </a:lnTo>
                <a:lnTo>
                  <a:pt x="8004480" y="850900"/>
                </a:lnTo>
                <a:lnTo>
                  <a:pt x="8010309" y="889000"/>
                </a:lnTo>
                <a:lnTo>
                  <a:pt x="8013852" y="939800"/>
                </a:lnTo>
                <a:lnTo>
                  <a:pt x="8015046" y="990600"/>
                </a:lnTo>
                <a:lnTo>
                  <a:pt x="8015046" y="776795"/>
                </a:lnTo>
                <a:lnTo>
                  <a:pt x="8009687" y="749300"/>
                </a:lnTo>
                <a:lnTo>
                  <a:pt x="7997723" y="711200"/>
                </a:lnTo>
                <a:lnTo>
                  <a:pt x="7983766" y="660400"/>
                </a:lnTo>
                <a:lnTo>
                  <a:pt x="7967840" y="622300"/>
                </a:lnTo>
                <a:lnTo>
                  <a:pt x="7950035" y="584200"/>
                </a:lnTo>
                <a:lnTo>
                  <a:pt x="7930362" y="546100"/>
                </a:lnTo>
                <a:lnTo>
                  <a:pt x="7908912" y="495300"/>
                </a:lnTo>
                <a:lnTo>
                  <a:pt x="7885709" y="457200"/>
                </a:lnTo>
                <a:lnTo>
                  <a:pt x="7860830" y="419100"/>
                </a:lnTo>
                <a:lnTo>
                  <a:pt x="7834300" y="393700"/>
                </a:lnTo>
                <a:lnTo>
                  <a:pt x="7806195" y="355600"/>
                </a:lnTo>
                <a:lnTo>
                  <a:pt x="7776565" y="317500"/>
                </a:lnTo>
                <a:lnTo>
                  <a:pt x="7745450" y="292100"/>
                </a:lnTo>
                <a:lnTo>
                  <a:pt x="7712913" y="254000"/>
                </a:lnTo>
                <a:lnTo>
                  <a:pt x="7679004" y="228600"/>
                </a:lnTo>
                <a:lnTo>
                  <a:pt x="7643762" y="203200"/>
                </a:lnTo>
                <a:lnTo>
                  <a:pt x="7607262" y="165100"/>
                </a:lnTo>
                <a:lnTo>
                  <a:pt x="7569555" y="139700"/>
                </a:lnTo>
                <a:lnTo>
                  <a:pt x="7530668" y="127000"/>
                </a:lnTo>
                <a:lnTo>
                  <a:pt x="7490688" y="101600"/>
                </a:lnTo>
                <a:lnTo>
                  <a:pt x="7449642" y="76200"/>
                </a:lnTo>
                <a:lnTo>
                  <a:pt x="7364590" y="50800"/>
                </a:lnTo>
                <a:lnTo>
                  <a:pt x="7230402" y="12700"/>
                </a:lnTo>
                <a:lnTo>
                  <a:pt x="7184123" y="0"/>
                </a:lnTo>
                <a:lnTo>
                  <a:pt x="853465" y="0"/>
                </a:lnTo>
                <a:lnTo>
                  <a:pt x="716889" y="38100"/>
                </a:lnTo>
                <a:lnTo>
                  <a:pt x="587946" y="76200"/>
                </a:lnTo>
                <a:lnTo>
                  <a:pt x="546900" y="101600"/>
                </a:lnTo>
                <a:lnTo>
                  <a:pt x="506907" y="127000"/>
                </a:lnTo>
                <a:lnTo>
                  <a:pt x="468033" y="139700"/>
                </a:lnTo>
                <a:lnTo>
                  <a:pt x="430314" y="165100"/>
                </a:lnTo>
                <a:lnTo>
                  <a:pt x="393814" y="203200"/>
                </a:lnTo>
                <a:lnTo>
                  <a:pt x="358584" y="228600"/>
                </a:lnTo>
                <a:lnTo>
                  <a:pt x="324675" y="254000"/>
                </a:lnTo>
                <a:lnTo>
                  <a:pt x="292138" y="292100"/>
                </a:lnTo>
                <a:lnTo>
                  <a:pt x="261023" y="317500"/>
                </a:lnTo>
                <a:lnTo>
                  <a:pt x="231381" y="355600"/>
                </a:lnTo>
                <a:lnTo>
                  <a:pt x="203276" y="393700"/>
                </a:lnTo>
                <a:lnTo>
                  <a:pt x="176758" y="419100"/>
                </a:lnTo>
                <a:lnTo>
                  <a:pt x="151866" y="457200"/>
                </a:lnTo>
                <a:lnTo>
                  <a:pt x="128676" y="495300"/>
                </a:lnTo>
                <a:lnTo>
                  <a:pt x="107213" y="546100"/>
                </a:lnTo>
                <a:lnTo>
                  <a:pt x="87553" y="584200"/>
                </a:lnTo>
                <a:lnTo>
                  <a:pt x="69735" y="622300"/>
                </a:lnTo>
                <a:lnTo>
                  <a:pt x="53822" y="673100"/>
                </a:lnTo>
                <a:lnTo>
                  <a:pt x="39852" y="711200"/>
                </a:lnTo>
                <a:lnTo>
                  <a:pt x="27901" y="749300"/>
                </a:lnTo>
                <a:lnTo>
                  <a:pt x="17995" y="800100"/>
                </a:lnTo>
                <a:lnTo>
                  <a:pt x="10198" y="850900"/>
                </a:lnTo>
                <a:lnTo>
                  <a:pt x="4559" y="889000"/>
                </a:lnTo>
                <a:lnTo>
                  <a:pt x="1143" y="939800"/>
                </a:lnTo>
                <a:lnTo>
                  <a:pt x="0" y="990600"/>
                </a:lnTo>
                <a:lnTo>
                  <a:pt x="0" y="1409700"/>
                </a:lnTo>
                <a:lnTo>
                  <a:pt x="1143" y="1460500"/>
                </a:lnTo>
                <a:lnTo>
                  <a:pt x="4559" y="1511300"/>
                </a:lnTo>
                <a:lnTo>
                  <a:pt x="10198" y="1562100"/>
                </a:lnTo>
                <a:lnTo>
                  <a:pt x="17995" y="1600200"/>
                </a:lnTo>
                <a:lnTo>
                  <a:pt x="27901" y="1651000"/>
                </a:lnTo>
                <a:lnTo>
                  <a:pt x="39852" y="1689100"/>
                </a:lnTo>
                <a:lnTo>
                  <a:pt x="53822" y="1739900"/>
                </a:lnTo>
                <a:lnTo>
                  <a:pt x="69735" y="1778000"/>
                </a:lnTo>
                <a:lnTo>
                  <a:pt x="87553" y="1828800"/>
                </a:lnTo>
                <a:lnTo>
                  <a:pt x="107213" y="1866900"/>
                </a:lnTo>
                <a:lnTo>
                  <a:pt x="128676" y="1905000"/>
                </a:lnTo>
                <a:lnTo>
                  <a:pt x="151866" y="1943100"/>
                </a:lnTo>
                <a:lnTo>
                  <a:pt x="176758" y="1981200"/>
                </a:lnTo>
                <a:lnTo>
                  <a:pt x="203276" y="2019300"/>
                </a:lnTo>
                <a:lnTo>
                  <a:pt x="231381" y="2057400"/>
                </a:lnTo>
                <a:lnTo>
                  <a:pt x="261023" y="2082800"/>
                </a:lnTo>
                <a:lnTo>
                  <a:pt x="292138" y="2120900"/>
                </a:lnTo>
                <a:lnTo>
                  <a:pt x="324675" y="2146300"/>
                </a:lnTo>
                <a:lnTo>
                  <a:pt x="358584" y="2184400"/>
                </a:lnTo>
                <a:lnTo>
                  <a:pt x="393814" y="2209800"/>
                </a:lnTo>
                <a:lnTo>
                  <a:pt x="430314" y="2235200"/>
                </a:lnTo>
                <a:lnTo>
                  <a:pt x="468033" y="2260600"/>
                </a:lnTo>
                <a:lnTo>
                  <a:pt x="506907" y="2286000"/>
                </a:lnTo>
                <a:lnTo>
                  <a:pt x="546900" y="2298700"/>
                </a:lnTo>
                <a:lnTo>
                  <a:pt x="587946" y="2324100"/>
                </a:lnTo>
                <a:lnTo>
                  <a:pt x="629996" y="2336800"/>
                </a:lnTo>
                <a:lnTo>
                  <a:pt x="672998" y="2362200"/>
                </a:lnTo>
                <a:lnTo>
                  <a:pt x="761644" y="2387600"/>
                </a:lnTo>
                <a:lnTo>
                  <a:pt x="807186" y="2387600"/>
                </a:lnTo>
                <a:lnTo>
                  <a:pt x="853465" y="2400300"/>
                </a:lnTo>
                <a:lnTo>
                  <a:pt x="900442" y="2400300"/>
                </a:lnTo>
                <a:lnTo>
                  <a:pt x="948055" y="2413000"/>
                </a:lnTo>
                <a:lnTo>
                  <a:pt x="7089534" y="2413000"/>
                </a:lnTo>
                <a:lnTo>
                  <a:pt x="7137146" y="2400300"/>
                </a:lnTo>
                <a:lnTo>
                  <a:pt x="7184123" y="2400300"/>
                </a:lnTo>
                <a:lnTo>
                  <a:pt x="7230402" y="2387600"/>
                </a:lnTo>
                <a:lnTo>
                  <a:pt x="7275944" y="2387600"/>
                </a:lnTo>
                <a:lnTo>
                  <a:pt x="7364590" y="2362200"/>
                </a:lnTo>
                <a:lnTo>
                  <a:pt x="7407592" y="2336800"/>
                </a:lnTo>
                <a:lnTo>
                  <a:pt x="7449642" y="2324100"/>
                </a:lnTo>
                <a:lnTo>
                  <a:pt x="7490688" y="2298700"/>
                </a:lnTo>
                <a:lnTo>
                  <a:pt x="7530668" y="2286000"/>
                </a:lnTo>
                <a:lnTo>
                  <a:pt x="7569555" y="2260600"/>
                </a:lnTo>
                <a:lnTo>
                  <a:pt x="7607262" y="2235200"/>
                </a:lnTo>
                <a:lnTo>
                  <a:pt x="7643762" y="2209800"/>
                </a:lnTo>
                <a:lnTo>
                  <a:pt x="7679004" y="2184400"/>
                </a:lnTo>
                <a:lnTo>
                  <a:pt x="7712913" y="2146300"/>
                </a:lnTo>
                <a:lnTo>
                  <a:pt x="7745450" y="2120900"/>
                </a:lnTo>
                <a:lnTo>
                  <a:pt x="7776565" y="2082800"/>
                </a:lnTo>
                <a:lnTo>
                  <a:pt x="7806195" y="2057400"/>
                </a:lnTo>
                <a:lnTo>
                  <a:pt x="7834300" y="2019300"/>
                </a:lnTo>
                <a:lnTo>
                  <a:pt x="7860830" y="1981200"/>
                </a:lnTo>
                <a:lnTo>
                  <a:pt x="7885709" y="1943100"/>
                </a:lnTo>
                <a:lnTo>
                  <a:pt x="7908912" y="1905000"/>
                </a:lnTo>
                <a:lnTo>
                  <a:pt x="7930362" y="1866900"/>
                </a:lnTo>
                <a:lnTo>
                  <a:pt x="7950035" y="1828800"/>
                </a:lnTo>
                <a:lnTo>
                  <a:pt x="7967840" y="1778000"/>
                </a:lnTo>
                <a:lnTo>
                  <a:pt x="7983766" y="1739900"/>
                </a:lnTo>
                <a:lnTo>
                  <a:pt x="7997723" y="1689100"/>
                </a:lnTo>
                <a:lnTo>
                  <a:pt x="8009687" y="1651000"/>
                </a:lnTo>
                <a:lnTo>
                  <a:pt x="8019593" y="1600200"/>
                </a:lnTo>
                <a:lnTo>
                  <a:pt x="8027390" y="1562100"/>
                </a:lnTo>
                <a:lnTo>
                  <a:pt x="8033017" y="1511300"/>
                </a:lnTo>
                <a:lnTo>
                  <a:pt x="8036446" y="1460500"/>
                </a:lnTo>
                <a:lnTo>
                  <a:pt x="8037589" y="1409700"/>
                </a:lnTo>
                <a:lnTo>
                  <a:pt x="8037589" y="990600"/>
                </a:lnTo>
                <a:close/>
              </a:path>
            </a:pathLst>
          </a:custGeom>
          <a:solidFill>
            <a:srgbClr val="4341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5743" y="3052657"/>
            <a:ext cx="138167" cy="158903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89155" y="3085565"/>
            <a:ext cx="80916" cy="93088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0447768" y="3124558"/>
            <a:ext cx="2536190" cy="15240"/>
          </a:xfrm>
          <a:custGeom>
            <a:avLst/>
            <a:gdLst/>
            <a:ahLst/>
            <a:cxnLst/>
            <a:rect l="l" t="t" r="r" b="b"/>
            <a:pathLst>
              <a:path w="2536190" h="15239">
                <a:moveTo>
                  <a:pt x="2535922" y="14876"/>
                </a:moveTo>
                <a:lnTo>
                  <a:pt x="0" y="14876"/>
                </a:lnTo>
                <a:lnTo>
                  <a:pt x="0" y="0"/>
                </a:lnTo>
                <a:lnTo>
                  <a:pt x="2535922" y="0"/>
                </a:lnTo>
                <a:lnTo>
                  <a:pt x="2535922" y="14876"/>
                </a:lnTo>
                <a:close/>
              </a:path>
            </a:pathLst>
          </a:custGeom>
          <a:solidFill>
            <a:srgbClr val="4341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67688" y="3052657"/>
            <a:ext cx="138167" cy="158903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861527" y="3085565"/>
            <a:ext cx="80916" cy="93088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0255281" y="2792326"/>
            <a:ext cx="112395" cy="303530"/>
          </a:xfrm>
          <a:custGeom>
            <a:avLst/>
            <a:gdLst/>
            <a:ahLst/>
            <a:cxnLst/>
            <a:rect l="l" t="t" r="r" b="b"/>
            <a:pathLst>
              <a:path w="112395" h="303530">
                <a:moveTo>
                  <a:pt x="56123" y="303382"/>
                </a:moveTo>
                <a:lnTo>
                  <a:pt x="23677" y="262849"/>
                </a:lnTo>
                <a:lnTo>
                  <a:pt x="7015" y="233537"/>
                </a:lnTo>
                <a:lnTo>
                  <a:pt x="876" y="201225"/>
                </a:lnTo>
                <a:lnTo>
                  <a:pt x="0" y="151691"/>
                </a:lnTo>
                <a:lnTo>
                  <a:pt x="8769" y="92616"/>
                </a:lnTo>
                <a:lnTo>
                  <a:pt x="28061" y="44402"/>
                </a:lnTo>
                <a:lnTo>
                  <a:pt x="47354" y="11910"/>
                </a:lnTo>
                <a:lnTo>
                  <a:pt x="56123" y="0"/>
                </a:lnTo>
                <a:lnTo>
                  <a:pt x="88569" y="40532"/>
                </a:lnTo>
                <a:lnTo>
                  <a:pt x="105231" y="69844"/>
                </a:lnTo>
                <a:lnTo>
                  <a:pt x="111369" y="102156"/>
                </a:lnTo>
                <a:lnTo>
                  <a:pt x="112246" y="151691"/>
                </a:lnTo>
                <a:lnTo>
                  <a:pt x="103477" y="210765"/>
                </a:lnTo>
                <a:lnTo>
                  <a:pt x="84185" y="258979"/>
                </a:lnTo>
                <a:lnTo>
                  <a:pt x="64892" y="291471"/>
                </a:lnTo>
                <a:lnTo>
                  <a:pt x="56123" y="303382"/>
                </a:lnTo>
                <a:close/>
              </a:path>
            </a:pathLst>
          </a:custGeom>
          <a:solidFill>
            <a:srgbClr val="4341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16211" y="2941988"/>
            <a:ext cx="153945" cy="153945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57385" y="2941988"/>
            <a:ext cx="153945" cy="153945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10292696" y="3115317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435" y="37866"/>
                </a:moveTo>
                <a:lnTo>
                  <a:pt x="16431" y="37866"/>
                </a:lnTo>
                <a:lnTo>
                  <a:pt x="13997" y="37393"/>
                </a:lnTo>
                <a:lnTo>
                  <a:pt x="0" y="21435"/>
                </a:lnTo>
                <a:lnTo>
                  <a:pt x="0" y="16431"/>
                </a:lnTo>
                <a:lnTo>
                  <a:pt x="16431" y="0"/>
                </a:lnTo>
                <a:lnTo>
                  <a:pt x="21435" y="0"/>
                </a:lnTo>
                <a:lnTo>
                  <a:pt x="37866" y="16431"/>
                </a:lnTo>
                <a:lnTo>
                  <a:pt x="37866" y="18933"/>
                </a:lnTo>
                <a:lnTo>
                  <a:pt x="37866" y="21435"/>
                </a:lnTo>
                <a:lnTo>
                  <a:pt x="23869" y="37393"/>
                </a:lnTo>
                <a:lnTo>
                  <a:pt x="21435" y="37866"/>
                </a:lnTo>
                <a:close/>
              </a:path>
            </a:pathLst>
          </a:custGeom>
          <a:solidFill>
            <a:srgbClr val="4341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999676" y="3692347"/>
            <a:ext cx="8285480" cy="2665095"/>
          </a:xfrm>
          <a:custGeom>
            <a:avLst/>
            <a:gdLst/>
            <a:ahLst/>
            <a:cxnLst/>
            <a:rect l="l" t="t" r="r" b="b"/>
            <a:pathLst>
              <a:path w="8285480" h="2665095">
                <a:moveTo>
                  <a:pt x="7178976" y="2664989"/>
                </a:moveTo>
                <a:lnTo>
                  <a:pt x="1106382" y="2664989"/>
                </a:lnTo>
                <a:lnTo>
                  <a:pt x="1065163" y="2663722"/>
                </a:lnTo>
                <a:lnTo>
                  <a:pt x="1024020" y="2660942"/>
                </a:lnTo>
                <a:lnTo>
                  <a:pt x="983004" y="2656647"/>
                </a:lnTo>
                <a:lnTo>
                  <a:pt x="942174" y="2650852"/>
                </a:lnTo>
                <a:lnTo>
                  <a:pt x="901587" y="2643549"/>
                </a:lnTo>
                <a:lnTo>
                  <a:pt x="861297" y="2634763"/>
                </a:lnTo>
                <a:lnTo>
                  <a:pt x="821354" y="2624497"/>
                </a:lnTo>
                <a:lnTo>
                  <a:pt x="781817" y="2612770"/>
                </a:lnTo>
                <a:lnTo>
                  <a:pt x="742742" y="2599597"/>
                </a:lnTo>
                <a:lnTo>
                  <a:pt x="704176" y="2584988"/>
                </a:lnTo>
                <a:lnTo>
                  <a:pt x="666173" y="2568974"/>
                </a:lnTo>
                <a:lnTo>
                  <a:pt x="628784" y="2551560"/>
                </a:lnTo>
                <a:lnTo>
                  <a:pt x="592065" y="2532789"/>
                </a:lnTo>
                <a:lnTo>
                  <a:pt x="556059" y="2512691"/>
                </a:lnTo>
                <a:lnTo>
                  <a:pt x="520818" y="2491277"/>
                </a:lnTo>
                <a:lnTo>
                  <a:pt x="486389" y="2468574"/>
                </a:lnTo>
                <a:lnTo>
                  <a:pt x="452818" y="2444615"/>
                </a:lnTo>
                <a:lnTo>
                  <a:pt x="420154" y="2419461"/>
                </a:lnTo>
                <a:lnTo>
                  <a:pt x="388436" y="2393095"/>
                </a:lnTo>
                <a:lnTo>
                  <a:pt x="357709" y="2365585"/>
                </a:lnTo>
                <a:lnTo>
                  <a:pt x="328019" y="2336966"/>
                </a:lnTo>
                <a:lnTo>
                  <a:pt x="299400" y="2307273"/>
                </a:lnTo>
                <a:lnTo>
                  <a:pt x="271894" y="2276552"/>
                </a:lnTo>
                <a:lnTo>
                  <a:pt x="245536" y="2244832"/>
                </a:lnTo>
                <a:lnTo>
                  <a:pt x="220365" y="2212169"/>
                </a:lnTo>
                <a:lnTo>
                  <a:pt x="196413" y="2178600"/>
                </a:lnTo>
                <a:lnTo>
                  <a:pt x="173712" y="2144170"/>
                </a:lnTo>
                <a:lnTo>
                  <a:pt x="152294" y="2108929"/>
                </a:lnTo>
                <a:lnTo>
                  <a:pt x="132189" y="2072924"/>
                </a:lnTo>
                <a:lnTo>
                  <a:pt x="113422" y="2036205"/>
                </a:lnTo>
                <a:lnTo>
                  <a:pt x="96019" y="1998816"/>
                </a:lnTo>
                <a:lnTo>
                  <a:pt x="80003" y="1960812"/>
                </a:lnTo>
                <a:lnTo>
                  <a:pt x="65398" y="1922248"/>
                </a:lnTo>
                <a:lnTo>
                  <a:pt x="52223" y="1883171"/>
                </a:lnTo>
                <a:lnTo>
                  <a:pt x="40494" y="1843634"/>
                </a:lnTo>
                <a:lnTo>
                  <a:pt x="30228" y="1803692"/>
                </a:lnTo>
                <a:lnTo>
                  <a:pt x="21440" y="1763402"/>
                </a:lnTo>
                <a:lnTo>
                  <a:pt x="14140" y="1722815"/>
                </a:lnTo>
                <a:lnTo>
                  <a:pt x="8340" y="1681985"/>
                </a:lnTo>
                <a:lnTo>
                  <a:pt x="4046" y="1640969"/>
                </a:lnTo>
                <a:lnTo>
                  <a:pt x="1265" y="1599826"/>
                </a:lnTo>
                <a:lnTo>
                  <a:pt x="0" y="1558607"/>
                </a:lnTo>
                <a:lnTo>
                  <a:pt x="0" y="1106466"/>
                </a:lnTo>
                <a:lnTo>
                  <a:pt x="1265" y="1065247"/>
                </a:lnTo>
                <a:lnTo>
                  <a:pt x="4046" y="1024104"/>
                </a:lnTo>
                <a:lnTo>
                  <a:pt x="8340" y="983089"/>
                </a:lnTo>
                <a:lnTo>
                  <a:pt x="14140" y="942258"/>
                </a:lnTo>
                <a:lnTo>
                  <a:pt x="21440" y="901671"/>
                </a:lnTo>
                <a:lnTo>
                  <a:pt x="30228" y="861381"/>
                </a:lnTo>
                <a:lnTo>
                  <a:pt x="40494" y="821439"/>
                </a:lnTo>
                <a:lnTo>
                  <a:pt x="52223" y="781901"/>
                </a:lnTo>
                <a:lnTo>
                  <a:pt x="65398" y="742826"/>
                </a:lnTo>
                <a:lnTo>
                  <a:pt x="80003" y="704260"/>
                </a:lnTo>
                <a:lnTo>
                  <a:pt x="96019" y="666257"/>
                </a:lnTo>
                <a:lnTo>
                  <a:pt x="113422" y="628869"/>
                </a:lnTo>
                <a:lnTo>
                  <a:pt x="132189" y="592149"/>
                </a:lnTo>
                <a:lnTo>
                  <a:pt x="152294" y="556143"/>
                </a:lnTo>
                <a:lnTo>
                  <a:pt x="173712" y="520902"/>
                </a:lnTo>
                <a:lnTo>
                  <a:pt x="196413" y="486473"/>
                </a:lnTo>
                <a:lnTo>
                  <a:pt x="220365" y="452902"/>
                </a:lnTo>
                <a:lnTo>
                  <a:pt x="245536" y="420239"/>
                </a:lnTo>
                <a:lnTo>
                  <a:pt x="271894" y="388520"/>
                </a:lnTo>
                <a:lnTo>
                  <a:pt x="299400" y="357793"/>
                </a:lnTo>
                <a:lnTo>
                  <a:pt x="328019" y="328103"/>
                </a:lnTo>
                <a:lnTo>
                  <a:pt x="357709" y="299485"/>
                </a:lnTo>
                <a:lnTo>
                  <a:pt x="388436" y="271978"/>
                </a:lnTo>
                <a:lnTo>
                  <a:pt x="420154" y="245621"/>
                </a:lnTo>
                <a:lnTo>
                  <a:pt x="452818" y="220449"/>
                </a:lnTo>
                <a:lnTo>
                  <a:pt x="486389" y="196498"/>
                </a:lnTo>
                <a:lnTo>
                  <a:pt x="520818" y="173797"/>
                </a:lnTo>
                <a:lnTo>
                  <a:pt x="556059" y="152379"/>
                </a:lnTo>
                <a:lnTo>
                  <a:pt x="592065" y="132273"/>
                </a:lnTo>
                <a:lnTo>
                  <a:pt x="628784" y="113506"/>
                </a:lnTo>
                <a:lnTo>
                  <a:pt x="666173" y="96103"/>
                </a:lnTo>
                <a:lnTo>
                  <a:pt x="704176" y="80088"/>
                </a:lnTo>
                <a:lnTo>
                  <a:pt x="742742" y="65483"/>
                </a:lnTo>
                <a:lnTo>
                  <a:pt x="781817" y="52307"/>
                </a:lnTo>
                <a:lnTo>
                  <a:pt x="821354" y="40578"/>
                </a:lnTo>
                <a:lnTo>
                  <a:pt x="861297" y="30312"/>
                </a:lnTo>
                <a:lnTo>
                  <a:pt x="901587" y="21524"/>
                </a:lnTo>
                <a:lnTo>
                  <a:pt x="942174" y="14225"/>
                </a:lnTo>
                <a:lnTo>
                  <a:pt x="983004" y="8424"/>
                </a:lnTo>
                <a:lnTo>
                  <a:pt x="1024019" y="4130"/>
                </a:lnTo>
                <a:lnTo>
                  <a:pt x="1065163" y="1349"/>
                </a:lnTo>
                <a:lnTo>
                  <a:pt x="1106382" y="84"/>
                </a:lnTo>
                <a:lnTo>
                  <a:pt x="1120130" y="0"/>
                </a:lnTo>
                <a:lnTo>
                  <a:pt x="7178976" y="84"/>
                </a:lnTo>
                <a:lnTo>
                  <a:pt x="7220207" y="1349"/>
                </a:lnTo>
                <a:lnTo>
                  <a:pt x="7261339" y="4130"/>
                </a:lnTo>
                <a:lnTo>
                  <a:pt x="7302358" y="8424"/>
                </a:lnTo>
                <a:lnTo>
                  <a:pt x="7343183" y="14225"/>
                </a:lnTo>
                <a:lnTo>
                  <a:pt x="7383776" y="21524"/>
                </a:lnTo>
                <a:lnTo>
                  <a:pt x="7424065" y="30312"/>
                </a:lnTo>
                <a:lnTo>
                  <a:pt x="7464009" y="40578"/>
                </a:lnTo>
                <a:lnTo>
                  <a:pt x="7503550" y="52307"/>
                </a:lnTo>
                <a:lnTo>
                  <a:pt x="7542612" y="65483"/>
                </a:lnTo>
                <a:lnTo>
                  <a:pt x="7581184" y="80088"/>
                </a:lnTo>
                <a:lnTo>
                  <a:pt x="7619188" y="96103"/>
                </a:lnTo>
                <a:lnTo>
                  <a:pt x="7656575" y="113506"/>
                </a:lnTo>
                <a:lnTo>
                  <a:pt x="7693289" y="132273"/>
                </a:lnTo>
                <a:lnTo>
                  <a:pt x="7729302" y="152379"/>
                </a:lnTo>
                <a:lnTo>
                  <a:pt x="7764554" y="173797"/>
                </a:lnTo>
                <a:lnTo>
                  <a:pt x="7798975" y="196498"/>
                </a:lnTo>
                <a:lnTo>
                  <a:pt x="7832538" y="220449"/>
                </a:lnTo>
                <a:lnTo>
                  <a:pt x="7865211" y="245621"/>
                </a:lnTo>
                <a:lnTo>
                  <a:pt x="7896925" y="271978"/>
                </a:lnTo>
                <a:lnTo>
                  <a:pt x="7927647" y="299485"/>
                </a:lnTo>
                <a:lnTo>
                  <a:pt x="7957340" y="328103"/>
                </a:lnTo>
                <a:lnTo>
                  <a:pt x="7985958" y="357793"/>
                </a:lnTo>
                <a:lnTo>
                  <a:pt x="8013469" y="388520"/>
                </a:lnTo>
                <a:lnTo>
                  <a:pt x="8039835" y="420239"/>
                </a:lnTo>
                <a:lnTo>
                  <a:pt x="8064989" y="452902"/>
                </a:lnTo>
                <a:lnTo>
                  <a:pt x="8088948" y="486473"/>
                </a:lnTo>
                <a:lnTo>
                  <a:pt x="8111651" y="520902"/>
                </a:lnTo>
                <a:lnTo>
                  <a:pt x="8133065" y="556143"/>
                </a:lnTo>
                <a:lnTo>
                  <a:pt x="8153163" y="592149"/>
                </a:lnTo>
                <a:lnTo>
                  <a:pt x="8171934" y="628869"/>
                </a:lnTo>
                <a:lnTo>
                  <a:pt x="8189339" y="666257"/>
                </a:lnTo>
                <a:lnTo>
                  <a:pt x="8205362" y="704260"/>
                </a:lnTo>
                <a:lnTo>
                  <a:pt x="8219970" y="742826"/>
                </a:lnTo>
                <a:lnTo>
                  <a:pt x="8233143" y="781901"/>
                </a:lnTo>
                <a:lnTo>
                  <a:pt x="8244871" y="821439"/>
                </a:lnTo>
                <a:lnTo>
                  <a:pt x="8255136" y="861381"/>
                </a:lnTo>
                <a:lnTo>
                  <a:pt x="8263923" y="901671"/>
                </a:lnTo>
                <a:lnTo>
                  <a:pt x="8271225" y="942258"/>
                </a:lnTo>
                <a:lnTo>
                  <a:pt x="8277021" y="983088"/>
                </a:lnTo>
                <a:lnTo>
                  <a:pt x="8281316" y="1024103"/>
                </a:lnTo>
                <a:lnTo>
                  <a:pt x="8284095" y="1065247"/>
                </a:lnTo>
                <a:lnTo>
                  <a:pt x="8285363" y="1106466"/>
                </a:lnTo>
                <a:lnTo>
                  <a:pt x="8285363" y="1558607"/>
                </a:lnTo>
                <a:lnTo>
                  <a:pt x="8284095" y="1599826"/>
                </a:lnTo>
                <a:lnTo>
                  <a:pt x="8281316" y="1640969"/>
                </a:lnTo>
                <a:lnTo>
                  <a:pt x="8277021" y="1681985"/>
                </a:lnTo>
                <a:lnTo>
                  <a:pt x="8271225" y="1722815"/>
                </a:lnTo>
                <a:lnTo>
                  <a:pt x="8263923" y="1763402"/>
                </a:lnTo>
                <a:lnTo>
                  <a:pt x="8255136" y="1803692"/>
                </a:lnTo>
                <a:lnTo>
                  <a:pt x="8244871" y="1843634"/>
                </a:lnTo>
                <a:lnTo>
                  <a:pt x="8233143" y="1883171"/>
                </a:lnTo>
                <a:lnTo>
                  <a:pt x="8219970" y="1922248"/>
                </a:lnTo>
                <a:lnTo>
                  <a:pt x="8205362" y="1960812"/>
                </a:lnTo>
                <a:lnTo>
                  <a:pt x="8189339" y="1998816"/>
                </a:lnTo>
                <a:lnTo>
                  <a:pt x="8171943" y="2036205"/>
                </a:lnTo>
                <a:lnTo>
                  <a:pt x="8153163" y="2072924"/>
                </a:lnTo>
                <a:lnTo>
                  <a:pt x="8133065" y="2108929"/>
                </a:lnTo>
                <a:lnTo>
                  <a:pt x="8111651" y="2144170"/>
                </a:lnTo>
                <a:lnTo>
                  <a:pt x="8088948" y="2178600"/>
                </a:lnTo>
                <a:lnTo>
                  <a:pt x="8064989" y="2212169"/>
                </a:lnTo>
                <a:lnTo>
                  <a:pt x="8039835" y="2244832"/>
                </a:lnTo>
                <a:lnTo>
                  <a:pt x="8013477" y="2276552"/>
                </a:lnTo>
                <a:lnTo>
                  <a:pt x="7985958" y="2307273"/>
                </a:lnTo>
                <a:lnTo>
                  <a:pt x="7957340" y="2336966"/>
                </a:lnTo>
                <a:lnTo>
                  <a:pt x="7927647" y="2365585"/>
                </a:lnTo>
                <a:lnTo>
                  <a:pt x="7896925" y="2393095"/>
                </a:lnTo>
                <a:lnTo>
                  <a:pt x="7865211" y="2419461"/>
                </a:lnTo>
                <a:lnTo>
                  <a:pt x="7832538" y="2444615"/>
                </a:lnTo>
                <a:lnTo>
                  <a:pt x="7798975" y="2468574"/>
                </a:lnTo>
                <a:lnTo>
                  <a:pt x="7764554" y="2491277"/>
                </a:lnTo>
                <a:lnTo>
                  <a:pt x="7729302" y="2512691"/>
                </a:lnTo>
                <a:lnTo>
                  <a:pt x="7693289" y="2532789"/>
                </a:lnTo>
                <a:lnTo>
                  <a:pt x="7656575" y="2551560"/>
                </a:lnTo>
                <a:lnTo>
                  <a:pt x="7619188" y="2568974"/>
                </a:lnTo>
                <a:lnTo>
                  <a:pt x="7581184" y="2584988"/>
                </a:lnTo>
                <a:lnTo>
                  <a:pt x="7542612" y="2599597"/>
                </a:lnTo>
                <a:lnTo>
                  <a:pt x="7503550" y="2612770"/>
                </a:lnTo>
                <a:lnTo>
                  <a:pt x="7464009" y="2624497"/>
                </a:lnTo>
                <a:lnTo>
                  <a:pt x="7424065" y="2634763"/>
                </a:lnTo>
                <a:lnTo>
                  <a:pt x="7383776" y="2643549"/>
                </a:lnTo>
                <a:lnTo>
                  <a:pt x="7343183" y="2650852"/>
                </a:lnTo>
                <a:lnTo>
                  <a:pt x="7302358" y="2656647"/>
                </a:lnTo>
                <a:lnTo>
                  <a:pt x="7261339" y="2660942"/>
                </a:lnTo>
                <a:lnTo>
                  <a:pt x="7220207" y="2663722"/>
                </a:lnTo>
                <a:lnTo>
                  <a:pt x="7178976" y="2664989"/>
                </a:lnTo>
                <a:close/>
              </a:path>
            </a:pathLst>
          </a:custGeom>
          <a:solidFill>
            <a:srgbClr val="EAE0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123559" y="3816324"/>
            <a:ext cx="8037830" cy="2413000"/>
          </a:xfrm>
          <a:custGeom>
            <a:avLst/>
            <a:gdLst/>
            <a:ahLst/>
            <a:cxnLst/>
            <a:rect l="l" t="t" r="r" b="b"/>
            <a:pathLst>
              <a:path w="8037830" h="2413000">
                <a:moveTo>
                  <a:pt x="4060266" y="2210003"/>
                </a:moveTo>
                <a:lnTo>
                  <a:pt x="1524342" y="2210003"/>
                </a:lnTo>
                <a:lnTo>
                  <a:pt x="1524342" y="2224875"/>
                </a:lnTo>
                <a:lnTo>
                  <a:pt x="4060266" y="2224875"/>
                </a:lnTo>
                <a:lnTo>
                  <a:pt x="4060266" y="2210003"/>
                </a:lnTo>
                <a:close/>
              </a:path>
              <a:path w="8037830" h="2413000">
                <a:moveTo>
                  <a:pt x="8037589" y="990600"/>
                </a:moveTo>
                <a:lnTo>
                  <a:pt x="8036446" y="939800"/>
                </a:lnTo>
                <a:lnTo>
                  <a:pt x="8033017" y="889000"/>
                </a:lnTo>
                <a:lnTo>
                  <a:pt x="8027390" y="850900"/>
                </a:lnTo>
                <a:lnTo>
                  <a:pt x="8019593" y="800100"/>
                </a:lnTo>
                <a:lnTo>
                  <a:pt x="8015046" y="776795"/>
                </a:lnTo>
                <a:lnTo>
                  <a:pt x="8015046" y="990600"/>
                </a:lnTo>
                <a:lnTo>
                  <a:pt x="8015046" y="1409700"/>
                </a:lnTo>
                <a:lnTo>
                  <a:pt x="8013852" y="1460500"/>
                </a:lnTo>
                <a:lnTo>
                  <a:pt x="8010309" y="1511300"/>
                </a:lnTo>
                <a:lnTo>
                  <a:pt x="8004480" y="1562100"/>
                </a:lnTo>
                <a:lnTo>
                  <a:pt x="7996402" y="1600200"/>
                </a:lnTo>
                <a:lnTo>
                  <a:pt x="7986141" y="1651000"/>
                </a:lnTo>
                <a:lnTo>
                  <a:pt x="7973758" y="1689100"/>
                </a:lnTo>
                <a:lnTo>
                  <a:pt x="7959306" y="1739900"/>
                </a:lnTo>
                <a:lnTo>
                  <a:pt x="7942834" y="1778000"/>
                </a:lnTo>
                <a:lnTo>
                  <a:pt x="7924406" y="1828800"/>
                </a:lnTo>
                <a:lnTo>
                  <a:pt x="7904086" y="1866900"/>
                </a:lnTo>
                <a:lnTo>
                  <a:pt x="7881925" y="1905000"/>
                </a:lnTo>
                <a:lnTo>
                  <a:pt x="7857960" y="1943100"/>
                </a:lnTo>
                <a:lnTo>
                  <a:pt x="7832268" y="1981200"/>
                </a:lnTo>
                <a:lnTo>
                  <a:pt x="7804912" y="2019300"/>
                </a:lnTo>
                <a:lnTo>
                  <a:pt x="7775918" y="2057400"/>
                </a:lnTo>
                <a:lnTo>
                  <a:pt x="7745374" y="2082800"/>
                </a:lnTo>
                <a:lnTo>
                  <a:pt x="7713319" y="2120900"/>
                </a:lnTo>
                <a:lnTo>
                  <a:pt x="7679817" y="2146300"/>
                </a:lnTo>
                <a:lnTo>
                  <a:pt x="7644917" y="2171700"/>
                </a:lnTo>
                <a:lnTo>
                  <a:pt x="7608671" y="2209800"/>
                </a:lnTo>
                <a:lnTo>
                  <a:pt x="7571156" y="2235200"/>
                </a:lnTo>
                <a:lnTo>
                  <a:pt x="7532408" y="2260600"/>
                </a:lnTo>
                <a:lnTo>
                  <a:pt x="7492492" y="2273300"/>
                </a:lnTo>
                <a:lnTo>
                  <a:pt x="7451458" y="2298700"/>
                </a:lnTo>
                <a:lnTo>
                  <a:pt x="7409370" y="2311400"/>
                </a:lnTo>
                <a:lnTo>
                  <a:pt x="7366279" y="2336800"/>
                </a:lnTo>
                <a:lnTo>
                  <a:pt x="7231570" y="2374900"/>
                </a:lnTo>
                <a:lnTo>
                  <a:pt x="7185038" y="2374900"/>
                </a:lnTo>
                <a:lnTo>
                  <a:pt x="7137781" y="2387600"/>
                </a:lnTo>
                <a:lnTo>
                  <a:pt x="899807" y="2387600"/>
                </a:lnTo>
                <a:lnTo>
                  <a:pt x="852551" y="2374900"/>
                </a:lnTo>
                <a:lnTo>
                  <a:pt x="806018" y="2374900"/>
                </a:lnTo>
                <a:lnTo>
                  <a:pt x="671309" y="2336800"/>
                </a:lnTo>
                <a:lnTo>
                  <a:pt x="628218" y="2311400"/>
                </a:lnTo>
                <a:lnTo>
                  <a:pt x="586130" y="2298700"/>
                </a:lnTo>
                <a:lnTo>
                  <a:pt x="545096" y="2273300"/>
                </a:lnTo>
                <a:lnTo>
                  <a:pt x="505180" y="2260600"/>
                </a:lnTo>
                <a:lnTo>
                  <a:pt x="466432" y="2235200"/>
                </a:lnTo>
                <a:lnTo>
                  <a:pt x="428917" y="2209800"/>
                </a:lnTo>
                <a:lnTo>
                  <a:pt x="392671" y="2171700"/>
                </a:lnTo>
                <a:lnTo>
                  <a:pt x="357771" y="2146300"/>
                </a:lnTo>
                <a:lnTo>
                  <a:pt x="324269" y="2120900"/>
                </a:lnTo>
                <a:lnTo>
                  <a:pt x="292214" y="2082800"/>
                </a:lnTo>
                <a:lnTo>
                  <a:pt x="261658" y="2057400"/>
                </a:lnTo>
                <a:lnTo>
                  <a:pt x="232676" y="2019300"/>
                </a:lnTo>
                <a:lnTo>
                  <a:pt x="205308" y="1981200"/>
                </a:lnTo>
                <a:lnTo>
                  <a:pt x="179628" y="1943100"/>
                </a:lnTo>
                <a:lnTo>
                  <a:pt x="155663" y="1905000"/>
                </a:lnTo>
                <a:lnTo>
                  <a:pt x="133502" y="1866900"/>
                </a:lnTo>
                <a:lnTo>
                  <a:pt x="113169" y="1828800"/>
                </a:lnTo>
                <a:lnTo>
                  <a:pt x="94754" y="1778000"/>
                </a:lnTo>
                <a:lnTo>
                  <a:pt x="78282" y="1739900"/>
                </a:lnTo>
                <a:lnTo>
                  <a:pt x="63830" y="1689100"/>
                </a:lnTo>
                <a:lnTo>
                  <a:pt x="51447" y="1651000"/>
                </a:lnTo>
                <a:lnTo>
                  <a:pt x="41186" y="1600200"/>
                </a:lnTo>
                <a:lnTo>
                  <a:pt x="33108" y="1562100"/>
                </a:lnTo>
                <a:lnTo>
                  <a:pt x="27266" y="1511300"/>
                </a:lnTo>
                <a:lnTo>
                  <a:pt x="23723" y="1460500"/>
                </a:lnTo>
                <a:lnTo>
                  <a:pt x="22529" y="1409700"/>
                </a:lnTo>
                <a:lnTo>
                  <a:pt x="22529" y="990600"/>
                </a:lnTo>
                <a:lnTo>
                  <a:pt x="23723" y="939800"/>
                </a:lnTo>
                <a:lnTo>
                  <a:pt x="27266" y="889000"/>
                </a:lnTo>
                <a:lnTo>
                  <a:pt x="33108" y="850900"/>
                </a:lnTo>
                <a:lnTo>
                  <a:pt x="41186" y="800100"/>
                </a:lnTo>
                <a:lnTo>
                  <a:pt x="51447" y="749300"/>
                </a:lnTo>
                <a:lnTo>
                  <a:pt x="63830" y="711200"/>
                </a:lnTo>
                <a:lnTo>
                  <a:pt x="78282" y="660400"/>
                </a:lnTo>
                <a:lnTo>
                  <a:pt x="94754" y="622300"/>
                </a:lnTo>
                <a:lnTo>
                  <a:pt x="113169" y="584200"/>
                </a:lnTo>
                <a:lnTo>
                  <a:pt x="133502" y="533400"/>
                </a:lnTo>
                <a:lnTo>
                  <a:pt x="155663" y="495300"/>
                </a:lnTo>
                <a:lnTo>
                  <a:pt x="179628" y="457200"/>
                </a:lnTo>
                <a:lnTo>
                  <a:pt x="205308" y="419100"/>
                </a:lnTo>
                <a:lnTo>
                  <a:pt x="232676" y="381000"/>
                </a:lnTo>
                <a:lnTo>
                  <a:pt x="261658" y="355600"/>
                </a:lnTo>
                <a:lnTo>
                  <a:pt x="292214" y="317500"/>
                </a:lnTo>
                <a:lnTo>
                  <a:pt x="324269" y="292100"/>
                </a:lnTo>
                <a:lnTo>
                  <a:pt x="357771" y="254000"/>
                </a:lnTo>
                <a:lnTo>
                  <a:pt x="392671" y="228600"/>
                </a:lnTo>
                <a:lnTo>
                  <a:pt x="428917" y="203200"/>
                </a:lnTo>
                <a:lnTo>
                  <a:pt x="466432" y="177800"/>
                </a:lnTo>
                <a:lnTo>
                  <a:pt x="505180" y="152400"/>
                </a:lnTo>
                <a:lnTo>
                  <a:pt x="545096" y="127000"/>
                </a:lnTo>
                <a:lnTo>
                  <a:pt x="586130" y="101600"/>
                </a:lnTo>
                <a:lnTo>
                  <a:pt x="628218" y="88900"/>
                </a:lnTo>
                <a:lnTo>
                  <a:pt x="715340" y="63500"/>
                </a:lnTo>
                <a:lnTo>
                  <a:pt x="852551" y="25400"/>
                </a:lnTo>
                <a:lnTo>
                  <a:pt x="899807" y="25400"/>
                </a:lnTo>
                <a:lnTo>
                  <a:pt x="947712" y="12700"/>
                </a:lnTo>
                <a:lnTo>
                  <a:pt x="7089864" y="12700"/>
                </a:lnTo>
                <a:lnTo>
                  <a:pt x="7137781" y="25400"/>
                </a:lnTo>
                <a:lnTo>
                  <a:pt x="7185038" y="25400"/>
                </a:lnTo>
                <a:lnTo>
                  <a:pt x="7322248" y="63500"/>
                </a:lnTo>
                <a:lnTo>
                  <a:pt x="7409370" y="88900"/>
                </a:lnTo>
                <a:lnTo>
                  <a:pt x="7451458" y="101600"/>
                </a:lnTo>
                <a:lnTo>
                  <a:pt x="7492492" y="127000"/>
                </a:lnTo>
                <a:lnTo>
                  <a:pt x="7532408" y="152400"/>
                </a:lnTo>
                <a:lnTo>
                  <a:pt x="7571156" y="177800"/>
                </a:lnTo>
                <a:lnTo>
                  <a:pt x="7608671" y="203200"/>
                </a:lnTo>
                <a:lnTo>
                  <a:pt x="7644917" y="228600"/>
                </a:lnTo>
                <a:lnTo>
                  <a:pt x="7679817" y="254000"/>
                </a:lnTo>
                <a:lnTo>
                  <a:pt x="7713319" y="292100"/>
                </a:lnTo>
                <a:lnTo>
                  <a:pt x="7745374" y="317500"/>
                </a:lnTo>
                <a:lnTo>
                  <a:pt x="7775918" y="355600"/>
                </a:lnTo>
                <a:lnTo>
                  <a:pt x="7804912" y="381000"/>
                </a:lnTo>
                <a:lnTo>
                  <a:pt x="7832268" y="419100"/>
                </a:lnTo>
                <a:lnTo>
                  <a:pt x="7857960" y="457200"/>
                </a:lnTo>
                <a:lnTo>
                  <a:pt x="7881925" y="495300"/>
                </a:lnTo>
                <a:lnTo>
                  <a:pt x="7904086" y="533400"/>
                </a:lnTo>
                <a:lnTo>
                  <a:pt x="7924406" y="584200"/>
                </a:lnTo>
                <a:lnTo>
                  <a:pt x="7942834" y="622300"/>
                </a:lnTo>
                <a:lnTo>
                  <a:pt x="7959306" y="660400"/>
                </a:lnTo>
                <a:lnTo>
                  <a:pt x="7973758" y="711200"/>
                </a:lnTo>
                <a:lnTo>
                  <a:pt x="7986141" y="749300"/>
                </a:lnTo>
                <a:lnTo>
                  <a:pt x="7996402" y="800100"/>
                </a:lnTo>
                <a:lnTo>
                  <a:pt x="8004480" y="850900"/>
                </a:lnTo>
                <a:lnTo>
                  <a:pt x="8010309" y="889000"/>
                </a:lnTo>
                <a:lnTo>
                  <a:pt x="8013852" y="939800"/>
                </a:lnTo>
                <a:lnTo>
                  <a:pt x="8015046" y="990600"/>
                </a:lnTo>
                <a:lnTo>
                  <a:pt x="8015046" y="776795"/>
                </a:lnTo>
                <a:lnTo>
                  <a:pt x="8009687" y="749300"/>
                </a:lnTo>
                <a:lnTo>
                  <a:pt x="7997723" y="711200"/>
                </a:lnTo>
                <a:lnTo>
                  <a:pt x="7983766" y="660400"/>
                </a:lnTo>
                <a:lnTo>
                  <a:pt x="7967840" y="622300"/>
                </a:lnTo>
                <a:lnTo>
                  <a:pt x="7950035" y="584200"/>
                </a:lnTo>
                <a:lnTo>
                  <a:pt x="7930362" y="546100"/>
                </a:lnTo>
                <a:lnTo>
                  <a:pt x="7908912" y="495300"/>
                </a:lnTo>
                <a:lnTo>
                  <a:pt x="7885709" y="457200"/>
                </a:lnTo>
                <a:lnTo>
                  <a:pt x="7860830" y="419100"/>
                </a:lnTo>
                <a:lnTo>
                  <a:pt x="7834300" y="393700"/>
                </a:lnTo>
                <a:lnTo>
                  <a:pt x="7806195" y="355600"/>
                </a:lnTo>
                <a:lnTo>
                  <a:pt x="7776565" y="317500"/>
                </a:lnTo>
                <a:lnTo>
                  <a:pt x="7745450" y="292100"/>
                </a:lnTo>
                <a:lnTo>
                  <a:pt x="7712913" y="254000"/>
                </a:lnTo>
                <a:lnTo>
                  <a:pt x="7679004" y="228600"/>
                </a:lnTo>
                <a:lnTo>
                  <a:pt x="7643762" y="203200"/>
                </a:lnTo>
                <a:lnTo>
                  <a:pt x="7607262" y="165100"/>
                </a:lnTo>
                <a:lnTo>
                  <a:pt x="7569555" y="139700"/>
                </a:lnTo>
                <a:lnTo>
                  <a:pt x="7530668" y="127000"/>
                </a:lnTo>
                <a:lnTo>
                  <a:pt x="7490688" y="101600"/>
                </a:lnTo>
                <a:lnTo>
                  <a:pt x="7449642" y="76200"/>
                </a:lnTo>
                <a:lnTo>
                  <a:pt x="7364590" y="50800"/>
                </a:lnTo>
                <a:lnTo>
                  <a:pt x="7230402" y="12700"/>
                </a:lnTo>
                <a:lnTo>
                  <a:pt x="7184123" y="0"/>
                </a:lnTo>
                <a:lnTo>
                  <a:pt x="853465" y="0"/>
                </a:lnTo>
                <a:lnTo>
                  <a:pt x="716889" y="38100"/>
                </a:lnTo>
                <a:lnTo>
                  <a:pt x="587946" y="76200"/>
                </a:lnTo>
                <a:lnTo>
                  <a:pt x="546900" y="101600"/>
                </a:lnTo>
                <a:lnTo>
                  <a:pt x="506907" y="127000"/>
                </a:lnTo>
                <a:lnTo>
                  <a:pt x="468033" y="139700"/>
                </a:lnTo>
                <a:lnTo>
                  <a:pt x="430314" y="165100"/>
                </a:lnTo>
                <a:lnTo>
                  <a:pt x="393814" y="203200"/>
                </a:lnTo>
                <a:lnTo>
                  <a:pt x="358584" y="228600"/>
                </a:lnTo>
                <a:lnTo>
                  <a:pt x="324675" y="254000"/>
                </a:lnTo>
                <a:lnTo>
                  <a:pt x="292138" y="292100"/>
                </a:lnTo>
                <a:lnTo>
                  <a:pt x="261023" y="317500"/>
                </a:lnTo>
                <a:lnTo>
                  <a:pt x="231381" y="355600"/>
                </a:lnTo>
                <a:lnTo>
                  <a:pt x="203276" y="393700"/>
                </a:lnTo>
                <a:lnTo>
                  <a:pt x="176758" y="419100"/>
                </a:lnTo>
                <a:lnTo>
                  <a:pt x="151866" y="457200"/>
                </a:lnTo>
                <a:lnTo>
                  <a:pt x="128676" y="495300"/>
                </a:lnTo>
                <a:lnTo>
                  <a:pt x="107213" y="546100"/>
                </a:lnTo>
                <a:lnTo>
                  <a:pt x="87553" y="584200"/>
                </a:lnTo>
                <a:lnTo>
                  <a:pt x="69735" y="622300"/>
                </a:lnTo>
                <a:lnTo>
                  <a:pt x="53822" y="673100"/>
                </a:lnTo>
                <a:lnTo>
                  <a:pt x="39852" y="711200"/>
                </a:lnTo>
                <a:lnTo>
                  <a:pt x="27901" y="749300"/>
                </a:lnTo>
                <a:lnTo>
                  <a:pt x="17995" y="800100"/>
                </a:lnTo>
                <a:lnTo>
                  <a:pt x="10198" y="850900"/>
                </a:lnTo>
                <a:lnTo>
                  <a:pt x="4559" y="889000"/>
                </a:lnTo>
                <a:lnTo>
                  <a:pt x="1143" y="939800"/>
                </a:lnTo>
                <a:lnTo>
                  <a:pt x="0" y="990600"/>
                </a:lnTo>
                <a:lnTo>
                  <a:pt x="0" y="1409700"/>
                </a:lnTo>
                <a:lnTo>
                  <a:pt x="1143" y="1460500"/>
                </a:lnTo>
                <a:lnTo>
                  <a:pt x="4559" y="1511300"/>
                </a:lnTo>
                <a:lnTo>
                  <a:pt x="10198" y="1562100"/>
                </a:lnTo>
                <a:lnTo>
                  <a:pt x="17995" y="1600200"/>
                </a:lnTo>
                <a:lnTo>
                  <a:pt x="27901" y="1651000"/>
                </a:lnTo>
                <a:lnTo>
                  <a:pt x="39852" y="1689100"/>
                </a:lnTo>
                <a:lnTo>
                  <a:pt x="53822" y="1739900"/>
                </a:lnTo>
                <a:lnTo>
                  <a:pt x="69735" y="1778000"/>
                </a:lnTo>
                <a:lnTo>
                  <a:pt x="87553" y="1828800"/>
                </a:lnTo>
                <a:lnTo>
                  <a:pt x="107213" y="1866900"/>
                </a:lnTo>
                <a:lnTo>
                  <a:pt x="128676" y="1905000"/>
                </a:lnTo>
                <a:lnTo>
                  <a:pt x="151866" y="1943100"/>
                </a:lnTo>
                <a:lnTo>
                  <a:pt x="176758" y="1981200"/>
                </a:lnTo>
                <a:lnTo>
                  <a:pt x="203276" y="2019300"/>
                </a:lnTo>
                <a:lnTo>
                  <a:pt x="231381" y="2057400"/>
                </a:lnTo>
                <a:lnTo>
                  <a:pt x="261023" y="2082800"/>
                </a:lnTo>
                <a:lnTo>
                  <a:pt x="292138" y="2120900"/>
                </a:lnTo>
                <a:lnTo>
                  <a:pt x="324675" y="2146300"/>
                </a:lnTo>
                <a:lnTo>
                  <a:pt x="358584" y="2184400"/>
                </a:lnTo>
                <a:lnTo>
                  <a:pt x="393814" y="2209800"/>
                </a:lnTo>
                <a:lnTo>
                  <a:pt x="430314" y="2235200"/>
                </a:lnTo>
                <a:lnTo>
                  <a:pt x="468033" y="2260600"/>
                </a:lnTo>
                <a:lnTo>
                  <a:pt x="506907" y="2286000"/>
                </a:lnTo>
                <a:lnTo>
                  <a:pt x="546900" y="2298700"/>
                </a:lnTo>
                <a:lnTo>
                  <a:pt x="587946" y="2324100"/>
                </a:lnTo>
                <a:lnTo>
                  <a:pt x="629996" y="2336800"/>
                </a:lnTo>
                <a:lnTo>
                  <a:pt x="672998" y="2362200"/>
                </a:lnTo>
                <a:lnTo>
                  <a:pt x="761644" y="2387600"/>
                </a:lnTo>
                <a:lnTo>
                  <a:pt x="807186" y="2387600"/>
                </a:lnTo>
                <a:lnTo>
                  <a:pt x="853465" y="2400300"/>
                </a:lnTo>
                <a:lnTo>
                  <a:pt x="900442" y="2400300"/>
                </a:lnTo>
                <a:lnTo>
                  <a:pt x="948055" y="2413000"/>
                </a:lnTo>
                <a:lnTo>
                  <a:pt x="7089534" y="2413000"/>
                </a:lnTo>
                <a:lnTo>
                  <a:pt x="7137146" y="2400300"/>
                </a:lnTo>
                <a:lnTo>
                  <a:pt x="7184123" y="2400300"/>
                </a:lnTo>
                <a:lnTo>
                  <a:pt x="7230402" y="2387600"/>
                </a:lnTo>
                <a:lnTo>
                  <a:pt x="7275944" y="2387600"/>
                </a:lnTo>
                <a:lnTo>
                  <a:pt x="7364590" y="2362200"/>
                </a:lnTo>
                <a:lnTo>
                  <a:pt x="7407592" y="2336800"/>
                </a:lnTo>
                <a:lnTo>
                  <a:pt x="7449642" y="2324100"/>
                </a:lnTo>
                <a:lnTo>
                  <a:pt x="7490688" y="2298700"/>
                </a:lnTo>
                <a:lnTo>
                  <a:pt x="7530668" y="2286000"/>
                </a:lnTo>
                <a:lnTo>
                  <a:pt x="7569555" y="2260600"/>
                </a:lnTo>
                <a:lnTo>
                  <a:pt x="7607262" y="2235200"/>
                </a:lnTo>
                <a:lnTo>
                  <a:pt x="7643762" y="2209800"/>
                </a:lnTo>
                <a:lnTo>
                  <a:pt x="7679004" y="2184400"/>
                </a:lnTo>
                <a:lnTo>
                  <a:pt x="7712913" y="2146300"/>
                </a:lnTo>
                <a:lnTo>
                  <a:pt x="7745450" y="2120900"/>
                </a:lnTo>
                <a:lnTo>
                  <a:pt x="7776565" y="2082800"/>
                </a:lnTo>
                <a:lnTo>
                  <a:pt x="7806195" y="2057400"/>
                </a:lnTo>
                <a:lnTo>
                  <a:pt x="7834300" y="2019300"/>
                </a:lnTo>
                <a:lnTo>
                  <a:pt x="7860830" y="1981200"/>
                </a:lnTo>
                <a:lnTo>
                  <a:pt x="7885709" y="1943100"/>
                </a:lnTo>
                <a:lnTo>
                  <a:pt x="7908912" y="1905000"/>
                </a:lnTo>
                <a:lnTo>
                  <a:pt x="7930362" y="1866900"/>
                </a:lnTo>
                <a:lnTo>
                  <a:pt x="7950035" y="1828800"/>
                </a:lnTo>
                <a:lnTo>
                  <a:pt x="7967840" y="1778000"/>
                </a:lnTo>
                <a:lnTo>
                  <a:pt x="7983766" y="1739900"/>
                </a:lnTo>
                <a:lnTo>
                  <a:pt x="7997723" y="1689100"/>
                </a:lnTo>
                <a:lnTo>
                  <a:pt x="8009687" y="1651000"/>
                </a:lnTo>
                <a:lnTo>
                  <a:pt x="8019593" y="1600200"/>
                </a:lnTo>
                <a:lnTo>
                  <a:pt x="8027390" y="1562100"/>
                </a:lnTo>
                <a:lnTo>
                  <a:pt x="8033017" y="1511300"/>
                </a:lnTo>
                <a:lnTo>
                  <a:pt x="8036446" y="1460500"/>
                </a:lnTo>
                <a:lnTo>
                  <a:pt x="8037589" y="1409700"/>
                </a:lnTo>
                <a:lnTo>
                  <a:pt x="8037589" y="990600"/>
                </a:lnTo>
                <a:close/>
              </a:path>
            </a:pathLst>
          </a:custGeom>
          <a:solidFill>
            <a:srgbClr val="4341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bg 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5743" y="5954414"/>
            <a:ext cx="138167" cy="158903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689155" y="5987322"/>
            <a:ext cx="80916" cy="93088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10447768" y="6026315"/>
            <a:ext cx="2536190" cy="15240"/>
          </a:xfrm>
          <a:custGeom>
            <a:avLst/>
            <a:gdLst/>
            <a:ahLst/>
            <a:cxnLst/>
            <a:rect l="l" t="t" r="r" b="b"/>
            <a:pathLst>
              <a:path w="2536190" h="15239">
                <a:moveTo>
                  <a:pt x="2535922" y="14876"/>
                </a:moveTo>
                <a:lnTo>
                  <a:pt x="0" y="14876"/>
                </a:lnTo>
                <a:lnTo>
                  <a:pt x="0" y="0"/>
                </a:lnTo>
                <a:lnTo>
                  <a:pt x="2535922" y="0"/>
                </a:lnTo>
                <a:lnTo>
                  <a:pt x="2535922" y="14876"/>
                </a:lnTo>
                <a:close/>
              </a:path>
            </a:pathLst>
          </a:custGeom>
          <a:solidFill>
            <a:srgbClr val="4341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967688" y="5954414"/>
            <a:ext cx="138167" cy="158903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861527" y="5987322"/>
            <a:ext cx="80916" cy="93088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10255281" y="5694083"/>
            <a:ext cx="112395" cy="303530"/>
          </a:xfrm>
          <a:custGeom>
            <a:avLst/>
            <a:gdLst/>
            <a:ahLst/>
            <a:cxnLst/>
            <a:rect l="l" t="t" r="r" b="b"/>
            <a:pathLst>
              <a:path w="112395" h="303529">
                <a:moveTo>
                  <a:pt x="56123" y="303382"/>
                </a:moveTo>
                <a:lnTo>
                  <a:pt x="23677" y="262849"/>
                </a:lnTo>
                <a:lnTo>
                  <a:pt x="7015" y="233537"/>
                </a:lnTo>
                <a:lnTo>
                  <a:pt x="876" y="201225"/>
                </a:lnTo>
                <a:lnTo>
                  <a:pt x="0" y="151691"/>
                </a:lnTo>
                <a:lnTo>
                  <a:pt x="8769" y="92616"/>
                </a:lnTo>
                <a:lnTo>
                  <a:pt x="28061" y="44402"/>
                </a:lnTo>
                <a:lnTo>
                  <a:pt x="47354" y="11910"/>
                </a:lnTo>
                <a:lnTo>
                  <a:pt x="56123" y="0"/>
                </a:lnTo>
                <a:lnTo>
                  <a:pt x="88569" y="40532"/>
                </a:lnTo>
                <a:lnTo>
                  <a:pt x="105231" y="69844"/>
                </a:lnTo>
                <a:lnTo>
                  <a:pt x="111369" y="102156"/>
                </a:lnTo>
                <a:lnTo>
                  <a:pt x="112246" y="151691"/>
                </a:lnTo>
                <a:lnTo>
                  <a:pt x="103477" y="210765"/>
                </a:lnTo>
                <a:lnTo>
                  <a:pt x="84185" y="258979"/>
                </a:lnTo>
                <a:lnTo>
                  <a:pt x="64892" y="291471"/>
                </a:lnTo>
                <a:lnTo>
                  <a:pt x="56123" y="303382"/>
                </a:lnTo>
                <a:close/>
              </a:path>
            </a:pathLst>
          </a:custGeom>
          <a:solidFill>
            <a:srgbClr val="4341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116211" y="5843745"/>
            <a:ext cx="153945" cy="153945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57385" y="5843745"/>
            <a:ext cx="153945" cy="153945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10292696" y="601707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435" y="37866"/>
                </a:moveTo>
                <a:lnTo>
                  <a:pt x="16431" y="37866"/>
                </a:lnTo>
                <a:lnTo>
                  <a:pt x="13997" y="37393"/>
                </a:lnTo>
                <a:lnTo>
                  <a:pt x="0" y="21435"/>
                </a:lnTo>
                <a:lnTo>
                  <a:pt x="0" y="16431"/>
                </a:lnTo>
                <a:lnTo>
                  <a:pt x="16431" y="0"/>
                </a:lnTo>
                <a:lnTo>
                  <a:pt x="21435" y="0"/>
                </a:lnTo>
                <a:lnTo>
                  <a:pt x="37866" y="16431"/>
                </a:lnTo>
                <a:lnTo>
                  <a:pt x="37866" y="18933"/>
                </a:lnTo>
                <a:lnTo>
                  <a:pt x="37866" y="21435"/>
                </a:lnTo>
                <a:lnTo>
                  <a:pt x="23869" y="37393"/>
                </a:lnTo>
                <a:lnTo>
                  <a:pt x="21435" y="37866"/>
                </a:lnTo>
                <a:close/>
              </a:path>
            </a:pathLst>
          </a:custGeom>
          <a:solidFill>
            <a:srgbClr val="4341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5999676" y="6594103"/>
            <a:ext cx="8285480" cy="2665095"/>
          </a:xfrm>
          <a:custGeom>
            <a:avLst/>
            <a:gdLst/>
            <a:ahLst/>
            <a:cxnLst/>
            <a:rect l="l" t="t" r="r" b="b"/>
            <a:pathLst>
              <a:path w="8285480" h="2665095">
                <a:moveTo>
                  <a:pt x="7178976" y="2664989"/>
                </a:moveTo>
                <a:lnTo>
                  <a:pt x="1106382" y="2664989"/>
                </a:lnTo>
                <a:lnTo>
                  <a:pt x="1065163" y="2663722"/>
                </a:lnTo>
                <a:lnTo>
                  <a:pt x="1024020" y="2660942"/>
                </a:lnTo>
                <a:lnTo>
                  <a:pt x="983004" y="2656647"/>
                </a:lnTo>
                <a:lnTo>
                  <a:pt x="942174" y="2650852"/>
                </a:lnTo>
                <a:lnTo>
                  <a:pt x="901587" y="2643549"/>
                </a:lnTo>
                <a:lnTo>
                  <a:pt x="861297" y="2634763"/>
                </a:lnTo>
                <a:lnTo>
                  <a:pt x="821354" y="2624497"/>
                </a:lnTo>
                <a:lnTo>
                  <a:pt x="781817" y="2612770"/>
                </a:lnTo>
                <a:lnTo>
                  <a:pt x="742742" y="2599597"/>
                </a:lnTo>
                <a:lnTo>
                  <a:pt x="704176" y="2584988"/>
                </a:lnTo>
                <a:lnTo>
                  <a:pt x="666173" y="2568974"/>
                </a:lnTo>
                <a:lnTo>
                  <a:pt x="628784" y="2551560"/>
                </a:lnTo>
                <a:lnTo>
                  <a:pt x="592065" y="2532789"/>
                </a:lnTo>
                <a:lnTo>
                  <a:pt x="556059" y="2512691"/>
                </a:lnTo>
                <a:lnTo>
                  <a:pt x="520818" y="2491277"/>
                </a:lnTo>
                <a:lnTo>
                  <a:pt x="486389" y="2468574"/>
                </a:lnTo>
                <a:lnTo>
                  <a:pt x="452818" y="2444615"/>
                </a:lnTo>
                <a:lnTo>
                  <a:pt x="420154" y="2419461"/>
                </a:lnTo>
                <a:lnTo>
                  <a:pt x="388436" y="2393095"/>
                </a:lnTo>
                <a:lnTo>
                  <a:pt x="357709" y="2365585"/>
                </a:lnTo>
                <a:lnTo>
                  <a:pt x="328019" y="2336966"/>
                </a:lnTo>
                <a:lnTo>
                  <a:pt x="299400" y="2307273"/>
                </a:lnTo>
                <a:lnTo>
                  <a:pt x="271894" y="2276552"/>
                </a:lnTo>
                <a:lnTo>
                  <a:pt x="245536" y="2244832"/>
                </a:lnTo>
                <a:lnTo>
                  <a:pt x="220365" y="2212169"/>
                </a:lnTo>
                <a:lnTo>
                  <a:pt x="196413" y="2178600"/>
                </a:lnTo>
                <a:lnTo>
                  <a:pt x="173712" y="2144170"/>
                </a:lnTo>
                <a:lnTo>
                  <a:pt x="152294" y="2108929"/>
                </a:lnTo>
                <a:lnTo>
                  <a:pt x="132189" y="2072924"/>
                </a:lnTo>
                <a:lnTo>
                  <a:pt x="113422" y="2036205"/>
                </a:lnTo>
                <a:lnTo>
                  <a:pt x="96019" y="1998816"/>
                </a:lnTo>
                <a:lnTo>
                  <a:pt x="80003" y="1960812"/>
                </a:lnTo>
                <a:lnTo>
                  <a:pt x="65398" y="1922248"/>
                </a:lnTo>
                <a:lnTo>
                  <a:pt x="52223" y="1883171"/>
                </a:lnTo>
                <a:lnTo>
                  <a:pt x="40494" y="1843634"/>
                </a:lnTo>
                <a:lnTo>
                  <a:pt x="30228" y="1803692"/>
                </a:lnTo>
                <a:lnTo>
                  <a:pt x="21440" y="1763402"/>
                </a:lnTo>
                <a:lnTo>
                  <a:pt x="14140" y="1722815"/>
                </a:lnTo>
                <a:lnTo>
                  <a:pt x="8340" y="1681985"/>
                </a:lnTo>
                <a:lnTo>
                  <a:pt x="4046" y="1640969"/>
                </a:lnTo>
                <a:lnTo>
                  <a:pt x="1265" y="1599826"/>
                </a:lnTo>
                <a:lnTo>
                  <a:pt x="0" y="1558607"/>
                </a:lnTo>
                <a:lnTo>
                  <a:pt x="0" y="1106466"/>
                </a:lnTo>
                <a:lnTo>
                  <a:pt x="1265" y="1065247"/>
                </a:lnTo>
                <a:lnTo>
                  <a:pt x="4046" y="1024104"/>
                </a:lnTo>
                <a:lnTo>
                  <a:pt x="8340" y="983089"/>
                </a:lnTo>
                <a:lnTo>
                  <a:pt x="14140" y="942258"/>
                </a:lnTo>
                <a:lnTo>
                  <a:pt x="21440" y="901671"/>
                </a:lnTo>
                <a:lnTo>
                  <a:pt x="30228" y="861381"/>
                </a:lnTo>
                <a:lnTo>
                  <a:pt x="40494" y="821439"/>
                </a:lnTo>
                <a:lnTo>
                  <a:pt x="52223" y="781901"/>
                </a:lnTo>
                <a:lnTo>
                  <a:pt x="65398" y="742826"/>
                </a:lnTo>
                <a:lnTo>
                  <a:pt x="80003" y="704260"/>
                </a:lnTo>
                <a:lnTo>
                  <a:pt x="96019" y="666257"/>
                </a:lnTo>
                <a:lnTo>
                  <a:pt x="113422" y="628869"/>
                </a:lnTo>
                <a:lnTo>
                  <a:pt x="132189" y="592149"/>
                </a:lnTo>
                <a:lnTo>
                  <a:pt x="152294" y="556143"/>
                </a:lnTo>
                <a:lnTo>
                  <a:pt x="173712" y="520902"/>
                </a:lnTo>
                <a:lnTo>
                  <a:pt x="196413" y="486473"/>
                </a:lnTo>
                <a:lnTo>
                  <a:pt x="220365" y="452902"/>
                </a:lnTo>
                <a:lnTo>
                  <a:pt x="245536" y="420239"/>
                </a:lnTo>
                <a:lnTo>
                  <a:pt x="271894" y="388520"/>
                </a:lnTo>
                <a:lnTo>
                  <a:pt x="299400" y="357793"/>
                </a:lnTo>
                <a:lnTo>
                  <a:pt x="328019" y="328103"/>
                </a:lnTo>
                <a:lnTo>
                  <a:pt x="357709" y="299485"/>
                </a:lnTo>
                <a:lnTo>
                  <a:pt x="388436" y="271978"/>
                </a:lnTo>
                <a:lnTo>
                  <a:pt x="420154" y="245621"/>
                </a:lnTo>
                <a:lnTo>
                  <a:pt x="452818" y="220449"/>
                </a:lnTo>
                <a:lnTo>
                  <a:pt x="486389" y="196498"/>
                </a:lnTo>
                <a:lnTo>
                  <a:pt x="520818" y="173797"/>
                </a:lnTo>
                <a:lnTo>
                  <a:pt x="556059" y="152379"/>
                </a:lnTo>
                <a:lnTo>
                  <a:pt x="592065" y="132273"/>
                </a:lnTo>
                <a:lnTo>
                  <a:pt x="628784" y="113506"/>
                </a:lnTo>
                <a:lnTo>
                  <a:pt x="666173" y="96103"/>
                </a:lnTo>
                <a:lnTo>
                  <a:pt x="704176" y="80088"/>
                </a:lnTo>
                <a:lnTo>
                  <a:pt x="742742" y="65483"/>
                </a:lnTo>
                <a:lnTo>
                  <a:pt x="781817" y="52307"/>
                </a:lnTo>
                <a:lnTo>
                  <a:pt x="821354" y="40578"/>
                </a:lnTo>
                <a:lnTo>
                  <a:pt x="861297" y="30312"/>
                </a:lnTo>
                <a:lnTo>
                  <a:pt x="901587" y="21524"/>
                </a:lnTo>
                <a:lnTo>
                  <a:pt x="942174" y="14225"/>
                </a:lnTo>
                <a:lnTo>
                  <a:pt x="983004" y="8424"/>
                </a:lnTo>
                <a:lnTo>
                  <a:pt x="1024019" y="4130"/>
                </a:lnTo>
                <a:lnTo>
                  <a:pt x="1065163" y="1349"/>
                </a:lnTo>
                <a:lnTo>
                  <a:pt x="1106382" y="84"/>
                </a:lnTo>
                <a:lnTo>
                  <a:pt x="1120130" y="0"/>
                </a:lnTo>
                <a:lnTo>
                  <a:pt x="7178976" y="84"/>
                </a:lnTo>
                <a:lnTo>
                  <a:pt x="7220207" y="1349"/>
                </a:lnTo>
                <a:lnTo>
                  <a:pt x="7261339" y="4130"/>
                </a:lnTo>
                <a:lnTo>
                  <a:pt x="7302358" y="8424"/>
                </a:lnTo>
                <a:lnTo>
                  <a:pt x="7343183" y="14225"/>
                </a:lnTo>
                <a:lnTo>
                  <a:pt x="7383776" y="21524"/>
                </a:lnTo>
                <a:lnTo>
                  <a:pt x="7424065" y="30312"/>
                </a:lnTo>
                <a:lnTo>
                  <a:pt x="7464009" y="40578"/>
                </a:lnTo>
                <a:lnTo>
                  <a:pt x="7503550" y="52307"/>
                </a:lnTo>
                <a:lnTo>
                  <a:pt x="7542612" y="65483"/>
                </a:lnTo>
                <a:lnTo>
                  <a:pt x="7581184" y="80088"/>
                </a:lnTo>
                <a:lnTo>
                  <a:pt x="7619188" y="96103"/>
                </a:lnTo>
                <a:lnTo>
                  <a:pt x="7656575" y="113506"/>
                </a:lnTo>
                <a:lnTo>
                  <a:pt x="7693289" y="132273"/>
                </a:lnTo>
                <a:lnTo>
                  <a:pt x="7729302" y="152379"/>
                </a:lnTo>
                <a:lnTo>
                  <a:pt x="7764554" y="173797"/>
                </a:lnTo>
                <a:lnTo>
                  <a:pt x="7798975" y="196498"/>
                </a:lnTo>
                <a:lnTo>
                  <a:pt x="7832538" y="220449"/>
                </a:lnTo>
                <a:lnTo>
                  <a:pt x="7865211" y="245621"/>
                </a:lnTo>
                <a:lnTo>
                  <a:pt x="7896925" y="271978"/>
                </a:lnTo>
                <a:lnTo>
                  <a:pt x="7927647" y="299485"/>
                </a:lnTo>
                <a:lnTo>
                  <a:pt x="7957340" y="328103"/>
                </a:lnTo>
                <a:lnTo>
                  <a:pt x="7985958" y="357793"/>
                </a:lnTo>
                <a:lnTo>
                  <a:pt x="8013469" y="388520"/>
                </a:lnTo>
                <a:lnTo>
                  <a:pt x="8039835" y="420239"/>
                </a:lnTo>
                <a:lnTo>
                  <a:pt x="8064989" y="452902"/>
                </a:lnTo>
                <a:lnTo>
                  <a:pt x="8088948" y="486473"/>
                </a:lnTo>
                <a:lnTo>
                  <a:pt x="8111651" y="520902"/>
                </a:lnTo>
                <a:lnTo>
                  <a:pt x="8133065" y="556143"/>
                </a:lnTo>
                <a:lnTo>
                  <a:pt x="8153163" y="592149"/>
                </a:lnTo>
                <a:lnTo>
                  <a:pt x="8171934" y="628869"/>
                </a:lnTo>
                <a:lnTo>
                  <a:pt x="8189339" y="666257"/>
                </a:lnTo>
                <a:lnTo>
                  <a:pt x="8205362" y="704260"/>
                </a:lnTo>
                <a:lnTo>
                  <a:pt x="8219970" y="742826"/>
                </a:lnTo>
                <a:lnTo>
                  <a:pt x="8233143" y="781901"/>
                </a:lnTo>
                <a:lnTo>
                  <a:pt x="8244871" y="821439"/>
                </a:lnTo>
                <a:lnTo>
                  <a:pt x="8255136" y="861381"/>
                </a:lnTo>
                <a:lnTo>
                  <a:pt x="8263923" y="901671"/>
                </a:lnTo>
                <a:lnTo>
                  <a:pt x="8271225" y="942258"/>
                </a:lnTo>
                <a:lnTo>
                  <a:pt x="8277021" y="983088"/>
                </a:lnTo>
                <a:lnTo>
                  <a:pt x="8281316" y="1024103"/>
                </a:lnTo>
                <a:lnTo>
                  <a:pt x="8284095" y="1065247"/>
                </a:lnTo>
                <a:lnTo>
                  <a:pt x="8285363" y="1106466"/>
                </a:lnTo>
                <a:lnTo>
                  <a:pt x="8285363" y="1558607"/>
                </a:lnTo>
                <a:lnTo>
                  <a:pt x="8284095" y="1599826"/>
                </a:lnTo>
                <a:lnTo>
                  <a:pt x="8281316" y="1640969"/>
                </a:lnTo>
                <a:lnTo>
                  <a:pt x="8277021" y="1681985"/>
                </a:lnTo>
                <a:lnTo>
                  <a:pt x="8271225" y="1722815"/>
                </a:lnTo>
                <a:lnTo>
                  <a:pt x="8263923" y="1763402"/>
                </a:lnTo>
                <a:lnTo>
                  <a:pt x="8255136" y="1803692"/>
                </a:lnTo>
                <a:lnTo>
                  <a:pt x="8244871" y="1843634"/>
                </a:lnTo>
                <a:lnTo>
                  <a:pt x="8233143" y="1883171"/>
                </a:lnTo>
                <a:lnTo>
                  <a:pt x="8219970" y="1922248"/>
                </a:lnTo>
                <a:lnTo>
                  <a:pt x="8205362" y="1960812"/>
                </a:lnTo>
                <a:lnTo>
                  <a:pt x="8189339" y="1998816"/>
                </a:lnTo>
                <a:lnTo>
                  <a:pt x="8171943" y="2036205"/>
                </a:lnTo>
                <a:lnTo>
                  <a:pt x="8153163" y="2072924"/>
                </a:lnTo>
                <a:lnTo>
                  <a:pt x="8133065" y="2108929"/>
                </a:lnTo>
                <a:lnTo>
                  <a:pt x="8111651" y="2144170"/>
                </a:lnTo>
                <a:lnTo>
                  <a:pt x="8088948" y="2178600"/>
                </a:lnTo>
                <a:lnTo>
                  <a:pt x="8064989" y="2212169"/>
                </a:lnTo>
                <a:lnTo>
                  <a:pt x="8039835" y="2244832"/>
                </a:lnTo>
                <a:lnTo>
                  <a:pt x="8013477" y="2276552"/>
                </a:lnTo>
                <a:lnTo>
                  <a:pt x="7985958" y="2307273"/>
                </a:lnTo>
                <a:lnTo>
                  <a:pt x="7957340" y="2336966"/>
                </a:lnTo>
                <a:lnTo>
                  <a:pt x="7927647" y="2365585"/>
                </a:lnTo>
                <a:lnTo>
                  <a:pt x="7896925" y="2393095"/>
                </a:lnTo>
                <a:lnTo>
                  <a:pt x="7865211" y="2419461"/>
                </a:lnTo>
                <a:lnTo>
                  <a:pt x="7832538" y="2444615"/>
                </a:lnTo>
                <a:lnTo>
                  <a:pt x="7798975" y="2468574"/>
                </a:lnTo>
                <a:lnTo>
                  <a:pt x="7764554" y="2491277"/>
                </a:lnTo>
                <a:lnTo>
                  <a:pt x="7729302" y="2512691"/>
                </a:lnTo>
                <a:lnTo>
                  <a:pt x="7693289" y="2532789"/>
                </a:lnTo>
                <a:lnTo>
                  <a:pt x="7656575" y="2551560"/>
                </a:lnTo>
                <a:lnTo>
                  <a:pt x="7619188" y="2568974"/>
                </a:lnTo>
                <a:lnTo>
                  <a:pt x="7581184" y="2584988"/>
                </a:lnTo>
                <a:lnTo>
                  <a:pt x="7542612" y="2599597"/>
                </a:lnTo>
                <a:lnTo>
                  <a:pt x="7503550" y="2612770"/>
                </a:lnTo>
                <a:lnTo>
                  <a:pt x="7464009" y="2624497"/>
                </a:lnTo>
                <a:lnTo>
                  <a:pt x="7424065" y="2634763"/>
                </a:lnTo>
                <a:lnTo>
                  <a:pt x="7383776" y="2643549"/>
                </a:lnTo>
                <a:lnTo>
                  <a:pt x="7343183" y="2650852"/>
                </a:lnTo>
                <a:lnTo>
                  <a:pt x="7302358" y="2656647"/>
                </a:lnTo>
                <a:lnTo>
                  <a:pt x="7261339" y="2660942"/>
                </a:lnTo>
                <a:lnTo>
                  <a:pt x="7220207" y="2663722"/>
                </a:lnTo>
                <a:lnTo>
                  <a:pt x="7178976" y="2664989"/>
                </a:lnTo>
                <a:close/>
              </a:path>
            </a:pathLst>
          </a:custGeom>
          <a:solidFill>
            <a:srgbClr val="EAE0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6123559" y="6718083"/>
            <a:ext cx="8037830" cy="2413000"/>
          </a:xfrm>
          <a:custGeom>
            <a:avLst/>
            <a:gdLst/>
            <a:ahLst/>
            <a:cxnLst/>
            <a:rect l="l" t="t" r="r" b="b"/>
            <a:pathLst>
              <a:path w="8037830" h="2413000">
                <a:moveTo>
                  <a:pt x="4060266" y="2209990"/>
                </a:moveTo>
                <a:lnTo>
                  <a:pt x="1524342" y="2209990"/>
                </a:lnTo>
                <a:lnTo>
                  <a:pt x="1524342" y="2224875"/>
                </a:lnTo>
                <a:lnTo>
                  <a:pt x="4060266" y="2224875"/>
                </a:lnTo>
                <a:lnTo>
                  <a:pt x="4060266" y="2209990"/>
                </a:lnTo>
                <a:close/>
              </a:path>
              <a:path w="8037830" h="2413000">
                <a:moveTo>
                  <a:pt x="8037589" y="990600"/>
                </a:moveTo>
                <a:lnTo>
                  <a:pt x="8036446" y="939800"/>
                </a:lnTo>
                <a:lnTo>
                  <a:pt x="8033017" y="889000"/>
                </a:lnTo>
                <a:lnTo>
                  <a:pt x="8027390" y="850900"/>
                </a:lnTo>
                <a:lnTo>
                  <a:pt x="8019593" y="800100"/>
                </a:lnTo>
                <a:lnTo>
                  <a:pt x="8015046" y="776795"/>
                </a:lnTo>
                <a:lnTo>
                  <a:pt x="8015046" y="990600"/>
                </a:lnTo>
                <a:lnTo>
                  <a:pt x="8015046" y="1409700"/>
                </a:lnTo>
                <a:lnTo>
                  <a:pt x="8013852" y="1460500"/>
                </a:lnTo>
                <a:lnTo>
                  <a:pt x="8010309" y="1511300"/>
                </a:lnTo>
                <a:lnTo>
                  <a:pt x="8004480" y="1562100"/>
                </a:lnTo>
                <a:lnTo>
                  <a:pt x="7996402" y="1600200"/>
                </a:lnTo>
                <a:lnTo>
                  <a:pt x="7986141" y="1651000"/>
                </a:lnTo>
                <a:lnTo>
                  <a:pt x="7973758" y="1689100"/>
                </a:lnTo>
                <a:lnTo>
                  <a:pt x="7959306" y="1739900"/>
                </a:lnTo>
                <a:lnTo>
                  <a:pt x="7942834" y="1778000"/>
                </a:lnTo>
                <a:lnTo>
                  <a:pt x="7924406" y="1828800"/>
                </a:lnTo>
                <a:lnTo>
                  <a:pt x="7904086" y="1866900"/>
                </a:lnTo>
                <a:lnTo>
                  <a:pt x="7881925" y="1905000"/>
                </a:lnTo>
                <a:lnTo>
                  <a:pt x="7857960" y="1943100"/>
                </a:lnTo>
                <a:lnTo>
                  <a:pt x="7832268" y="1981200"/>
                </a:lnTo>
                <a:lnTo>
                  <a:pt x="7804912" y="2019300"/>
                </a:lnTo>
                <a:lnTo>
                  <a:pt x="7775918" y="2057400"/>
                </a:lnTo>
                <a:lnTo>
                  <a:pt x="7745374" y="2082800"/>
                </a:lnTo>
                <a:lnTo>
                  <a:pt x="7713319" y="2120900"/>
                </a:lnTo>
                <a:lnTo>
                  <a:pt x="7679817" y="2146300"/>
                </a:lnTo>
                <a:lnTo>
                  <a:pt x="7644917" y="2171700"/>
                </a:lnTo>
                <a:lnTo>
                  <a:pt x="7608671" y="2209800"/>
                </a:lnTo>
                <a:lnTo>
                  <a:pt x="7571156" y="2235200"/>
                </a:lnTo>
                <a:lnTo>
                  <a:pt x="7532408" y="2260600"/>
                </a:lnTo>
                <a:lnTo>
                  <a:pt x="7492492" y="2273300"/>
                </a:lnTo>
                <a:lnTo>
                  <a:pt x="7451458" y="2298700"/>
                </a:lnTo>
                <a:lnTo>
                  <a:pt x="7409370" y="2311400"/>
                </a:lnTo>
                <a:lnTo>
                  <a:pt x="7366279" y="2336800"/>
                </a:lnTo>
                <a:lnTo>
                  <a:pt x="7231570" y="2374900"/>
                </a:lnTo>
                <a:lnTo>
                  <a:pt x="7185038" y="2374900"/>
                </a:lnTo>
                <a:lnTo>
                  <a:pt x="7137781" y="2387600"/>
                </a:lnTo>
                <a:lnTo>
                  <a:pt x="899807" y="2387600"/>
                </a:lnTo>
                <a:lnTo>
                  <a:pt x="852551" y="2374900"/>
                </a:lnTo>
                <a:lnTo>
                  <a:pt x="806018" y="2374900"/>
                </a:lnTo>
                <a:lnTo>
                  <a:pt x="671309" y="2336800"/>
                </a:lnTo>
                <a:lnTo>
                  <a:pt x="628218" y="2311400"/>
                </a:lnTo>
                <a:lnTo>
                  <a:pt x="586130" y="2298700"/>
                </a:lnTo>
                <a:lnTo>
                  <a:pt x="545096" y="2273300"/>
                </a:lnTo>
                <a:lnTo>
                  <a:pt x="505180" y="2260600"/>
                </a:lnTo>
                <a:lnTo>
                  <a:pt x="466432" y="2235200"/>
                </a:lnTo>
                <a:lnTo>
                  <a:pt x="428917" y="2209800"/>
                </a:lnTo>
                <a:lnTo>
                  <a:pt x="392671" y="2171700"/>
                </a:lnTo>
                <a:lnTo>
                  <a:pt x="357771" y="2146300"/>
                </a:lnTo>
                <a:lnTo>
                  <a:pt x="324269" y="2120900"/>
                </a:lnTo>
                <a:lnTo>
                  <a:pt x="292214" y="2082800"/>
                </a:lnTo>
                <a:lnTo>
                  <a:pt x="261658" y="2057400"/>
                </a:lnTo>
                <a:lnTo>
                  <a:pt x="232676" y="2019300"/>
                </a:lnTo>
                <a:lnTo>
                  <a:pt x="205308" y="1981200"/>
                </a:lnTo>
                <a:lnTo>
                  <a:pt x="179628" y="1943100"/>
                </a:lnTo>
                <a:lnTo>
                  <a:pt x="155663" y="1905000"/>
                </a:lnTo>
                <a:lnTo>
                  <a:pt x="133502" y="1866900"/>
                </a:lnTo>
                <a:lnTo>
                  <a:pt x="113169" y="1828800"/>
                </a:lnTo>
                <a:lnTo>
                  <a:pt x="94754" y="1778000"/>
                </a:lnTo>
                <a:lnTo>
                  <a:pt x="78282" y="1739900"/>
                </a:lnTo>
                <a:lnTo>
                  <a:pt x="63830" y="1689100"/>
                </a:lnTo>
                <a:lnTo>
                  <a:pt x="51447" y="1651000"/>
                </a:lnTo>
                <a:lnTo>
                  <a:pt x="41186" y="1600200"/>
                </a:lnTo>
                <a:lnTo>
                  <a:pt x="33108" y="1562100"/>
                </a:lnTo>
                <a:lnTo>
                  <a:pt x="27266" y="1511300"/>
                </a:lnTo>
                <a:lnTo>
                  <a:pt x="23723" y="1460500"/>
                </a:lnTo>
                <a:lnTo>
                  <a:pt x="22529" y="1409700"/>
                </a:lnTo>
                <a:lnTo>
                  <a:pt x="22529" y="990600"/>
                </a:lnTo>
                <a:lnTo>
                  <a:pt x="23723" y="939800"/>
                </a:lnTo>
                <a:lnTo>
                  <a:pt x="27266" y="889000"/>
                </a:lnTo>
                <a:lnTo>
                  <a:pt x="33108" y="850900"/>
                </a:lnTo>
                <a:lnTo>
                  <a:pt x="41186" y="800100"/>
                </a:lnTo>
                <a:lnTo>
                  <a:pt x="51447" y="749300"/>
                </a:lnTo>
                <a:lnTo>
                  <a:pt x="63830" y="711200"/>
                </a:lnTo>
                <a:lnTo>
                  <a:pt x="78282" y="660400"/>
                </a:lnTo>
                <a:lnTo>
                  <a:pt x="94754" y="622300"/>
                </a:lnTo>
                <a:lnTo>
                  <a:pt x="113169" y="584200"/>
                </a:lnTo>
                <a:lnTo>
                  <a:pt x="133502" y="533400"/>
                </a:lnTo>
                <a:lnTo>
                  <a:pt x="155663" y="495300"/>
                </a:lnTo>
                <a:lnTo>
                  <a:pt x="179628" y="457200"/>
                </a:lnTo>
                <a:lnTo>
                  <a:pt x="205308" y="419100"/>
                </a:lnTo>
                <a:lnTo>
                  <a:pt x="232676" y="381000"/>
                </a:lnTo>
                <a:lnTo>
                  <a:pt x="261658" y="355600"/>
                </a:lnTo>
                <a:lnTo>
                  <a:pt x="292214" y="317500"/>
                </a:lnTo>
                <a:lnTo>
                  <a:pt x="324269" y="292100"/>
                </a:lnTo>
                <a:lnTo>
                  <a:pt x="357771" y="254000"/>
                </a:lnTo>
                <a:lnTo>
                  <a:pt x="392671" y="228600"/>
                </a:lnTo>
                <a:lnTo>
                  <a:pt x="428917" y="203200"/>
                </a:lnTo>
                <a:lnTo>
                  <a:pt x="466432" y="177800"/>
                </a:lnTo>
                <a:lnTo>
                  <a:pt x="505180" y="152400"/>
                </a:lnTo>
                <a:lnTo>
                  <a:pt x="545096" y="127000"/>
                </a:lnTo>
                <a:lnTo>
                  <a:pt x="586130" y="101600"/>
                </a:lnTo>
                <a:lnTo>
                  <a:pt x="628218" y="88900"/>
                </a:lnTo>
                <a:lnTo>
                  <a:pt x="715340" y="63500"/>
                </a:lnTo>
                <a:lnTo>
                  <a:pt x="852551" y="25400"/>
                </a:lnTo>
                <a:lnTo>
                  <a:pt x="899807" y="25400"/>
                </a:lnTo>
                <a:lnTo>
                  <a:pt x="947712" y="12700"/>
                </a:lnTo>
                <a:lnTo>
                  <a:pt x="7089864" y="12700"/>
                </a:lnTo>
                <a:lnTo>
                  <a:pt x="7137781" y="25400"/>
                </a:lnTo>
                <a:lnTo>
                  <a:pt x="7185038" y="25400"/>
                </a:lnTo>
                <a:lnTo>
                  <a:pt x="7322248" y="63500"/>
                </a:lnTo>
                <a:lnTo>
                  <a:pt x="7409370" y="88900"/>
                </a:lnTo>
                <a:lnTo>
                  <a:pt x="7451458" y="101600"/>
                </a:lnTo>
                <a:lnTo>
                  <a:pt x="7492492" y="127000"/>
                </a:lnTo>
                <a:lnTo>
                  <a:pt x="7532408" y="152400"/>
                </a:lnTo>
                <a:lnTo>
                  <a:pt x="7571156" y="177800"/>
                </a:lnTo>
                <a:lnTo>
                  <a:pt x="7608671" y="203200"/>
                </a:lnTo>
                <a:lnTo>
                  <a:pt x="7644917" y="228600"/>
                </a:lnTo>
                <a:lnTo>
                  <a:pt x="7679817" y="254000"/>
                </a:lnTo>
                <a:lnTo>
                  <a:pt x="7713319" y="292100"/>
                </a:lnTo>
                <a:lnTo>
                  <a:pt x="7745374" y="317500"/>
                </a:lnTo>
                <a:lnTo>
                  <a:pt x="7775918" y="355600"/>
                </a:lnTo>
                <a:lnTo>
                  <a:pt x="7804912" y="381000"/>
                </a:lnTo>
                <a:lnTo>
                  <a:pt x="7832268" y="419100"/>
                </a:lnTo>
                <a:lnTo>
                  <a:pt x="7857960" y="457200"/>
                </a:lnTo>
                <a:lnTo>
                  <a:pt x="7881925" y="495300"/>
                </a:lnTo>
                <a:lnTo>
                  <a:pt x="7904086" y="533400"/>
                </a:lnTo>
                <a:lnTo>
                  <a:pt x="7924406" y="584200"/>
                </a:lnTo>
                <a:lnTo>
                  <a:pt x="7942834" y="622300"/>
                </a:lnTo>
                <a:lnTo>
                  <a:pt x="7959306" y="660400"/>
                </a:lnTo>
                <a:lnTo>
                  <a:pt x="7973758" y="711200"/>
                </a:lnTo>
                <a:lnTo>
                  <a:pt x="7986141" y="749300"/>
                </a:lnTo>
                <a:lnTo>
                  <a:pt x="7996402" y="800100"/>
                </a:lnTo>
                <a:lnTo>
                  <a:pt x="8004480" y="850900"/>
                </a:lnTo>
                <a:lnTo>
                  <a:pt x="8010309" y="889000"/>
                </a:lnTo>
                <a:lnTo>
                  <a:pt x="8013852" y="939800"/>
                </a:lnTo>
                <a:lnTo>
                  <a:pt x="8015046" y="990600"/>
                </a:lnTo>
                <a:lnTo>
                  <a:pt x="8015046" y="776795"/>
                </a:lnTo>
                <a:lnTo>
                  <a:pt x="8009687" y="749300"/>
                </a:lnTo>
                <a:lnTo>
                  <a:pt x="7997723" y="711200"/>
                </a:lnTo>
                <a:lnTo>
                  <a:pt x="7983766" y="660400"/>
                </a:lnTo>
                <a:lnTo>
                  <a:pt x="7967840" y="622300"/>
                </a:lnTo>
                <a:lnTo>
                  <a:pt x="7950035" y="584200"/>
                </a:lnTo>
                <a:lnTo>
                  <a:pt x="7930362" y="546100"/>
                </a:lnTo>
                <a:lnTo>
                  <a:pt x="7908912" y="495300"/>
                </a:lnTo>
                <a:lnTo>
                  <a:pt x="7885709" y="457200"/>
                </a:lnTo>
                <a:lnTo>
                  <a:pt x="7860830" y="419100"/>
                </a:lnTo>
                <a:lnTo>
                  <a:pt x="7834300" y="393700"/>
                </a:lnTo>
                <a:lnTo>
                  <a:pt x="7806195" y="355600"/>
                </a:lnTo>
                <a:lnTo>
                  <a:pt x="7776565" y="317500"/>
                </a:lnTo>
                <a:lnTo>
                  <a:pt x="7745450" y="292100"/>
                </a:lnTo>
                <a:lnTo>
                  <a:pt x="7712913" y="254000"/>
                </a:lnTo>
                <a:lnTo>
                  <a:pt x="7679004" y="228600"/>
                </a:lnTo>
                <a:lnTo>
                  <a:pt x="7643762" y="203200"/>
                </a:lnTo>
                <a:lnTo>
                  <a:pt x="7607262" y="165100"/>
                </a:lnTo>
                <a:lnTo>
                  <a:pt x="7569555" y="139700"/>
                </a:lnTo>
                <a:lnTo>
                  <a:pt x="7530668" y="127000"/>
                </a:lnTo>
                <a:lnTo>
                  <a:pt x="7490688" y="101600"/>
                </a:lnTo>
                <a:lnTo>
                  <a:pt x="7449642" y="76200"/>
                </a:lnTo>
                <a:lnTo>
                  <a:pt x="7364590" y="50800"/>
                </a:lnTo>
                <a:lnTo>
                  <a:pt x="7230402" y="12700"/>
                </a:lnTo>
                <a:lnTo>
                  <a:pt x="7184123" y="0"/>
                </a:lnTo>
                <a:lnTo>
                  <a:pt x="853465" y="0"/>
                </a:lnTo>
                <a:lnTo>
                  <a:pt x="716889" y="38100"/>
                </a:lnTo>
                <a:lnTo>
                  <a:pt x="587946" y="76200"/>
                </a:lnTo>
                <a:lnTo>
                  <a:pt x="546900" y="101600"/>
                </a:lnTo>
                <a:lnTo>
                  <a:pt x="506907" y="127000"/>
                </a:lnTo>
                <a:lnTo>
                  <a:pt x="468033" y="139700"/>
                </a:lnTo>
                <a:lnTo>
                  <a:pt x="430314" y="165100"/>
                </a:lnTo>
                <a:lnTo>
                  <a:pt x="393814" y="203200"/>
                </a:lnTo>
                <a:lnTo>
                  <a:pt x="358584" y="228600"/>
                </a:lnTo>
                <a:lnTo>
                  <a:pt x="324675" y="254000"/>
                </a:lnTo>
                <a:lnTo>
                  <a:pt x="292138" y="292100"/>
                </a:lnTo>
                <a:lnTo>
                  <a:pt x="261023" y="317500"/>
                </a:lnTo>
                <a:lnTo>
                  <a:pt x="231381" y="355600"/>
                </a:lnTo>
                <a:lnTo>
                  <a:pt x="203276" y="393700"/>
                </a:lnTo>
                <a:lnTo>
                  <a:pt x="176758" y="419100"/>
                </a:lnTo>
                <a:lnTo>
                  <a:pt x="151866" y="457200"/>
                </a:lnTo>
                <a:lnTo>
                  <a:pt x="128676" y="495300"/>
                </a:lnTo>
                <a:lnTo>
                  <a:pt x="107213" y="546100"/>
                </a:lnTo>
                <a:lnTo>
                  <a:pt x="87553" y="584200"/>
                </a:lnTo>
                <a:lnTo>
                  <a:pt x="69735" y="622300"/>
                </a:lnTo>
                <a:lnTo>
                  <a:pt x="53822" y="673100"/>
                </a:lnTo>
                <a:lnTo>
                  <a:pt x="39852" y="711200"/>
                </a:lnTo>
                <a:lnTo>
                  <a:pt x="27901" y="749300"/>
                </a:lnTo>
                <a:lnTo>
                  <a:pt x="17995" y="800100"/>
                </a:lnTo>
                <a:lnTo>
                  <a:pt x="10198" y="850900"/>
                </a:lnTo>
                <a:lnTo>
                  <a:pt x="4559" y="889000"/>
                </a:lnTo>
                <a:lnTo>
                  <a:pt x="1143" y="939800"/>
                </a:lnTo>
                <a:lnTo>
                  <a:pt x="0" y="990600"/>
                </a:lnTo>
                <a:lnTo>
                  <a:pt x="0" y="1409700"/>
                </a:lnTo>
                <a:lnTo>
                  <a:pt x="1143" y="1460500"/>
                </a:lnTo>
                <a:lnTo>
                  <a:pt x="4559" y="1511300"/>
                </a:lnTo>
                <a:lnTo>
                  <a:pt x="10198" y="1562100"/>
                </a:lnTo>
                <a:lnTo>
                  <a:pt x="17995" y="1600200"/>
                </a:lnTo>
                <a:lnTo>
                  <a:pt x="27901" y="1651000"/>
                </a:lnTo>
                <a:lnTo>
                  <a:pt x="39852" y="1689100"/>
                </a:lnTo>
                <a:lnTo>
                  <a:pt x="53822" y="1739900"/>
                </a:lnTo>
                <a:lnTo>
                  <a:pt x="69735" y="1778000"/>
                </a:lnTo>
                <a:lnTo>
                  <a:pt x="87553" y="1828800"/>
                </a:lnTo>
                <a:lnTo>
                  <a:pt x="107213" y="1866900"/>
                </a:lnTo>
                <a:lnTo>
                  <a:pt x="128676" y="1905000"/>
                </a:lnTo>
                <a:lnTo>
                  <a:pt x="151866" y="1943100"/>
                </a:lnTo>
                <a:lnTo>
                  <a:pt x="176758" y="1981200"/>
                </a:lnTo>
                <a:lnTo>
                  <a:pt x="203276" y="2019300"/>
                </a:lnTo>
                <a:lnTo>
                  <a:pt x="231381" y="2057400"/>
                </a:lnTo>
                <a:lnTo>
                  <a:pt x="261023" y="2082800"/>
                </a:lnTo>
                <a:lnTo>
                  <a:pt x="292138" y="2120900"/>
                </a:lnTo>
                <a:lnTo>
                  <a:pt x="324675" y="2146300"/>
                </a:lnTo>
                <a:lnTo>
                  <a:pt x="358584" y="2184400"/>
                </a:lnTo>
                <a:lnTo>
                  <a:pt x="393814" y="2209800"/>
                </a:lnTo>
                <a:lnTo>
                  <a:pt x="430314" y="2235200"/>
                </a:lnTo>
                <a:lnTo>
                  <a:pt x="468033" y="2260600"/>
                </a:lnTo>
                <a:lnTo>
                  <a:pt x="506907" y="2286000"/>
                </a:lnTo>
                <a:lnTo>
                  <a:pt x="546900" y="2298700"/>
                </a:lnTo>
                <a:lnTo>
                  <a:pt x="587946" y="2324100"/>
                </a:lnTo>
                <a:lnTo>
                  <a:pt x="629996" y="2336800"/>
                </a:lnTo>
                <a:lnTo>
                  <a:pt x="672998" y="2362200"/>
                </a:lnTo>
                <a:lnTo>
                  <a:pt x="761644" y="2387600"/>
                </a:lnTo>
                <a:lnTo>
                  <a:pt x="807186" y="2387600"/>
                </a:lnTo>
                <a:lnTo>
                  <a:pt x="853465" y="2400300"/>
                </a:lnTo>
                <a:lnTo>
                  <a:pt x="900442" y="2400300"/>
                </a:lnTo>
                <a:lnTo>
                  <a:pt x="948055" y="2413000"/>
                </a:lnTo>
                <a:lnTo>
                  <a:pt x="7089534" y="2413000"/>
                </a:lnTo>
                <a:lnTo>
                  <a:pt x="7137146" y="2400300"/>
                </a:lnTo>
                <a:lnTo>
                  <a:pt x="7184123" y="2400300"/>
                </a:lnTo>
                <a:lnTo>
                  <a:pt x="7230402" y="2387600"/>
                </a:lnTo>
                <a:lnTo>
                  <a:pt x="7275944" y="2387600"/>
                </a:lnTo>
                <a:lnTo>
                  <a:pt x="7364590" y="2362200"/>
                </a:lnTo>
                <a:lnTo>
                  <a:pt x="7407592" y="2336800"/>
                </a:lnTo>
                <a:lnTo>
                  <a:pt x="7449642" y="2324100"/>
                </a:lnTo>
                <a:lnTo>
                  <a:pt x="7490688" y="2298700"/>
                </a:lnTo>
                <a:lnTo>
                  <a:pt x="7530668" y="2286000"/>
                </a:lnTo>
                <a:lnTo>
                  <a:pt x="7569555" y="2260600"/>
                </a:lnTo>
                <a:lnTo>
                  <a:pt x="7607262" y="2235200"/>
                </a:lnTo>
                <a:lnTo>
                  <a:pt x="7643762" y="2209800"/>
                </a:lnTo>
                <a:lnTo>
                  <a:pt x="7679004" y="2184400"/>
                </a:lnTo>
                <a:lnTo>
                  <a:pt x="7712913" y="2146300"/>
                </a:lnTo>
                <a:lnTo>
                  <a:pt x="7745450" y="2120900"/>
                </a:lnTo>
                <a:lnTo>
                  <a:pt x="7776565" y="2082800"/>
                </a:lnTo>
                <a:lnTo>
                  <a:pt x="7806195" y="2057400"/>
                </a:lnTo>
                <a:lnTo>
                  <a:pt x="7834300" y="2019300"/>
                </a:lnTo>
                <a:lnTo>
                  <a:pt x="7860830" y="1981200"/>
                </a:lnTo>
                <a:lnTo>
                  <a:pt x="7885709" y="1943100"/>
                </a:lnTo>
                <a:lnTo>
                  <a:pt x="7908912" y="1905000"/>
                </a:lnTo>
                <a:lnTo>
                  <a:pt x="7930362" y="1866900"/>
                </a:lnTo>
                <a:lnTo>
                  <a:pt x="7950035" y="1828800"/>
                </a:lnTo>
                <a:lnTo>
                  <a:pt x="7967840" y="1778000"/>
                </a:lnTo>
                <a:lnTo>
                  <a:pt x="7983766" y="1739900"/>
                </a:lnTo>
                <a:lnTo>
                  <a:pt x="7997723" y="1689100"/>
                </a:lnTo>
                <a:lnTo>
                  <a:pt x="8009687" y="1651000"/>
                </a:lnTo>
                <a:lnTo>
                  <a:pt x="8019593" y="1600200"/>
                </a:lnTo>
                <a:lnTo>
                  <a:pt x="8027390" y="1562100"/>
                </a:lnTo>
                <a:lnTo>
                  <a:pt x="8033017" y="1511300"/>
                </a:lnTo>
                <a:lnTo>
                  <a:pt x="8036446" y="1460500"/>
                </a:lnTo>
                <a:lnTo>
                  <a:pt x="8037589" y="1409700"/>
                </a:lnTo>
                <a:lnTo>
                  <a:pt x="8037589" y="990600"/>
                </a:lnTo>
                <a:close/>
              </a:path>
            </a:pathLst>
          </a:custGeom>
          <a:solidFill>
            <a:srgbClr val="4341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5743" y="8856171"/>
            <a:ext cx="138167" cy="158903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689155" y="8889079"/>
            <a:ext cx="80916" cy="93088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10447768" y="8928072"/>
            <a:ext cx="2536190" cy="15240"/>
          </a:xfrm>
          <a:custGeom>
            <a:avLst/>
            <a:gdLst/>
            <a:ahLst/>
            <a:cxnLst/>
            <a:rect l="l" t="t" r="r" b="b"/>
            <a:pathLst>
              <a:path w="2536190" h="15240">
                <a:moveTo>
                  <a:pt x="2535922" y="14876"/>
                </a:moveTo>
                <a:lnTo>
                  <a:pt x="0" y="14876"/>
                </a:lnTo>
                <a:lnTo>
                  <a:pt x="0" y="0"/>
                </a:lnTo>
                <a:lnTo>
                  <a:pt x="2535922" y="0"/>
                </a:lnTo>
                <a:lnTo>
                  <a:pt x="2535922" y="14876"/>
                </a:lnTo>
                <a:close/>
              </a:path>
            </a:pathLst>
          </a:custGeom>
          <a:solidFill>
            <a:srgbClr val="4341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bg object 4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2967688" y="8856171"/>
            <a:ext cx="138167" cy="158903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2861527" y="8889079"/>
            <a:ext cx="80916" cy="93088"/>
          </a:xfrm>
          <a:prstGeom prst="rect">
            <a:avLst/>
          </a:prstGeom>
        </p:spPr>
      </p:pic>
      <p:sp>
        <p:nvSpPr>
          <p:cNvPr id="47" name="bg object 47"/>
          <p:cNvSpPr/>
          <p:nvPr/>
        </p:nvSpPr>
        <p:spPr>
          <a:xfrm>
            <a:off x="10255281" y="8595839"/>
            <a:ext cx="112395" cy="303530"/>
          </a:xfrm>
          <a:custGeom>
            <a:avLst/>
            <a:gdLst/>
            <a:ahLst/>
            <a:cxnLst/>
            <a:rect l="l" t="t" r="r" b="b"/>
            <a:pathLst>
              <a:path w="112395" h="303529">
                <a:moveTo>
                  <a:pt x="56123" y="303382"/>
                </a:moveTo>
                <a:lnTo>
                  <a:pt x="23677" y="262849"/>
                </a:lnTo>
                <a:lnTo>
                  <a:pt x="7015" y="233537"/>
                </a:lnTo>
                <a:lnTo>
                  <a:pt x="876" y="201225"/>
                </a:lnTo>
                <a:lnTo>
                  <a:pt x="0" y="151691"/>
                </a:lnTo>
                <a:lnTo>
                  <a:pt x="8769" y="92616"/>
                </a:lnTo>
                <a:lnTo>
                  <a:pt x="28061" y="44402"/>
                </a:lnTo>
                <a:lnTo>
                  <a:pt x="47354" y="11910"/>
                </a:lnTo>
                <a:lnTo>
                  <a:pt x="56123" y="0"/>
                </a:lnTo>
                <a:lnTo>
                  <a:pt x="88569" y="40532"/>
                </a:lnTo>
                <a:lnTo>
                  <a:pt x="105231" y="69844"/>
                </a:lnTo>
                <a:lnTo>
                  <a:pt x="111369" y="102156"/>
                </a:lnTo>
                <a:lnTo>
                  <a:pt x="112246" y="151691"/>
                </a:lnTo>
                <a:lnTo>
                  <a:pt x="103477" y="210765"/>
                </a:lnTo>
                <a:lnTo>
                  <a:pt x="84185" y="258979"/>
                </a:lnTo>
                <a:lnTo>
                  <a:pt x="64892" y="291471"/>
                </a:lnTo>
                <a:lnTo>
                  <a:pt x="56123" y="303382"/>
                </a:lnTo>
                <a:close/>
              </a:path>
            </a:pathLst>
          </a:custGeom>
          <a:solidFill>
            <a:srgbClr val="4341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8" name="bg object 4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0116211" y="8745502"/>
            <a:ext cx="153945" cy="153945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357385" y="8745502"/>
            <a:ext cx="153945" cy="153945"/>
          </a:xfrm>
          <a:prstGeom prst="rect">
            <a:avLst/>
          </a:prstGeom>
        </p:spPr>
      </p:pic>
      <p:sp>
        <p:nvSpPr>
          <p:cNvPr id="50" name="bg object 50"/>
          <p:cNvSpPr/>
          <p:nvPr/>
        </p:nvSpPr>
        <p:spPr>
          <a:xfrm>
            <a:off x="10292696" y="8918831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435" y="37866"/>
                </a:moveTo>
                <a:lnTo>
                  <a:pt x="16431" y="37866"/>
                </a:lnTo>
                <a:lnTo>
                  <a:pt x="13997" y="37393"/>
                </a:lnTo>
                <a:lnTo>
                  <a:pt x="0" y="21435"/>
                </a:lnTo>
                <a:lnTo>
                  <a:pt x="0" y="16431"/>
                </a:lnTo>
                <a:lnTo>
                  <a:pt x="16431" y="0"/>
                </a:lnTo>
                <a:lnTo>
                  <a:pt x="21435" y="0"/>
                </a:lnTo>
                <a:lnTo>
                  <a:pt x="37866" y="16431"/>
                </a:lnTo>
                <a:lnTo>
                  <a:pt x="37866" y="18933"/>
                </a:lnTo>
                <a:lnTo>
                  <a:pt x="37866" y="21435"/>
                </a:lnTo>
                <a:lnTo>
                  <a:pt x="23869" y="37393"/>
                </a:lnTo>
                <a:lnTo>
                  <a:pt x="21435" y="37866"/>
                </a:lnTo>
                <a:close/>
              </a:path>
            </a:pathLst>
          </a:custGeom>
          <a:solidFill>
            <a:srgbClr val="43413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bg object 5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5687355" y="816243"/>
            <a:ext cx="2394057" cy="2286000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914087" y="2112305"/>
            <a:ext cx="1851821" cy="19574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43413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43413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192974"/>
            <a:ext cx="7050298" cy="309402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150880" y="1341320"/>
            <a:ext cx="7982584" cy="2779395"/>
          </a:xfrm>
          <a:custGeom>
            <a:avLst/>
            <a:gdLst/>
            <a:ahLst/>
            <a:cxnLst/>
            <a:rect l="l" t="t" r="r" b="b"/>
            <a:pathLst>
              <a:path w="7982584" h="2779395">
                <a:moveTo>
                  <a:pt x="7982005" y="2779303"/>
                </a:moveTo>
                <a:lnTo>
                  <a:pt x="0" y="2779303"/>
                </a:lnTo>
                <a:lnTo>
                  <a:pt x="0" y="0"/>
                </a:lnTo>
                <a:lnTo>
                  <a:pt x="7982005" y="0"/>
                </a:lnTo>
                <a:lnTo>
                  <a:pt x="7982005" y="2779303"/>
                </a:lnTo>
                <a:close/>
              </a:path>
            </a:pathLst>
          </a:custGeom>
          <a:solidFill>
            <a:srgbClr val="8660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150880" y="1341320"/>
            <a:ext cx="7982584" cy="2779395"/>
          </a:xfrm>
          <a:custGeom>
            <a:avLst/>
            <a:gdLst/>
            <a:ahLst/>
            <a:cxnLst/>
            <a:rect l="l" t="t" r="r" b="b"/>
            <a:pathLst>
              <a:path w="7982584" h="2779395">
                <a:moveTo>
                  <a:pt x="0" y="0"/>
                </a:moveTo>
                <a:lnTo>
                  <a:pt x="7982005" y="0"/>
                </a:lnTo>
                <a:lnTo>
                  <a:pt x="7982005" y="2779303"/>
                </a:lnTo>
                <a:lnTo>
                  <a:pt x="0" y="2779303"/>
                </a:lnTo>
                <a:lnTo>
                  <a:pt x="0" y="0"/>
                </a:lnTo>
                <a:close/>
              </a:path>
            </a:pathLst>
          </a:custGeom>
          <a:ln w="42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305719" y="1341313"/>
            <a:ext cx="7672705" cy="3169285"/>
          </a:xfrm>
          <a:custGeom>
            <a:avLst/>
            <a:gdLst/>
            <a:ahLst/>
            <a:cxnLst/>
            <a:rect l="l" t="t" r="r" b="b"/>
            <a:pathLst>
              <a:path w="7672705" h="3169285">
                <a:moveTo>
                  <a:pt x="7672247" y="656677"/>
                </a:moveTo>
                <a:lnTo>
                  <a:pt x="4531" y="656677"/>
                </a:lnTo>
                <a:lnTo>
                  <a:pt x="7672288" y="0"/>
                </a:lnTo>
                <a:lnTo>
                  <a:pt x="7672247" y="656677"/>
                </a:lnTo>
                <a:close/>
              </a:path>
              <a:path w="7672705" h="3169285">
                <a:moveTo>
                  <a:pt x="7114258" y="2296001"/>
                </a:moveTo>
                <a:lnTo>
                  <a:pt x="4404854" y="2296001"/>
                </a:lnTo>
                <a:lnTo>
                  <a:pt x="4464014" y="2295469"/>
                </a:lnTo>
                <a:lnTo>
                  <a:pt x="4519754" y="2292885"/>
                </a:lnTo>
                <a:lnTo>
                  <a:pt x="4573374" y="2288818"/>
                </a:lnTo>
                <a:lnTo>
                  <a:pt x="4624950" y="2283366"/>
                </a:lnTo>
                <a:lnTo>
                  <a:pt x="4674561" y="2276630"/>
                </a:lnTo>
                <a:lnTo>
                  <a:pt x="4722283" y="2268710"/>
                </a:lnTo>
                <a:lnTo>
                  <a:pt x="4768193" y="2259706"/>
                </a:lnTo>
                <a:lnTo>
                  <a:pt x="4812370" y="2249720"/>
                </a:lnTo>
                <a:lnTo>
                  <a:pt x="4854889" y="2238849"/>
                </a:lnTo>
                <a:lnTo>
                  <a:pt x="4895830" y="2227196"/>
                </a:lnTo>
                <a:lnTo>
                  <a:pt x="4935268" y="2214860"/>
                </a:lnTo>
                <a:lnTo>
                  <a:pt x="4973281" y="2201941"/>
                </a:lnTo>
                <a:lnTo>
                  <a:pt x="5009947" y="2188540"/>
                </a:lnTo>
                <a:lnTo>
                  <a:pt x="5079822" y="2160572"/>
                </a:lnTo>
                <a:lnTo>
                  <a:pt x="5144684" y="2132115"/>
                </a:lnTo>
                <a:lnTo>
                  <a:pt x="5319510" y="2050037"/>
                </a:lnTo>
                <a:lnTo>
                  <a:pt x="5346457" y="2037942"/>
                </a:lnTo>
                <a:lnTo>
                  <a:pt x="5399170" y="2016012"/>
                </a:lnTo>
                <a:lnTo>
                  <a:pt x="5450824" y="1997764"/>
                </a:lnTo>
                <a:lnTo>
                  <a:pt x="5502036" y="1983998"/>
                </a:lnTo>
                <a:lnTo>
                  <a:pt x="5553425" y="1975517"/>
                </a:lnTo>
                <a:lnTo>
                  <a:pt x="5605610" y="1973122"/>
                </a:lnTo>
                <a:lnTo>
                  <a:pt x="5632195" y="1974457"/>
                </a:lnTo>
                <a:lnTo>
                  <a:pt x="5686733" y="1982694"/>
                </a:lnTo>
                <a:lnTo>
                  <a:pt x="5743614" y="1999021"/>
                </a:lnTo>
                <a:lnTo>
                  <a:pt x="5803455" y="2024240"/>
                </a:lnTo>
                <a:lnTo>
                  <a:pt x="5866876" y="2059152"/>
                </a:lnTo>
                <a:lnTo>
                  <a:pt x="5900122" y="2080494"/>
                </a:lnTo>
                <a:lnTo>
                  <a:pt x="5934494" y="2104559"/>
                </a:lnTo>
                <a:lnTo>
                  <a:pt x="5970071" y="2131449"/>
                </a:lnTo>
                <a:lnTo>
                  <a:pt x="6006929" y="2161263"/>
                </a:lnTo>
                <a:lnTo>
                  <a:pt x="6045146" y="2194101"/>
                </a:lnTo>
                <a:lnTo>
                  <a:pt x="6084799" y="2230065"/>
                </a:lnTo>
                <a:lnTo>
                  <a:pt x="6970411" y="2230065"/>
                </a:lnTo>
                <a:lnTo>
                  <a:pt x="6982288" y="2237034"/>
                </a:lnTo>
                <a:lnTo>
                  <a:pt x="7026747" y="2259998"/>
                </a:lnTo>
                <a:lnTo>
                  <a:pt x="7082497" y="2284608"/>
                </a:lnTo>
                <a:lnTo>
                  <a:pt x="7114258" y="2296001"/>
                </a:lnTo>
                <a:close/>
              </a:path>
              <a:path w="7672705" h="3169285">
                <a:moveTo>
                  <a:pt x="6970411" y="2230065"/>
                </a:moveTo>
                <a:lnTo>
                  <a:pt x="6084799" y="2230065"/>
                </a:lnTo>
                <a:lnTo>
                  <a:pt x="6114431" y="2121052"/>
                </a:lnTo>
                <a:lnTo>
                  <a:pt x="6130438" y="2064027"/>
                </a:lnTo>
                <a:lnTo>
                  <a:pt x="6138578" y="2040034"/>
                </a:lnTo>
                <a:lnTo>
                  <a:pt x="6144611" y="2030117"/>
                </a:lnTo>
                <a:lnTo>
                  <a:pt x="6159457" y="2015412"/>
                </a:lnTo>
                <a:lnTo>
                  <a:pt x="6171849" y="2017373"/>
                </a:lnTo>
                <a:lnTo>
                  <a:pt x="6185324" y="2036078"/>
                </a:lnTo>
                <a:lnTo>
                  <a:pt x="6203420" y="2071606"/>
                </a:lnTo>
                <a:lnTo>
                  <a:pt x="6229674" y="2124037"/>
                </a:lnTo>
                <a:lnTo>
                  <a:pt x="6267624" y="2193451"/>
                </a:lnTo>
                <a:lnTo>
                  <a:pt x="6458862" y="2193451"/>
                </a:lnTo>
                <a:lnTo>
                  <a:pt x="6471560" y="2210021"/>
                </a:lnTo>
                <a:lnTo>
                  <a:pt x="6936739" y="2210021"/>
                </a:lnTo>
                <a:lnTo>
                  <a:pt x="6941181" y="2212911"/>
                </a:lnTo>
                <a:lnTo>
                  <a:pt x="6970411" y="2230065"/>
                </a:lnTo>
                <a:close/>
              </a:path>
              <a:path w="7672705" h="3169285">
                <a:moveTo>
                  <a:pt x="6936739" y="2210021"/>
                </a:moveTo>
                <a:lnTo>
                  <a:pt x="6471560" y="2210021"/>
                </a:lnTo>
                <a:lnTo>
                  <a:pt x="6497762" y="2160572"/>
                </a:lnTo>
                <a:lnTo>
                  <a:pt x="6522535" y="2119906"/>
                </a:lnTo>
                <a:lnTo>
                  <a:pt x="6546143" y="2087469"/>
                </a:lnTo>
                <a:lnTo>
                  <a:pt x="6590928" y="2045075"/>
                </a:lnTo>
                <a:lnTo>
                  <a:pt x="6634244" y="2028973"/>
                </a:lnTo>
                <a:lnTo>
                  <a:pt x="6656014" y="2029401"/>
                </a:lnTo>
                <a:lnTo>
                  <a:pt x="6701110" y="2044451"/>
                </a:lnTo>
                <a:lnTo>
                  <a:pt x="6750050" y="2074746"/>
                </a:lnTo>
                <a:lnTo>
                  <a:pt x="6835315" y="2139106"/>
                </a:lnTo>
                <a:lnTo>
                  <a:pt x="6867960" y="2163395"/>
                </a:lnTo>
                <a:lnTo>
                  <a:pt x="6903161" y="2188181"/>
                </a:lnTo>
                <a:lnTo>
                  <a:pt x="6936739" y="2210021"/>
                </a:lnTo>
                <a:close/>
              </a:path>
              <a:path w="7672705" h="3169285">
                <a:moveTo>
                  <a:pt x="6458862" y="2193451"/>
                </a:moveTo>
                <a:lnTo>
                  <a:pt x="6267624" y="2193451"/>
                </a:lnTo>
                <a:lnTo>
                  <a:pt x="6301961" y="2150162"/>
                </a:lnTo>
                <a:lnTo>
                  <a:pt x="6330894" y="2122900"/>
                </a:lnTo>
                <a:lnTo>
                  <a:pt x="6356623" y="2111181"/>
                </a:lnTo>
                <a:lnTo>
                  <a:pt x="6381352" y="2114519"/>
                </a:lnTo>
                <a:lnTo>
                  <a:pt x="6407283" y="2132428"/>
                </a:lnTo>
                <a:lnTo>
                  <a:pt x="6436619" y="2164424"/>
                </a:lnTo>
                <a:lnTo>
                  <a:pt x="6458862" y="2193451"/>
                </a:lnTo>
                <a:close/>
              </a:path>
              <a:path w="7672705" h="3169285">
                <a:moveTo>
                  <a:pt x="7277947" y="2329390"/>
                </a:moveTo>
                <a:lnTo>
                  <a:pt x="3159377" y="2329390"/>
                </a:lnTo>
                <a:lnTo>
                  <a:pt x="3203271" y="2310187"/>
                </a:lnTo>
                <a:lnTo>
                  <a:pt x="3256879" y="2287839"/>
                </a:lnTo>
                <a:lnTo>
                  <a:pt x="3310780" y="2266578"/>
                </a:lnTo>
                <a:lnTo>
                  <a:pt x="3364874" y="2246559"/>
                </a:lnTo>
                <a:lnTo>
                  <a:pt x="3419060" y="2227935"/>
                </a:lnTo>
                <a:lnTo>
                  <a:pt x="3473239" y="2210861"/>
                </a:lnTo>
                <a:lnTo>
                  <a:pt x="3527310" y="2195491"/>
                </a:lnTo>
                <a:lnTo>
                  <a:pt x="3581173" y="2181979"/>
                </a:lnTo>
                <a:lnTo>
                  <a:pt x="3635763" y="2170628"/>
                </a:lnTo>
                <a:lnTo>
                  <a:pt x="3685787" y="2162963"/>
                </a:lnTo>
                <a:lnTo>
                  <a:pt x="3731721" y="2158668"/>
                </a:lnTo>
                <a:lnTo>
                  <a:pt x="3774046" y="2157426"/>
                </a:lnTo>
                <a:lnTo>
                  <a:pt x="3813239" y="2158918"/>
                </a:lnTo>
                <a:lnTo>
                  <a:pt x="3884145" y="2168841"/>
                </a:lnTo>
                <a:lnTo>
                  <a:pt x="3948265" y="2185899"/>
                </a:lnTo>
                <a:lnTo>
                  <a:pt x="4009428" y="2207555"/>
                </a:lnTo>
                <a:lnTo>
                  <a:pt x="4071461" y="2231271"/>
                </a:lnTo>
                <a:lnTo>
                  <a:pt x="4104001" y="2243109"/>
                </a:lnTo>
                <a:lnTo>
                  <a:pt x="4174517" y="2265160"/>
                </a:lnTo>
                <a:lnTo>
                  <a:pt x="4213451" y="2274738"/>
                </a:lnTo>
                <a:lnTo>
                  <a:pt x="4255473" y="2282928"/>
                </a:lnTo>
                <a:lnTo>
                  <a:pt x="4301062" y="2289413"/>
                </a:lnTo>
                <a:lnTo>
                  <a:pt x="4350696" y="2293877"/>
                </a:lnTo>
                <a:lnTo>
                  <a:pt x="4404854" y="2296001"/>
                </a:lnTo>
                <a:lnTo>
                  <a:pt x="7114258" y="2296001"/>
                </a:lnTo>
                <a:lnTo>
                  <a:pt x="7135069" y="2303466"/>
                </a:lnTo>
                <a:lnTo>
                  <a:pt x="7184886" y="2316957"/>
                </a:lnTo>
                <a:lnTo>
                  <a:pt x="7232371" y="2325470"/>
                </a:lnTo>
                <a:lnTo>
                  <a:pt x="7277947" y="2329390"/>
                </a:lnTo>
                <a:close/>
              </a:path>
              <a:path w="7672705" h="3169285">
                <a:moveTo>
                  <a:pt x="2320253" y="2705035"/>
                </a:moveTo>
                <a:lnTo>
                  <a:pt x="2123879" y="2705035"/>
                </a:lnTo>
                <a:lnTo>
                  <a:pt x="2155149" y="2655375"/>
                </a:lnTo>
                <a:lnTo>
                  <a:pt x="2182470" y="2622818"/>
                </a:lnTo>
                <a:lnTo>
                  <a:pt x="2206576" y="2605448"/>
                </a:lnTo>
                <a:lnTo>
                  <a:pt x="2228205" y="2601347"/>
                </a:lnTo>
                <a:lnTo>
                  <a:pt x="2248092" y="2608599"/>
                </a:lnTo>
                <a:lnTo>
                  <a:pt x="2266975" y="2625287"/>
                </a:lnTo>
                <a:lnTo>
                  <a:pt x="2285589" y="2649495"/>
                </a:lnTo>
                <a:lnTo>
                  <a:pt x="2304671" y="2679305"/>
                </a:lnTo>
                <a:lnTo>
                  <a:pt x="2320253" y="2705035"/>
                </a:lnTo>
                <a:close/>
              </a:path>
              <a:path w="7672705" h="3169285">
                <a:moveTo>
                  <a:pt x="2347183" y="2748066"/>
                </a:moveTo>
                <a:lnTo>
                  <a:pt x="1943242" y="2748066"/>
                </a:lnTo>
                <a:lnTo>
                  <a:pt x="1956834" y="2722358"/>
                </a:lnTo>
                <a:lnTo>
                  <a:pt x="1983116" y="2676700"/>
                </a:lnTo>
                <a:lnTo>
                  <a:pt x="2010037" y="2645433"/>
                </a:lnTo>
                <a:lnTo>
                  <a:pt x="2040521" y="2635263"/>
                </a:lnTo>
                <a:lnTo>
                  <a:pt x="2058013" y="2640185"/>
                </a:lnTo>
                <a:lnTo>
                  <a:pt x="2077493" y="2652896"/>
                </a:lnTo>
                <a:lnTo>
                  <a:pt x="2099327" y="2674233"/>
                </a:lnTo>
                <a:lnTo>
                  <a:pt x="2123879" y="2705035"/>
                </a:lnTo>
                <a:lnTo>
                  <a:pt x="2320253" y="2705035"/>
                </a:lnTo>
                <a:lnTo>
                  <a:pt x="2324957" y="2712801"/>
                </a:lnTo>
                <a:lnTo>
                  <a:pt x="2347183" y="2748066"/>
                </a:lnTo>
                <a:close/>
              </a:path>
              <a:path w="7672705" h="3169285">
                <a:moveTo>
                  <a:pt x="1590846" y="2855974"/>
                </a:moveTo>
                <a:lnTo>
                  <a:pt x="1566747" y="2855974"/>
                </a:lnTo>
                <a:lnTo>
                  <a:pt x="1577197" y="2852004"/>
                </a:lnTo>
                <a:lnTo>
                  <a:pt x="1590846" y="2855974"/>
                </a:lnTo>
                <a:close/>
              </a:path>
              <a:path w="7672705" h="3169285">
                <a:moveTo>
                  <a:pt x="364585" y="3168768"/>
                </a:moveTo>
                <a:lnTo>
                  <a:pt x="324107" y="3168102"/>
                </a:lnTo>
                <a:lnTo>
                  <a:pt x="285083" y="3165206"/>
                </a:lnTo>
                <a:lnTo>
                  <a:pt x="212189" y="3152124"/>
                </a:lnTo>
                <a:lnTo>
                  <a:pt x="147482" y="3128313"/>
                </a:lnTo>
                <a:lnTo>
                  <a:pt x="92543" y="3092563"/>
                </a:lnTo>
                <a:lnTo>
                  <a:pt x="48953" y="3043666"/>
                </a:lnTo>
                <a:lnTo>
                  <a:pt x="18292" y="2980413"/>
                </a:lnTo>
                <a:lnTo>
                  <a:pt x="8304" y="2943026"/>
                </a:lnTo>
                <a:lnTo>
                  <a:pt x="2140" y="2901597"/>
                </a:lnTo>
                <a:lnTo>
                  <a:pt x="91" y="2857915"/>
                </a:lnTo>
                <a:lnTo>
                  <a:pt x="0" y="2855974"/>
                </a:lnTo>
                <a:lnTo>
                  <a:pt x="1566747" y="2855974"/>
                </a:lnTo>
                <a:lnTo>
                  <a:pt x="1553977" y="2860825"/>
                </a:lnTo>
                <a:lnTo>
                  <a:pt x="1528406" y="2886653"/>
                </a:lnTo>
                <a:lnTo>
                  <a:pt x="1318321" y="2886653"/>
                </a:lnTo>
                <a:lnTo>
                  <a:pt x="1280309" y="2898609"/>
                </a:lnTo>
                <a:lnTo>
                  <a:pt x="1242609" y="2916338"/>
                </a:lnTo>
                <a:lnTo>
                  <a:pt x="1200712" y="2935393"/>
                </a:lnTo>
                <a:lnTo>
                  <a:pt x="1147249" y="2958828"/>
                </a:lnTo>
                <a:lnTo>
                  <a:pt x="1083798" y="2985432"/>
                </a:lnTo>
                <a:lnTo>
                  <a:pt x="1012167" y="3013910"/>
                </a:lnTo>
                <a:lnTo>
                  <a:pt x="973354" y="3028639"/>
                </a:lnTo>
                <a:lnTo>
                  <a:pt x="933259" y="3043317"/>
                </a:lnTo>
                <a:lnTo>
                  <a:pt x="891851" y="3057881"/>
                </a:lnTo>
                <a:lnTo>
                  <a:pt x="849330" y="3072180"/>
                </a:lnTo>
                <a:lnTo>
                  <a:pt x="805893" y="3086063"/>
                </a:lnTo>
                <a:lnTo>
                  <a:pt x="761737" y="3099379"/>
                </a:lnTo>
                <a:lnTo>
                  <a:pt x="717060" y="3111977"/>
                </a:lnTo>
                <a:lnTo>
                  <a:pt x="672059" y="3123705"/>
                </a:lnTo>
                <a:lnTo>
                  <a:pt x="626932" y="3134412"/>
                </a:lnTo>
                <a:lnTo>
                  <a:pt x="581876" y="3143948"/>
                </a:lnTo>
                <a:lnTo>
                  <a:pt x="537294" y="3152124"/>
                </a:lnTo>
                <a:lnTo>
                  <a:pt x="492770" y="3158901"/>
                </a:lnTo>
                <a:lnTo>
                  <a:pt x="449114" y="3164016"/>
                </a:lnTo>
                <a:lnTo>
                  <a:pt x="406320" y="3167355"/>
                </a:lnTo>
                <a:lnTo>
                  <a:pt x="364585" y="3168768"/>
                </a:lnTo>
                <a:close/>
              </a:path>
              <a:path w="7672705" h="3169285">
                <a:moveTo>
                  <a:pt x="1732621" y="2931839"/>
                </a:moveTo>
                <a:lnTo>
                  <a:pt x="1693812" y="2927958"/>
                </a:lnTo>
                <a:lnTo>
                  <a:pt x="1663095" y="2913579"/>
                </a:lnTo>
                <a:lnTo>
                  <a:pt x="1638273" y="2893748"/>
                </a:lnTo>
                <a:lnTo>
                  <a:pt x="1617147" y="2873512"/>
                </a:lnTo>
                <a:lnTo>
                  <a:pt x="1597521" y="2857915"/>
                </a:lnTo>
                <a:lnTo>
                  <a:pt x="1590846" y="2855974"/>
                </a:lnTo>
                <a:lnTo>
                  <a:pt x="1874238" y="2855974"/>
                </a:lnTo>
                <a:lnTo>
                  <a:pt x="1852567" y="2878630"/>
                </a:lnTo>
                <a:lnTo>
                  <a:pt x="1827741" y="2898609"/>
                </a:lnTo>
                <a:lnTo>
                  <a:pt x="1799588" y="2914802"/>
                </a:lnTo>
                <a:lnTo>
                  <a:pt x="1768035" y="2926131"/>
                </a:lnTo>
                <a:lnTo>
                  <a:pt x="1732621" y="2931839"/>
                </a:lnTo>
                <a:close/>
              </a:path>
              <a:path w="7672705" h="3169285">
                <a:moveTo>
                  <a:pt x="1470814" y="2932308"/>
                </a:moveTo>
                <a:lnTo>
                  <a:pt x="1447561" y="2932145"/>
                </a:lnTo>
                <a:lnTo>
                  <a:pt x="1425265" y="2923291"/>
                </a:lnTo>
                <a:lnTo>
                  <a:pt x="1402561" y="2910031"/>
                </a:lnTo>
                <a:lnTo>
                  <a:pt x="1378080" y="2896648"/>
                </a:lnTo>
                <a:lnTo>
                  <a:pt x="1350456" y="2887427"/>
                </a:lnTo>
                <a:lnTo>
                  <a:pt x="1318321" y="2886653"/>
                </a:lnTo>
                <a:lnTo>
                  <a:pt x="1528406" y="2886653"/>
                </a:lnTo>
                <a:lnTo>
                  <a:pt x="1525663" y="2889423"/>
                </a:lnTo>
                <a:lnTo>
                  <a:pt x="1496393" y="2919495"/>
                </a:lnTo>
                <a:lnTo>
                  <a:pt x="1470814" y="2932308"/>
                </a:lnTo>
                <a:close/>
              </a:path>
            </a:pathLst>
          </a:custGeom>
          <a:solidFill>
            <a:srgbClr val="EAE0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305719" y="1341312"/>
            <a:ext cx="7672705" cy="3169285"/>
          </a:xfrm>
          <a:custGeom>
            <a:avLst/>
            <a:gdLst/>
            <a:ahLst/>
            <a:cxnLst/>
            <a:rect l="l" t="t" r="r" b="b"/>
            <a:pathLst>
              <a:path w="7672705" h="3169285">
                <a:moveTo>
                  <a:pt x="4531" y="656677"/>
                </a:moveTo>
                <a:lnTo>
                  <a:pt x="7672288" y="0"/>
                </a:lnTo>
                <a:lnTo>
                  <a:pt x="7672284" y="56974"/>
                </a:lnTo>
                <a:lnTo>
                  <a:pt x="7672279" y="113045"/>
                </a:lnTo>
                <a:lnTo>
                  <a:pt x="7672275" y="168255"/>
                </a:lnTo>
                <a:lnTo>
                  <a:pt x="7672271" y="222648"/>
                </a:lnTo>
                <a:lnTo>
                  <a:pt x="7672267" y="276265"/>
                </a:lnTo>
                <a:lnTo>
                  <a:pt x="7672263" y="329151"/>
                </a:lnTo>
                <a:lnTo>
                  <a:pt x="7672259" y="381347"/>
                </a:lnTo>
                <a:lnTo>
                  <a:pt x="7672255" y="432898"/>
                </a:lnTo>
                <a:lnTo>
                  <a:pt x="7672251" y="483847"/>
                </a:lnTo>
                <a:lnTo>
                  <a:pt x="7672247" y="534236"/>
                </a:lnTo>
                <a:lnTo>
                  <a:pt x="7672244" y="584108"/>
                </a:lnTo>
                <a:lnTo>
                  <a:pt x="7672240" y="633507"/>
                </a:lnTo>
                <a:lnTo>
                  <a:pt x="7672237" y="682475"/>
                </a:lnTo>
                <a:lnTo>
                  <a:pt x="7672233" y="731056"/>
                </a:lnTo>
                <a:lnTo>
                  <a:pt x="7672230" y="779293"/>
                </a:lnTo>
                <a:lnTo>
                  <a:pt x="7672227" y="827228"/>
                </a:lnTo>
                <a:lnTo>
                  <a:pt x="7672224" y="874905"/>
                </a:lnTo>
                <a:lnTo>
                  <a:pt x="7672220" y="922367"/>
                </a:lnTo>
                <a:lnTo>
                  <a:pt x="7672217" y="969656"/>
                </a:lnTo>
                <a:lnTo>
                  <a:pt x="7672214" y="1016817"/>
                </a:lnTo>
                <a:lnTo>
                  <a:pt x="7672211" y="1063891"/>
                </a:lnTo>
                <a:lnTo>
                  <a:pt x="7672209" y="1110922"/>
                </a:lnTo>
                <a:lnTo>
                  <a:pt x="7672206" y="1157954"/>
                </a:lnTo>
                <a:lnTo>
                  <a:pt x="7672203" y="1205028"/>
                </a:lnTo>
                <a:lnTo>
                  <a:pt x="7672200" y="1252188"/>
                </a:lnTo>
                <a:lnTo>
                  <a:pt x="7672197" y="1299478"/>
                </a:lnTo>
                <a:lnTo>
                  <a:pt x="7672195" y="1346940"/>
                </a:lnTo>
                <a:lnTo>
                  <a:pt x="7672192" y="1394617"/>
                </a:lnTo>
                <a:lnTo>
                  <a:pt x="7672190" y="1442552"/>
                </a:lnTo>
                <a:lnTo>
                  <a:pt x="7672187" y="1490788"/>
                </a:lnTo>
                <a:lnTo>
                  <a:pt x="7672185" y="1539369"/>
                </a:lnTo>
                <a:lnTo>
                  <a:pt x="7672182" y="1588338"/>
                </a:lnTo>
                <a:lnTo>
                  <a:pt x="7672180" y="1637737"/>
                </a:lnTo>
                <a:lnTo>
                  <a:pt x="7672177" y="1687609"/>
                </a:lnTo>
                <a:lnTo>
                  <a:pt x="7672175" y="1737998"/>
                </a:lnTo>
                <a:lnTo>
                  <a:pt x="7672173" y="1788946"/>
                </a:lnTo>
                <a:lnTo>
                  <a:pt x="7672170" y="1840497"/>
                </a:lnTo>
                <a:lnTo>
                  <a:pt x="7672168" y="1892694"/>
                </a:lnTo>
                <a:lnTo>
                  <a:pt x="7672165" y="1945580"/>
                </a:lnTo>
                <a:lnTo>
                  <a:pt x="7672163" y="1999197"/>
                </a:lnTo>
                <a:lnTo>
                  <a:pt x="7672161" y="2053589"/>
                </a:lnTo>
                <a:lnTo>
                  <a:pt x="7672159" y="2108799"/>
                </a:lnTo>
                <a:lnTo>
                  <a:pt x="7672156" y="2164870"/>
                </a:lnTo>
                <a:lnTo>
                  <a:pt x="7672154" y="2221845"/>
                </a:lnTo>
                <a:lnTo>
                  <a:pt x="7624692" y="2241848"/>
                </a:lnTo>
                <a:lnTo>
                  <a:pt x="7579133" y="2260740"/>
                </a:lnTo>
                <a:lnTo>
                  <a:pt x="7535054" y="2278135"/>
                </a:lnTo>
                <a:lnTo>
                  <a:pt x="7492032" y="2293645"/>
                </a:lnTo>
                <a:lnTo>
                  <a:pt x="7449643" y="2306884"/>
                </a:lnTo>
                <a:lnTo>
                  <a:pt x="7407464" y="2317465"/>
                </a:lnTo>
                <a:lnTo>
                  <a:pt x="7365070" y="2325000"/>
                </a:lnTo>
                <a:lnTo>
                  <a:pt x="7322039" y="2329104"/>
                </a:lnTo>
                <a:lnTo>
                  <a:pt x="7277947" y="2329390"/>
                </a:lnTo>
                <a:lnTo>
                  <a:pt x="7232371" y="2325470"/>
                </a:lnTo>
                <a:lnTo>
                  <a:pt x="7184886" y="2316957"/>
                </a:lnTo>
                <a:lnTo>
                  <a:pt x="7135069" y="2303466"/>
                </a:lnTo>
                <a:lnTo>
                  <a:pt x="7082497" y="2284608"/>
                </a:lnTo>
                <a:lnTo>
                  <a:pt x="7026747" y="2259998"/>
                </a:lnTo>
                <a:lnTo>
                  <a:pt x="6982288" y="2237034"/>
                </a:lnTo>
                <a:lnTo>
                  <a:pt x="6941181" y="2212911"/>
                </a:lnTo>
                <a:lnTo>
                  <a:pt x="6903160" y="2188181"/>
                </a:lnTo>
                <a:lnTo>
                  <a:pt x="6867960" y="2163395"/>
                </a:lnTo>
                <a:lnTo>
                  <a:pt x="6835314" y="2139106"/>
                </a:lnTo>
                <a:lnTo>
                  <a:pt x="6804958" y="2115867"/>
                </a:lnTo>
                <a:lnTo>
                  <a:pt x="6776625" y="2094229"/>
                </a:lnTo>
                <a:lnTo>
                  <a:pt x="6724967" y="2057969"/>
                </a:lnTo>
                <a:lnTo>
                  <a:pt x="6678215" y="2034744"/>
                </a:lnTo>
                <a:lnTo>
                  <a:pt x="6634243" y="2028973"/>
                </a:lnTo>
                <a:lnTo>
                  <a:pt x="6612636" y="2034014"/>
                </a:lnTo>
                <a:lnTo>
                  <a:pt x="6568852" y="2062710"/>
                </a:lnTo>
                <a:lnTo>
                  <a:pt x="6522535" y="2119906"/>
                </a:lnTo>
                <a:lnTo>
                  <a:pt x="6497762" y="2160572"/>
                </a:lnTo>
                <a:lnTo>
                  <a:pt x="6471560" y="2210021"/>
                </a:lnTo>
                <a:lnTo>
                  <a:pt x="6436618" y="2164424"/>
                </a:lnTo>
                <a:lnTo>
                  <a:pt x="6407283" y="2132428"/>
                </a:lnTo>
                <a:lnTo>
                  <a:pt x="6381352" y="2114519"/>
                </a:lnTo>
                <a:lnTo>
                  <a:pt x="6356623" y="2111181"/>
                </a:lnTo>
                <a:lnTo>
                  <a:pt x="6330893" y="2122900"/>
                </a:lnTo>
                <a:lnTo>
                  <a:pt x="6301961" y="2150162"/>
                </a:lnTo>
                <a:lnTo>
                  <a:pt x="6267624" y="2193451"/>
                </a:lnTo>
                <a:lnTo>
                  <a:pt x="6229674" y="2124037"/>
                </a:lnTo>
                <a:lnTo>
                  <a:pt x="6203420" y="2071606"/>
                </a:lnTo>
                <a:lnTo>
                  <a:pt x="6185324" y="2036078"/>
                </a:lnTo>
                <a:lnTo>
                  <a:pt x="6171849" y="2017373"/>
                </a:lnTo>
                <a:lnTo>
                  <a:pt x="6159456" y="2015412"/>
                </a:lnTo>
                <a:lnTo>
                  <a:pt x="6144610" y="2030117"/>
                </a:lnTo>
                <a:lnTo>
                  <a:pt x="6138578" y="2040034"/>
                </a:lnTo>
                <a:lnTo>
                  <a:pt x="6130438" y="2064027"/>
                </a:lnTo>
                <a:lnTo>
                  <a:pt x="6114431" y="2121052"/>
                </a:lnTo>
                <a:lnTo>
                  <a:pt x="6084799" y="2230065"/>
                </a:lnTo>
                <a:lnTo>
                  <a:pt x="6045146" y="2194101"/>
                </a:lnTo>
                <a:lnTo>
                  <a:pt x="6006929" y="2161263"/>
                </a:lnTo>
                <a:lnTo>
                  <a:pt x="5970071" y="2131449"/>
                </a:lnTo>
                <a:lnTo>
                  <a:pt x="5934494" y="2104559"/>
                </a:lnTo>
                <a:lnTo>
                  <a:pt x="5900122" y="2080494"/>
                </a:lnTo>
                <a:lnTo>
                  <a:pt x="5866876" y="2059152"/>
                </a:lnTo>
                <a:lnTo>
                  <a:pt x="5803455" y="2024240"/>
                </a:lnTo>
                <a:lnTo>
                  <a:pt x="5743614" y="1999021"/>
                </a:lnTo>
                <a:lnTo>
                  <a:pt x="5686733" y="1982694"/>
                </a:lnTo>
                <a:lnTo>
                  <a:pt x="5632194" y="1974457"/>
                </a:lnTo>
                <a:lnTo>
                  <a:pt x="5605610" y="1973122"/>
                </a:lnTo>
                <a:lnTo>
                  <a:pt x="5579379" y="1973508"/>
                </a:lnTo>
                <a:lnTo>
                  <a:pt x="5527670" y="1979047"/>
                </a:lnTo>
                <a:lnTo>
                  <a:pt x="5476446" y="1990270"/>
                </a:lnTo>
                <a:lnTo>
                  <a:pt x="5425091" y="2006378"/>
                </a:lnTo>
                <a:lnTo>
                  <a:pt x="5372985" y="2026567"/>
                </a:lnTo>
                <a:lnTo>
                  <a:pt x="5319510" y="2050037"/>
                </a:lnTo>
                <a:lnTo>
                  <a:pt x="5264047" y="2075986"/>
                </a:lnTo>
                <a:lnTo>
                  <a:pt x="5235377" y="2089640"/>
                </a:lnTo>
                <a:lnTo>
                  <a:pt x="5205978" y="2103613"/>
                </a:lnTo>
                <a:lnTo>
                  <a:pt x="5144684" y="2132115"/>
                </a:lnTo>
                <a:lnTo>
                  <a:pt x="5079546" y="2160691"/>
                </a:lnTo>
                <a:lnTo>
                  <a:pt x="5009947" y="2188540"/>
                </a:lnTo>
                <a:lnTo>
                  <a:pt x="4973281" y="2201941"/>
                </a:lnTo>
                <a:lnTo>
                  <a:pt x="4935268" y="2214860"/>
                </a:lnTo>
                <a:lnTo>
                  <a:pt x="4895829" y="2227196"/>
                </a:lnTo>
                <a:lnTo>
                  <a:pt x="4854889" y="2238849"/>
                </a:lnTo>
                <a:lnTo>
                  <a:pt x="4812369" y="2249720"/>
                </a:lnTo>
                <a:lnTo>
                  <a:pt x="4768193" y="2259706"/>
                </a:lnTo>
                <a:lnTo>
                  <a:pt x="4722283" y="2268710"/>
                </a:lnTo>
                <a:lnTo>
                  <a:pt x="4674561" y="2276630"/>
                </a:lnTo>
                <a:lnTo>
                  <a:pt x="4624950" y="2283366"/>
                </a:lnTo>
                <a:lnTo>
                  <a:pt x="4573374" y="2288818"/>
                </a:lnTo>
                <a:lnTo>
                  <a:pt x="4519754" y="2292885"/>
                </a:lnTo>
                <a:lnTo>
                  <a:pt x="4464014" y="2295469"/>
                </a:lnTo>
                <a:lnTo>
                  <a:pt x="4404854" y="2296001"/>
                </a:lnTo>
                <a:lnTo>
                  <a:pt x="4350696" y="2293876"/>
                </a:lnTo>
                <a:lnTo>
                  <a:pt x="4301061" y="2289413"/>
                </a:lnTo>
                <a:lnTo>
                  <a:pt x="4255473" y="2282928"/>
                </a:lnTo>
                <a:lnTo>
                  <a:pt x="4213450" y="2274738"/>
                </a:lnTo>
                <a:lnTo>
                  <a:pt x="4174517" y="2265160"/>
                </a:lnTo>
                <a:lnTo>
                  <a:pt x="4104001" y="2243109"/>
                </a:lnTo>
                <a:lnTo>
                  <a:pt x="4040097" y="2219314"/>
                </a:lnTo>
                <a:lnTo>
                  <a:pt x="4009428" y="2207555"/>
                </a:lnTo>
                <a:lnTo>
                  <a:pt x="3978977" y="2196311"/>
                </a:lnTo>
                <a:lnTo>
                  <a:pt x="3916813" y="2176637"/>
                </a:lnTo>
                <a:lnTo>
                  <a:pt x="3849779" y="2162829"/>
                </a:lnTo>
                <a:lnTo>
                  <a:pt x="3774046" y="2157426"/>
                </a:lnTo>
                <a:lnTo>
                  <a:pt x="3731721" y="2158668"/>
                </a:lnTo>
                <a:lnTo>
                  <a:pt x="3685787" y="2162963"/>
                </a:lnTo>
                <a:lnTo>
                  <a:pt x="3635763" y="2170628"/>
                </a:lnTo>
                <a:lnTo>
                  <a:pt x="3581173" y="2181979"/>
                </a:lnTo>
                <a:lnTo>
                  <a:pt x="3527310" y="2195491"/>
                </a:lnTo>
                <a:lnTo>
                  <a:pt x="3473239" y="2210861"/>
                </a:lnTo>
                <a:lnTo>
                  <a:pt x="3419060" y="2227935"/>
                </a:lnTo>
                <a:lnTo>
                  <a:pt x="3364873" y="2246559"/>
                </a:lnTo>
                <a:lnTo>
                  <a:pt x="3310780" y="2266578"/>
                </a:lnTo>
                <a:lnTo>
                  <a:pt x="3256879" y="2287839"/>
                </a:lnTo>
                <a:lnTo>
                  <a:pt x="3203271" y="2310186"/>
                </a:lnTo>
                <a:lnTo>
                  <a:pt x="3150057" y="2333467"/>
                </a:lnTo>
                <a:lnTo>
                  <a:pt x="3097336" y="2357527"/>
                </a:lnTo>
                <a:lnTo>
                  <a:pt x="3045210" y="2382212"/>
                </a:lnTo>
                <a:lnTo>
                  <a:pt x="2993779" y="2407367"/>
                </a:lnTo>
                <a:lnTo>
                  <a:pt x="2943142" y="2432839"/>
                </a:lnTo>
                <a:lnTo>
                  <a:pt x="2893401" y="2458473"/>
                </a:lnTo>
                <a:lnTo>
                  <a:pt x="2844655" y="2484115"/>
                </a:lnTo>
                <a:lnTo>
                  <a:pt x="2797004" y="2509611"/>
                </a:lnTo>
                <a:lnTo>
                  <a:pt x="2750550" y="2534807"/>
                </a:lnTo>
                <a:lnTo>
                  <a:pt x="2705392" y="2559549"/>
                </a:lnTo>
                <a:lnTo>
                  <a:pt x="2661631" y="2583682"/>
                </a:lnTo>
                <a:lnTo>
                  <a:pt x="2619367" y="2607052"/>
                </a:lnTo>
                <a:lnTo>
                  <a:pt x="2578700" y="2629506"/>
                </a:lnTo>
                <a:lnTo>
                  <a:pt x="2539731" y="2650889"/>
                </a:lnTo>
                <a:lnTo>
                  <a:pt x="2502560" y="2671047"/>
                </a:lnTo>
                <a:lnTo>
                  <a:pt x="2467286" y="2689826"/>
                </a:lnTo>
                <a:lnTo>
                  <a:pt x="2402836" y="2722629"/>
                </a:lnTo>
                <a:lnTo>
                  <a:pt x="2347182" y="2748066"/>
                </a:lnTo>
                <a:lnTo>
                  <a:pt x="2324957" y="2712801"/>
                </a:lnTo>
                <a:lnTo>
                  <a:pt x="2304671" y="2679305"/>
                </a:lnTo>
                <a:lnTo>
                  <a:pt x="2285589" y="2649495"/>
                </a:lnTo>
                <a:lnTo>
                  <a:pt x="2266975" y="2625287"/>
                </a:lnTo>
                <a:lnTo>
                  <a:pt x="2248092" y="2608599"/>
                </a:lnTo>
                <a:lnTo>
                  <a:pt x="2228205" y="2601347"/>
                </a:lnTo>
                <a:lnTo>
                  <a:pt x="2206576" y="2605448"/>
                </a:lnTo>
                <a:lnTo>
                  <a:pt x="2182469" y="2622818"/>
                </a:lnTo>
                <a:lnTo>
                  <a:pt x="2155149" y="2655375"/>
                </a:lnTo>
                <a:lnTo>
                  <a:pt x="2123879" y="2705035"/>
                </a:lnTo>
                <a:lnTo>
                  <a:pt x="2099327" y="2674233"/>
                </a:lnTo>
                <a:lnTo>
                  <a:pt x="2077493" y="2652895"/>
                </a:lnTo>
                <a:lnTo>
                  <a:pt x="2058013" y="2640185"/>
                </a:lnTo>
                <a:lnTo>
                  <a:pt x="2040521" y="2635263"/>
                </a:lnTo>
                <a:lnTo>
                  <a:pt x="2024650" y="2637292"/>
                </a:lnTo>
                <a:lnTo>
                  <a:pt x="1983116" y="2676700"/>
                </a:lnTo>
                <a:lnTo>
                  <a:pt x="1956834" y="2722358"/>
                </a:lnTo>
                <a:lnTo>
                  <a:pt x="1943019" y="2748489"/>
                </a:lnTo>
                <a:lnTo>
                  <a:pt x="1928265" y="2775703"/>
                </a:lnTo>
                <a:lnTo>
                  <a:pt x="1894485" y="2830028"/>
                </a:lnTo>
                <a:lnTo>
                  <a:pt x="1852567" y="2878630"/>
                </a:lnTo>
                <a:lnTo>
                  <a:pt x="1799588" y="2914802"/>
                </a:lnTo>
                <a:lnTo>
                  <a:pt x="1732621" y="2931839"/>
                </a:lnTo>
                <a:lnTo>
                  <a:pt x="1693812" y="2927958"/>
                </a:lnTo>
                <a:lnTo>
                  <a:pt x="1663095" y="2913579"/>
                </a:lnTo>
                <a:lnTo>
                  <a:pt x="1638273" y="2893748"/>
                </a:lnTo>
                <a:lnTo>
                  <a:pt x="1617147" y="2873512"/>
                </a:lnTo>
                <a:lnTo>
                  <a:pt x="1597521" y="2857915"/>
                </a:lnTo>
                <a:lnTo>
                  <a:pt x="1577197" y="2852004"/>
                </a:lnTo>
                <a:lnTo>
                  <a:pt x="1553977" y="2860825"/>
                </a:lnTo>
                <a:lnTo>
                  <a:pt x="1525663" y="2889423"/>
                </a:lnTo>
                <a:lnTo>
                  <a:pt x="1496393" y="2919495"/>
                </a:lnTo>
                <a:lnTo>
                  <a:pt x="1470814" y="2932308"/>
                </a:lnTo>
                <a:lnTo>
                  <a:pt x="1447561" y="2932145"/>
                </a:lnTo>
                <a:lnTo>
                  <a:pt x="1425265" y="2923291"/>
                </a:lnTo>
                <a:lnTo>
                  <a:pt x="1402561" y="2910031"/>
                </a:lnTo>
                <a:lnTo>
                  <a:pt x="1378080" y="2896648"/>
                </a:lnTo>
                <a:lnTo>
                  <a:pt x="1350456" y="2887427"/>
                </a:lnTo>
                <a:lnTo>
                  <a:pt x="1318321" y="2886653"/>
                </a:lnTo>
                <a:lnTo>
                  <a:pt x="1280309" y="2898609"/>
                </a:lnTo>
                <a:lnTo>
                  <a:pt x="1271358" y="2902870"/>
                </a:lnTo>
                <a:lnTo>
                  <a:pt x="1258726" y="2908830"/>
                </a:lnTo>
                <a:lnTo>
                  <a:pt x="1223205" y="2925243"/>
                </a:lnTo>
                <a:lnTo>
                  <a:pt x="1175328" y="2946639"/>
                </a:lnTo>
                <a:lnTo>
                  <a:pt x="1116673" y="2971809"/>
                </a:lnTo>
                <a:lnTo>
                  <a:pt x="1048822" y="2999546"/>
                </a:lnTo>
                <a:lnTo>
                  <a:pt x="1011941" y="3013998"/>
                </a:lnTo>
                <a:lnTo>
                  <a:pt x="973354" y="3028639"/>
                </a:lnTo>
                <a:lnTo>
                  <a:pt x="933259" y="3043317"/>
                </a:lnTo>
                <a:lnTo>
                  <a:pt x="891851" y="3057881"/>
                </a:lnTo>
                <a:lnTo>
                  <a:pt x="849330" y="3072180"/>
                </a:lnTo>
                <a:lnTo>
                  <a:pt x="805893" y="3086063"/>
                </a:lnTo>
                <a:lnTo>
                  <a:pt x="761737" y="3099379"/>
                </a:lnTo>
                <a:lnTo>
                  <a:pt x="717060" y="3111977"/>
                </a:lnTo>
                <a:lnTo>
                  <a:pt x="672059" y="3123705"/>
                </a:lnTo>
                <a:lnTo>
                  <a:pt x="626932" y="3134412"/>
                </a:lnTo>
                <a:lnTo>
                  <a:pt x="581876" y="3143948"/>
                </a:lnTo>
                <a:lnTo>
                  <a:pt x="537090" y="3152162"/>
                </a:lnTo>
                <a:lnTo>
                  <a:pt x="492770" y="3158901"/>
                </a:lnTo>
                <a:lnTo>
                  <a:pt x="449114" y="3164016"/>
                </a:lnTo>
                <a:lnTo>
                  <a:pt x="406320" y="3167355"/>
                </a:lnTo>
                <a:lnTo>
                  <a:pt x="364585" y="3168767"/>
                </a:lnTo>
                <a:lnTo>
                  <a:pt x="324107" y="3168102"/>
                </a:lnTo>
                <a:lnTo>
                  <a:pt x="285083" y="3165206"/>
                </a:lnTo>
                <a:lnTo>
                  <a:pt x="212189" y="3152124"/>
                </a:lnTo>
                <a:lnTo>
                  <a:pt x="147482" y="3128313"/>
                </a:lnTo>
                <a:lnTo>
                  <a:pt x="92543" y="3092563"/>
                </a:lnTo>
                <a:lnTo>
                  <a:pt x="48953" y="3043666"/>
                </a:lnTo>
                <a:lnTo>
                  <a:pt x="18292" y="2980413"/>
                </a:lnTo>
                <a:lnTo>
                  <a:pt x="8304" y="2943026"/>
                </a:lnTo>
                <a:lnTo>
                  <a:pt x="2140" y="2901597"/>
                </a:lnTo>
                <a:lnTo>
                  <a:pt x="0" y="2855974"/>
                </a:lnTo>
              </a:path>
              <a:path w="7672705" h="3169285">
                <a:moveTo>
                  <a:pt x="0" y="2855974"/>
                </a:moveTo>
                <a:lnTo>
                  <a:pt x="4531" y="656677"/>
                </a:lnTo>
              </a:path>
            </a:pathLst>
          </a:custGeom>
          <a:ln w="41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00195" y="708987"/>
            <a:ext cx="1093686" cy="12123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1496" y="-62079"/>
            <a:ext cx="11885006" cy="2797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rgbClr val="43413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55503" y="3440005"/>
            <a:ext cx="12217400" cy="612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0" i="0">
                <a:solidFill>
                  <a:srgbClr val="43413E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34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3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53341"/>
            <a:ext cx="18288000" cy="10286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44000" y="0"/>
            <a:ext cx="9143999" cy="102869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8200" y="1028700"/>
            <a:ext cx="13639800" cy="865813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1200"/>
              </a:lnSpc>
              <a:spcBef>
                <a:spcPts val="114"/>
              </a:spcBef>
            </a:pPr>
            <a:r>
              <a:rPr lang="ru-RU" sz="9450" spc="90" dirty="0" smtClean="0">
                <a:solidFill>
                  <a:srgbClr val="FF0000"/>
                </a:solidFill>
                <a:latin typeface="Tahoma"/>
                <a:cs typeface="Tahoma"/>
              </a:rPr>
              <a:t>КВИЗ-ИГРА с педагогами</a:t>
            </a:r>
          </a:p>
          <a:p>
            <a:pPr marL="12700">
              <a:lnSpc>
                <a:spcPts val="11200"/>
              </a:lnSpc>
              <a:spcBef>
                <a:spcPts val="114"/>
              </a:spcBef>
            </a:pPr>
            <a:r>
              <a:rPr lang="ru-RU" sz="7200" dirty="0" smtClean="0">
                <a:solidFill>
                  <a:srgbClr val="0070C0"/>
                </a:solidFill>
                <a:latin typeface="Tahoma"/>
                <a:cs typeface="Tahoma"/>
              </a:rPr>
              <a:t>«Программа просвещения родителей: цепочка от </a:t>
            </a:r>
          </a:p>
          <a:p>
            <a:pPr marL="12700">
              <a:lnSpc>
                <a:spcPts val="11200"/>
              </a:lnSpc>
              <a:spcBef>
                <a:spcPts val="114"/>
              </a:spcBef>
            </a:pPr>
            <a:r>
              <a:rPr lang="ru-RU" sz="7200" dirty="0" smtClean="0">
                <a:solidFill>
                  <a:srgbClr val="0070C0"/>
                </a:solidFill>
                <a:latin typeface="Tahoma"/>
                <a:cs typeface="Tahoma"/>
              </a:rPr>
              <a:t>“а зачем?” до действия»</a:t>
            </a:r>
          </a:p>
          <a:p>
            <a:pPr marL="12700">
              <a:lnSpc>
                <a:spcPts val="11200"/>
              </a:lnSpc>
              <a:spcBef>
                <a:spcPts val="114"/>
              </a:spcBef>
            </a:pPr>
            <a:endParaRPr sz="7200" dirty="0"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20200" y="674757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</a:rPr>
              <a:t>I </a:t>
            </a:r>
            <a:r>
              <a:rPr lang="ru-RU" sz="4800" b="1" dirty="0" smtClean="0">
                <a:solidFill>
                  <a:srgbClr val="7030A0"/>
                </a:solidFill>
              </a:rPr>
              <a:t>часть игры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272" y="3827940"/>
            <a:ext cx="3669029" cy="30099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</a:pPr>
            <a:r>
              <a:rPr sz="555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2 группа форм: практика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8140" y="6205524"/>
            <a:ext cx="1887399" cy="19232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1491" y="4921666"/>
            <a:ext cx="1416801" cy="40484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70658" y="1078197"/>
            <a:ext cx="5343525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6100"/>
              </a:lnSpc>
              <a:spcBef>
                <a:spcPts val="100"/>
              </a:spcBef>
            </a:pPr>
            <a:r>
              <a:rPr sz="2800" dirty="0">
                <a:latin typeface="Microsoft Sans Serif"/>
                <a:cs typeface="Microsoft Sans Serif"/>
              </a:rPr>
              <a:t>Мастер-</a:t>
            </a:r>
            <a:r>
              <a:rPr sz="2800" spc="70" dirty="0">
                <a:latin typeface="Microsoft Sans Serif"/>
                <a:cs typeface="Microsoft Sans Serif"/>
              </a:rPr>
              <a:t>класс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-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spc="45" dirty="0">
                <a:latin typeface="Microsoft Sans Serif"/>
                <a:cs typeface="Microsoft Sans Serif"/>
              </a:rPr>
              <a:t>педагог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в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spc="50" dirty="0">
                <a:latin typeface="Microsoft Sans Serif"/>
                <a:cs typeface="Microsoft Sans Serif"/>
              </a:rPr>
              <a:t>роли </a:t>
            </a:r>
            <a:r>
              <a:rPr sz="2800" spc="70" dirty="0">
                <a:latin typeface="Microsoft Sans Serif"/>
                <a:cs typeface="Microsoft Sans Serif"/>
              </a:rPr>
              <a:t>эксперта</a:t>
            </a:r>
            <a:r>
              <a:rPr sz="2800" spc="-185" dirty="0">
                <a:latin typeface="Microsoft Sans Serif"/>
                <a:cs typeface="Microsoft Sans Serif"/>
              </a:rPr>
              <a:t> </a:t>
            </a:r>
            <a:r>
              <a:rPr sz="2800" spc="120" dirty="0">
                <a:latin typeface="Microsoft Sans Serif"/>
                <a:cs typeface="Microsoft Sans Serif"/>
              </a:rPr>
              <a:t>учит</a:t>
            </a:r>
            <a:r>
              <a:rPr sz="2800" spc="-170" dirty="0">
                <a:latin typeface="Microsoft Sans Serif"/>
                <a:cs typeface="Microsoft Sans Serif"/>
              </a:rPr>
              <a:t> </a:t>
            </a:r>
            <a:r>
              <a:rPr sz="2800" spc="50" dirty="0">
                <a:latin typeface="Microsoft Sans Serif"/>
                <a:cs typeface="Microsoft Sans Serif"/>
              </a:rPr>
              <a:t>педагогическим </a:t>
            </a:r>
            <a:r>
              <a:rPr sz="2800" spc="-10" dirty="0">
                <a:latin typeface="Microsoft Sans Serif"/>
                <a:cs typeface="Microsoft Sans Serif"/>
              </a:rPr>
              <a:t>приемам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9727" y="4027549"/>
            <a:ext cx="5005705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6100"/>
              </a:lnSpc>
              <a:spcBef>
                <a:spcPts val="100"/>
              </a:spcBef>
            </a:pPr>
            <a:r>
              <a:rPr sz="2800" spc="110" dirty="0">
                <a:solidFill>
                  <a:srgbClr val="43413E"/>
                </a:solidFill>
                <a:latin typeface="Microsoft Sans Serif"/>
                <a:cs typeface="Microsoft Sans Serif"/>
              </a:rPr>
              <a:t>Практикум</a:t>
            </a:r>
            <a:r>
              <a:rPr sz="2800" spc="-17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-</a:t>
            </a:r>
            <a:r>
              <a:rPr sz="2800" spc="-16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моделирование </a:t>
            </a:r>
            <a:r>
              <a:rPr sz="2800" spc="75" dirty="0">
                <a:solidFill>
                  <a:srgbClr val="43413E"/>
                </a:solidFill>
                <a:latin typeface="Microsoft Sans Serif"/>
                <a:cs typeface="Microsoft Sans Serif"/>
              </a:rPr>
              <a:t>педагогических</a:t>
            </a:r>
            <a:r>
              <a:rPr sz="2800" spc="-12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80" dirty="0">
                <a:solidFill>
                  <a:srgbClr val="43413E"/>
                </a:solidFill>
                <a:latin typeface="Microsoft Sans Serif"/>
                <a:cs typeface="Microsoft Sans Serif"/>
              </a:rPr>
              <a:t>ситуаций,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задействованы</a:t>
            </a:r>
            <a:r>
              <a:rPr sz="2800" spc="-6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43413E"/>
                </a:solidFill>
                <a:latin typeface="Microsoft Sans Serif"/>
                <a:cs typeface="Microsoft Sans Serif"/>
              </a:rPr>
              <a:t>все</a:t>
            </a:r>
            <a:r>
              <a:rPr sz="2800" spc="-6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45" dirty="0">
                <a:solidFill>
                  <a:srgbClr val="43413E"/>
                </a:solidFill>
                <a:latin typeface="Microsoft Sans Serif"/>
                <a:cs typeface="Microsoft Sans Serif"/>
              </a:rPr>
              <a:t>процессы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41860" y="6900258"/>
            <a:ext cx="6841490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6100"/>
              </a:lnSpc>
              <a:spcBef>
                <a:spcPts val="100"/>
              </a:spcBef>
            </a:pPr>
            <a:r>
              <a:rPr sz="2800" spc="-20" dirty="0">
                <a:solidFill>
                  <a:srgbClr val="43413E"/>
                </a:solidFill>
                <a:latin typeface="Microsoft Sans Serif"/>
                <a:cs typeface="Microsoft Sans Serif"/>
              </a:rPr>
              <a:t>Элементы</a:t>
            </a:r>
            <a:r>
              <a:rPr sz="2800" spc="-16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80" dirty="0">
                <a:solidFill>
                  <a:srgbClr val="43413E"/>
                </a:solidFill>
                <a:latin typeface="Microsoft Sans Serif"/>
                <a:cs typeface="Microsoft Sans Serif"/>
              </a:rPr>
              <a:t>тренингов</a:t>
            </a:r>
            <a:r>
              <a:rPr sz="2800" spc="-16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70" dirty="0">
                <a:solidFill>
                  <a:srgbClr val="43413E"/>
                </a:solidFill>
                <a:latin typeface="Microsoft Sans Serif"/>
                <a:cs typeface="Microsoft Sans Serif"/>
              </a:rPr>
              <a:t>и</a:t>
            </a:r>
            <a:r>
              <a:rPr sz="2800" spc="-16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14" dirty="0">
                <a:solidFill>
                  <a:srgbClr val="43413E"/>
                </a:solidFill>
                <a:latin typeface="Microsoft Sans Serif"/>
                <a:cs typeface="Microsoft Sans Serif"/>
              </a:rPr>
              <a:t>тренинги</a:t>
            </a:r>
            <a:r>
              <a:rPr sz="2800" spc="-16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>
                <a:solidFill>
                  <a:srgbClr val="43413E"/>
                </a:solidFill>
                <a:latin typeface="Microsoft Sans Serif"/>
                <a:cs typeface="Microsoft Sans Serif"/>
              </a:rPr>
              <a:t>- </a:t>
            </a:r>
            <a:r>
              <a:rPr sz="2800" spc="80" dirty="0">
                <a:solidFill>
                  <a:srgbClr val="43413E"/>
                </a:solidFill>
                <a:latin typeface="Microsoft Sans Serif"/>
                <a:cs typeface="Microsoft Sans Serif"/>
              </a:rPr>
              <a:t>глубокие</a:t>
            </a:r>
            <a:r>
              <a:rPr sz="2800" spc="-17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10" dirty="0">
                <a:solidFill>
                  <a:srgbClr val="43413E"/>
                </a:solidFill>
                <a:latin typeface="Microsoft Sans Serif"/>
                <a:cs typeface="Microsoft Sans Serif"/>
              </a:rPr>
              <a:t>упражнения,</a:t>
            </a:r>
            <a:r>
              <a:rPr sz="2800" spc="-17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43413E"/>
                </a:solidFill>
                <a:latin typeface="Microsoft Sans Serif"/>
                <a:cs typeface="Microsoft Sans Serif"/>
              </a:rPr>
              <a:t>которые </a:t>
            </a:r>
            <a:r>
              <a:rPr sz="2800" spc="50" dirty="0">
                <a:solidFill>
                  <a:srgbClr val="43413E"/>
                </a:solidFill>
                <a:latin typeface="Microsoft Sans Serif"/>
                <a:cs typeface="Microsoft Sans Serif"/>
              </a:rPr>
              <a:t>направленына</a:t>
            </a:r>
            <a:r>
              <a:rPr sz="2800" spc="-14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43413E"/>
                </a:solidFill>
                <a:latin typeface="Microsoft Sans Serif"/>
                <a:cs typeface="Microsoft Sans Serif"/>
              </a:rPr>
              <a:t>проработку</a:t>
            </a:r>
            <a:r>
              <a:rPr sz="2800" spc="-14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85" dirty="0">
                <a:solidFill>
                  <a:srgbClr val="43413E"/>
                </a:solidFill>
                <a:latin typeface="Microsoft Sans Serif"/>
                <a:cs typeface="Microsoft Sans Serif"/>
              </a:rPr>
              <a:t>сложностей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47558" y="6597974"/>
            <a:ext cx="8040440" cy="36890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024573" cy="396398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95209" y="720515"/>
            <a:ext cx="3495628" cy="41020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0793" y="4954345"/>
            <a:ext cx="12933045" cy="4097532"/>
          </a:xfrm>
          <a:prstGeom prst="rect">
            <a:avLst/>
          </a:prstGeom>
        </p:spPr>
        <p:txBody>
          <a:bodyPr vert="horz" wrap="square" lIns="0" tIns="349885" rIns="0" bIns="0" rtlCol="0">
            <a:spAutoFit/>
          </a:bodyPr>
          <a:lstStyle/>
          <a:p>
            <a:pPr marL="12065" marR="5080" algn="ctr">
              <a:lnSpc>
                <a:spcPct val="76400"/>
              </a:lnSpc>
              <a:spcBef>
                <a:spcPts val="2755"/>
              </a:spcBef>
            </a:pPr>
            <a:r>
              <a:rPr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Скажи мне — и я забуду, покажи мне — и я запомню, дай мне сделать — и я пойму.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8272" y="3827940"/>
            <a:ext cx="3687445" cy="29289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</a:pPr>
            <a:r>
              <a:rPr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3 группа форм: вовлечь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8140" y="6205524"/>
            <a:ext cx="1887399" cy="19232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1491" y="4921666"/>
            <a:ext cx="1416801" cy="40484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86830" y="1078197"/>
            <a:ext cx="6111240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sz="2800" spc="65" dirty="0">
                <a:latin typeface="Microsoft Sans Serif"/>
                <a:cs typeface="Microsoft Sans Serif"/>
              </a:rPr>
              <a:t>Управленческий</a:t>
            </a:r>
            <a:r>
              <a:rPr sz="2800" spc="-1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совет</a:t>
            </a:r>
            <a:r>
              <a:rPr sz="2800" spc="-1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-</a:t>
            </a:r>
            <a:r>
              <a:rPr sz="2800" spc="-150" dirty="0">
                <a:latin typeface="Microsoft Sans Serif"/>
                <a:cs typeface="Microsoft Sans Serif"/>
              </a:rPr>
              <a:t> </a:t>
            </a:r>
            <a:r>
              <a:rPr sz="2800" spc="45" dirty="0">
                <a:latin typeface="Microsoft Sans Serif"/>
                <a:cs typeface="Microsoft Sans Serif"/>
              </a:rPr>
              <a:t>родители</a:t>
            </a:r>
            <a:r>
              <a:rPr sz="2800" spc="-150" dirty="0">
                <a:latin typeface="Microsoft Sans Serif"/>
                <a:cs typeface="Microsoft Sans Serif"/>
              </a:rPr>
              <a:t> </a:t>
            </a:r>
            <a:r>
              <a:rPr sz="2800" spc="120" dirty="0">
                <a:latin typeface="Microsoft Sans Serif"/>
                <a:cs typeface="Microsoft Sans Serif"/>
              </a:rPr>
              <a:t>и </a:t>
            </a:r>
            <a:r>
              <a:rPr sz="2800" spc="45" dirty="0">
                <a:latin typeface="Microsoft Sans Serif"/>
                <a:cs typeface="Microsoft Sans Serif"/>
              </a:rPr>
              <a:t>педагоги,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совместно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70" dirty="0">
                <a:latin typeface="Microsoft Sans Serif"/>
                <a:cs typeface="Microsoft Sans Serif"/>
              </a:rPr>
              <a:t>решающие </a:t>
            </a:r>
            <a:r>
              <a:rPr sz="2800" spc="50" dirty="0">
                <a:latin typeface="Microsoft Sans Serif"/>
                <a:cs typeface="Microsoft Sans Serif"/>
              </a:rPr>
              <a:t>ключевые</a:t>
            </a:r>
            <a:r>
              <a:rPr sz="2800" spc="-180" dirty="0">
                <a:latin typeface="Microsoft Sans Serif"/>
                <a:cs typeface="Microsoft Sans Serif"/>
              </a:rPr>
              <a:t> </a:t>
            </a:r>
            <a:r>
              <a:rPr sz="2800" spc="50" dirty="0">
                <a:latin typeface="Microsoft Sans Serif"/>
                <a:cs typeface="Microsoft Sans Serif"/>
              </a:rPr>
              <a:t>вопроы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47056" y="4027549"/>
            <a:ext cx="6790690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sz="2800" spc="55" dirty="0">
                <a:solidFill>
                  <a:srgbClr val="43413E"/>
                </a:solidFill>
                <a:latin typeface="Microsoft Sans Serif"/>
                <a:cs typeface="Microsoft Sans Serif"/>
              </a:rPr>
              <a:t>Клуб</a:t>
            </a:r>
            <a:r>
              <a:rPr sz="2800" spc="-10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43413E"/>
                </a:solidFill>
                <a:latin typeface="Microsoft Sans Serif"/>
                <a:cs typeface="Microsoft Sans Serif"/>
              </a:rPr>
              <a:t>для</a:t>
            </a:r>
            <a:r>
              <a:rPr sz="2800" spc="-10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родителей</a:t>
            </a:r>
            <a:r>
              <a:rPr sz="2800" spc="-10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-</a:t>
            </a:r>
            <a:r>
              <a:rPr sz="2800" spc="-10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50" dirty="0">
                <a:solidFill>
                  <a:srgbClr val="43413E"/>
                </a:solidFill>
                <a:latin typeface="Microsoft Sans Serif"/>
                <a:cs typeface="Microsoft Sans Serif"/>
              </a:rPr>
              <a:t>могут</a:t>
            </a:r>
            <a:r>
              <a:rPr sz="2800" spc="70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участвовать</a:t>
            </a:r>
            <a:r>
              <a:rPr sz="2800" spc="-9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70" dirty="0">
                <a:solidFill>
                  <a:srgbClr val="43413E"/>
                </a:solidFill>
                <a:latin typeface="Microsoft Sans Serif"/>
                <a:cs typeface="Microsoft Sans Serif"/>
              </a:rPr>
              <a:t>и</a:t>
            </a:r>
            <a:r>
              <a:rPr sz="2800" spc="-9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дети,</a:t>
            </a:r>
            <a:r>
              <a:rPr sz="2800" spc="-9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а</a:t>
            </a:r>
            <a:r>
              <a:rPr sz="2800" spc="-9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темы</a:t>
            </a:r>
            <a:r>
              <a:rPr sz="2800" spc="-9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55" dirty="0">
                <a:solidFill>
                  <a:srgbClr val="43413E"/>
                </a:solidFill>
                <a:latin typeface="Microsoft Sans Serif"/>
                <a:cs typeface="Microsoft Sans Serif"/>
              </a:rPr>
              <a:t>выбираются </a:t>
            </a:r>
            <a:r>
              <a:rPr sz="280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совместно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8740" y="6900258"/>
            <a:ext cx="6747509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sz="2800" spc="75" dirty="0">
                <a:solidFill>
                  <a:srgbClr val="43413E"/>
                </a:solidFill>
                <a:latin typeface="Microsoft Sans Serif"/>
                <a:cs typeface="Microsoft Sans Serif"/>
              </a:rPr>
              <a:t>Проекты</a:t>
            </a:r>
            <a:r>
              <a:rPr sz="2800" spc="-17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-</a:t>
            </a:r>
            <a:r>
              <a:rPr sz="2800" spc="-17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45" dirty="0">
                <a:solidFill>
                  <a:srgbClr val="43413E"/>
                </a:solidFill>
                <a:latin typeface="Microsoft Sans Serif"/>
                <a:cs typeface="Microsoft Sans Serif"/>
              </a:rPr>
              <a:t>родители</a:t>
            </a:r>
            <a:r>
              <a:rPr sz="2800" spc="-17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70" dirty="0">
                <a:solidFill>
                  <a:srgbClr val="43413E"/>
                </a:solidFill>
                <a:latin typeface="Microsoft Sans Serif"/>
                <a:cs typeface="Microsoft Sans Serif"/>
              </a:rPr>
              <a:t>как</a:t>
            </a:r>
            <a:r>
              <a:rPr sz="2800" spc="-17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45" dirty="0">
                <a:solidFill>
                  <a:srgbClr val="43413E"/>
                </a:solidFill>
                <a:latin typeface="Microsoft Sans Serif"/>
                <a:cs typeface="Microsoft Sans Serif"/>
              </a:rPr>
              <a:t>полноправные </a:t>
            </a:r>
            <a:r>
              <a:rPr sz="2800" spc="120" dirty="0">
                <a:solidFill>
                  <a:srgbClr val="43413E"/>
                </a:solidFill>
                <a:latin typeface="Microsoft Sans Serif"/>
                <a:cs typeface="Microsoft Sans Serif"/>
              </a:rPr>
              <a:t>участники</a:t>
            </a:r>
            <a:r>
              <a:rPr sz="2800" spc="-16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50" dirty="0">
                <a:solidFill>
                  <a:srgbClr val="43413E"/>
                </a:solidFill>
                <a:latin typeface="Microsoft Sans Serif"/>
                <a:cs typeface="Microsoft Sans Serif"/>
              </a:rPr>
              <a:t>проектов.</a:t>
            </a:r>
            <a:r>
              <a:rPr sz="2800" spc="-16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05" dirty="0">
                <a:solidFill>
                  <a:srgbClr val="43413E"/>
                </a:solidFill>
                <a:latin typeface="Microsoft Sans Serif"/>
                <a:cs typeface="Microsoft Sans Serif"/>
              </a:rPr>
              <a:t>Они</a:t>
            </a:r>
            <a:r>
              <a:rPr sz="2800" spc="-16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не</a:t>
            </a:r>
            <a:r>
              <a:rPr sz="2800" spc="-16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65" dirty="0">
                <a:solidFill>
                  <a:srgbClr val="43413E"/>
                </a:solidFill>
                <a:latin typeface="Microsoft Sans Serif"/>
                <a:cs typeface="Microsoft Sans Serif"/>
              </a:rPr>
              <a:t>просто </a:t>
            </a:r>
            <a:r>
              <a:rPr sz="280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зрители.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395" y="3457194"/>
            <a:ext cx="4013728" cy="29289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</a:pPr>
            <a:r>
              <a:rPr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3 группа форм: </a:t>
            </a:r>
            <a:r>
              <a:rPr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вовлеч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ения</a:t>
            </a:r>
            <a:endParaRPr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8140" y="6205524"/>
            <a:ext cx="1887399" cy="19232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1491" y="4921666"/>
            <a:ext cx="1416801" cy="40484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031481" y="1335022"/>
            <a:ext cx="646176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8425" marR="5080" indent="-86360">
              <a:lnSpc>
                <a:spcPct val="116100"/>
              </a:lnSpc>
              <a:spcBef>
                <a:spcPts val="100"/>
              </a:spcBef>
            </a:pPr>
            <a:r>
              <a:rPr sz="2800" spc="80" dirty="0">
                <a:latin typeface="Microsoft Sans Serif"/>
                <a:cs typeface="Microsoft Sans Serif"/>
              </a:rPr>
              <a:t>Праздники</a:t>
            </a:r>
            <a:r>
              <a:rPr sz="2800" spc="-175" dirty="0">
                <a:latin typeface="Microsoft Sans Serif"/>
                <a:cs typeface="Microsoft Sans Serif"/>
              </a:rPr>
              <a:t> </a:t>
            </a:r>
            <a:r>
              <a:rPr sz="2800" spc="170" dirty="0">
                <a:latin typeface="Microsoft Sans Serif"/>
                <a:cs typeface="Microsoft Sans Serif"/>
              </a:rPr>
              <a:t>и</a:t>
            </a:r>
            <a:r>
              <a:rPr sz="2800" spc="-170" dirty="0">
                <a:latin typeface="Microsoft Sans Serif"/>
                <a:cs typeface="Microsoft Sans Serif"/>
              </a:rPr>
              <a:t> </a:t>
            </a:r>
            <a:r>
              <a:rPr sz="2800" spc="75" dirty="0">
                <a:latin typeface="Microsoft Sans Serif"/>
                <a:cs typeface="Microsoft Sans Serif"/>
              </a:rPr>
              <a:t>досуги</a:t>
            </a:r>
            <a:r>
              <a:rPr sz="2800" spc="-17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-</a:t>
            </a:r>
            <a:r>
              <a:rPr sz="2800" spc="-17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где</a:t>
            </a:r>
            <a:r>
              <a:rPr sz="2800" spc="-175" dirty="0">
                <a:latin typeface="Microsoft Sans Serif"/>
                <a:cs typeface="Microsoft Sans Serif"/>
              </a:rPr>
              <a:t> </a:t>
            </a:r>
            <a:r>
              <a:rPr sz="2800" spc="45" dirty="0">
                <a:latin typeface="Microsoft Sans Serif"/>
                <a:cs typeface="Microsoft Sans Serif"/>
              </a:rPr>
              <a:t>родители</a:t>
            </a:r>
            <a:r>
              <a:rPr sz="2800" spc="-17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не </a:t>
            </a:r>
            <a:r>
              <a:rPr sz="2800" dirty="0">
                <a:latin typeface="Microsoft Sans Serif"/>
                <a:cs typeface="Microsoft Sans Serif"/>
              </a:rPr>
              <a:t>зрители,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а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полноправные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spc="110" dirty="0">
                <a:latin typeface="Microsoft Sans Serif"/>
                <a:cs typeface="Microsoft Sans Serif"/>
              </a:rPr>
              <a:t>участники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87004" y="4275108"/>
            <a:ext cx="571119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" marR="5080" indent="-80645">
              <a:lnSpc>
                <a:spcPct val="116100"/>
              </a:lnSpc>
              <a:spcBef>
                <a:spcPts val="100"/>
              </a:spcBef>
            </a:pPr>
            <a:r>
              <a:rPr sz="2800" spc="110" dirty="0">
                <a:solidFill>
                  <a:srgbClr val="43413E"/>
                </a:solidFill>
                <a:latin typeface="Microsoft Sans Serif"/>
                <a:cs typeface="Microsoft Sans Serif"/>
              </a:rPr>
              <a:t>Игры-приключения</a:t>
            </a:r>
            <a:r>
              <a:rPr sz="2800" spc="-18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-</a:t>
            </a:r>
            <a:r>
              <a:rPr sz="2800" spc="-17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совместная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деятельность</a:t>
            </a:r>
            <a:r>
              <a:rPr sz="2800" spc="-6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родителей</a:t>
            </a:r>
            <a:r>
              <a:rPr sz="2800" spc="-6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70" dirty="0">
                <a:solidFill>
                  <a:srgbClr val="43413E"/>
                </a:solidFill>
                <a:latin typeface="Microsoft Sans Serif"/>
                <a:cs typeface="Microsoft Sans Serif"/>
              </a:rPr>
              <a:t>и</a:t>
            </a:r>
            <a:r>
              <a:rPr sz="2800" spc="-6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детей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86074" y="7179486"/>
            <a:ext cx="6552565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">
              <a:lnSpc>
                <a:spcPct val="116100"/>
              </a:lnSpc>
              <a:spcBef>
                <a:spcPts val="100"/>
              </a:spcBef>
            </a:pPr>
            <a:r>
              <a:rPr sz="2800" spc="100" dirty="0">
                <a:solidFill>
                  <a:srgbClr val="43413E"/>
                </a:solidFill>
                <a:latin typeface="Microsoft Sans Serif"/>
                <a:cs typeface="Microsoft Sans Serif"/>
              </a:rPr>
              <a:t>Киноклубы</a:t>
            </a:r>
            <a:r>
              <a:rPr sz="2800" spc="-7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-</a:t>
            </a:r>
            <a:r>
              <a:rPr sz="2800" spc="-7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совместный</a:t>
            </a:r>
            <a:r>
              <a:rPr sz="2800" spc="-7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43413E"/>
                </a:solidFill>
                <a:latin typeface="Microsoft Sans Serif"/>
                <a:cs typeface="Microsoft Sans Serif"/>
              </a:rPr>
              <a:t>просмотр</a:t>
            </a:r>
            <a:r>
              <a:rPr sz="2800" spc="-7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20" dirty="0">
                <a:solidFill>
                  <a:srgbClr val="43413E"/>
                </a:solidFill>
                <a:latin typeface="Microsoft Sans Serif"/>
                <a:cs typeface="Microsoft Sans Serif"/>
              </a:rPr>
              <a:t>и </a:t>
            </a:r>
            <a:r>
              <a:rPr sz="2800" spc="70" dirty="0">
                <a:solidFill>
                  <a:srgbClr val="43413E"/>
                </a:solidFill>
                <a:latin typeface="Microsoft Sans Serif"/>
                <a:cs typeface="Microsoft Sans Serif"/>
              </a:rPr>
              <a:t>обсуждение</a:t>
            </a:r>
            <a:r>
              <a:rPr sz="2800" spc="-14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43413E"/>
                </a:solidFill>
                <a:latin typeface="Microsoft Sans Serif"/>
                <a:cs typeface="Microsoft Sans Serif"/>
              </a:rPr>
              <a:t>фильмов.</a:t>
            </a:r>
            <a:r>
              <a:rPr sz="2800" spc="-14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видеоотрывков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99676" y="0"/>
            <a:ext cx="12288520" cy="10287000"/>
            <a:chOff x="5999676" y="0"/>
            <a:chExt cx="1228852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62364" y="0"/>
              <a:ext cx="6325635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999676" y="790590"/>
              <a:ext cx="8285480" cy="2665095"/>
            </a:xfrm>
            <a:custGeom>
              <a:avLst/>
              <a:gdLst/>
              <a:ahLst/>
              <a:cxnLst/>
              <a:rect l="l" t="t" r="r" b="b"/>
              <a:pathLst>
                <a:path w="8285480" h="2665095">
                  <a:moveTo>
                    <a:pt x="7178976" y="2664989"/>
                  </a:moveTo>
                  <a:lnTo>
                    <a:pt x="1106382" y="2664989"/>
                  </a:lnTo>
                  <a:lnTo>
                    <a:pt x="1065163" y="2663722"/>
                  </a:lnTo>
                  <a:lnTo>
                    <a:pt x="1024020" y="2660942"/>
                  </a:lnTo>
                  <a:lnTo>
                    <a:pt x="983004" y="2656647"/>
                  </a:lnTo>
                  <a:lnTo>
                    <a:pt x="942174" y="2650852"/>
                  </a:lnTo>
                  <a:lnTo>
                    <a:pt x="901587" y="2643549"/>
                  </a:lnTo>
                  <a:lnTo>
                    <a:pt x="861297" y="2634763"/>
                  </a:lnTo>
                  <a:lnTo>
                    <a:pt x="821354" y="2624497"/>
                  </a:lnTo>
                  <a:lnTo>
                    <a:pt x="781817" y="2612770"/>
                  </a:lnTo>
                  <a:lnTo>
                    <a:pt x="742742" y="2599597"/>
                  </a:lnTo>
                  <a:lnTo>
                    <a:pt x="704176" y="2584988"/>
                  </a:lnTo>
                  <a:lnTo>
                    <a:pt x="666173" y="2568974"/>
                  </a:lnTo>
                  <a:lnTo>
                    <a:pt x="628784" y="2551560"/>
                  </a:lnTo>
                  <a:lnTo>
                    <a:pt x="592065" y="2532789"/>
                  </a:lnTo>
                  <a:lnTo>
                    <a:pt x="556059" y="2512691"/>
                  </a:lnTo>
                  <a:lnTo>
                    <a:pt x="520818" y="2491277"/>
                  </a:lnTo>
                  <a:lnTo>
                    <a:pt x="486389" y="2468574"/>
                  </a:lnTo>
                  <a:lnTo>
                    <a:pt x="452818" y="2444615"/>
                  </a:lnTo>
                  <a:lnTo>
                    <a:pt x="420154" y="2419461"/>
                  </a:lnTo>
                  <a:lnTo>
                    <a:pt x="388436" y="2393095"/>
                  </a:lnTo>
                  <a:lnTo>
                    <a:pt x="357709" y="2365585"/>
                  </a:lnTo>
                  <a:lnTo>
                    <a:pt x="328019" y="2336966"/>
                  </a:lnTo>
                  <a:lnTo>
                    <a:pt x="299400" y="2307273"/>
                  </a:lnTo>
                  <a:lnTo>
                    <a:pt x="271894" y="2276552"/>
                  </a:lnTo>
                  <a:lnTo>
                    <a:pt x="245536" y="2244832"/>
                  </a:lnTo>
                  <a:lnTo>
                    <a:pt x="220365" y="2212169"/>
                  </a:lnTo>
                  <a:lnTo>
                    <a:pt x="196413" y="2178600"/>
                  </a:lnTo>
                  <a:lnTo>
                    <a:pt x="173712" y="2144170"/>
                  </a:lnTo>
                  <a:lnTo>
                    <a:pt x="152294" y="2108929"/>
                  </a:lnTo>
                  <a:lnTo>
                    <a:pt x="132189" y="2072924"/>
                  </a:lnTo>
                  <a:lnTo>
                    <a:pt x="113422" y="2036205"/>
                  </a:lnTo>
                  <a:lnTo>
                    <a:pt x="96019" y="1998816"/>
                  </a:lnTo>
                  <a:lnTo>
                    <a:pt x="80003" y="1960812"/>
                  </a:lnTo>
                  <a:lnTo>
                    <a:pt x="65398" y="1922248"/>
                  </a:lnTo>
                  <a:lnTo>
                    <a:pt x="52223" y="1883171"/>
                  </a:lnTo>
                  <a:lnTo>
                    <a:pt x="40494" y="1843634"/>
                  </a:lnTo>
                  <a:lnTo>
                    <a:pt x="30228" y="1803692"/>
                  </a:lnTo>
                  <a:lnTo>
                    <a:pt x="21440" y="1763402"/>
                  </a:lnTo>
                  <a:lnTo>
                    <a:pt x="14140" y="1722815"/>
                  </a:lnTo>
                  <a:lnTo>
                    <a:pt x="8340" y="1681985"/>
                  </a:lnTo>
                  <a:lnTo>
                    <a:pt x="4046" y="1640969"/>
                  </a:lnTo>
                  <a:lnTo>
                    <a:pt x="1265" y="1599826"/>
                  </a:lnTo>
                  <a:lnTo>
                    <a:pt x="0" y="1558607"/>
                  </a:lnTo>
                  <a:lnTo>
                    <a:pt x="0" y="1106466"/>
                  </a:lnTo>
                  <a:lnTo>
                    <a:pt x="1265" y="1065247"/>
                  </a:lnTo>
                  <a:lnTo>
                    <a:pt x="4046" y="1024104"/>
                  </a:lnTo>
                  <a:lnTo>
                    <a:pt x="8340" y="983089"/>
                  </a:lnTo>
                  <a:lnTo>
                    <a:pt x="14140" y="942258"/>
                  </a:lnTo>
                  <a:lnTo>
                    <a:pt x="21440" y="901671"/>
                  </a:lnTo>
                  <a:lnTo>
                    <a:pt x="30228" y="861381"/>
                  </a:lnTo>
                  <a:lnTo>
                    <a:pt x="40494" y="821439"/>
                  </a:lnTo>
                  <a:lnTo>
                    <a:pt x="52223" y="781901"/>
                  </a:lnTo>
                  <a:lnTo>
                    <a:pt x="65398" y="742826"/>
                  </a:lnTo>
                  <a:lnTo>
                    <a:pt x="80003" y="704260"/>
                  </a:lnTo>
                  <a:lnTo>
                    <a:pt x="96019" y="666257"/>
                  </a:lnTo>
                  <a:lnTo>
                    <a:pt x="113422" y="628869"/>
                  </a:lnTo>
                  <a:lnTo>
                    <a:pt x="132189" y="592149"/>
                  </a:lnTo>
                  <a:lnTo>
                    <a:pt x="152294" y="556143"/>
                  </a:lnTo>
                  <a:lnTo>
                    <a:pt x="173712" y="520902"/>
                  </a:lnTo>
                  <a:lnTo>
                    <a:pt x="196413" y="486473"/>
                  </a:lnTo>
                  <a:lnTo>
                    <a:pt x="220365" y="452902"/>
                  </a:lnTo>
                  <a:lnTo>
                    <a:pt x="245536" y="420239"/>
                  </a:lnTo>
                  <a:lnTo>
                    <a:pt x="271894" y="388520"/>
                  </a:lnTo>
                  <a:lnTo>
                    <a:pt x="299400" y="357793"/>
                  </a:lnTo>
                  <a:lnTo>
                    <a:pt x="328019" y="328103"/>
                  </a:lnTo>
                  <a:lnTo>
                    <a:pt x="357709" y="299485"/>
                  </a:lnTo>
                  <a:lnTo>
                    <a:pt x="388436" y="271978"/>
                  </a:lnTo>
                  <a:lnTo>
                    <a:pt x="420154" y="245621"/>
                  </a:lnTo>
                  <a:lnTo>
                    <a:pt x="452818" y="220449"/>
                  </a:lnTo>
                  <a:lnTo>
                    <a:pt x="486389" y="196498"/>
                  </a:lnTo>
                  <a:lnTo>
                    <a:pt x="520818" y="173797"/>
                  </a:lnTo>
                  <a:lnTo>
                    <a:pt x="556059" y="152379"/>
                  </a:lnTo>
                  <a:lnTo>
                    <a:pt x="592065" y="132273"/>
                  </a:lnTo>
                  <a:lnTo>
                    <a:pt x="628784" y="113506"/>
                  </a:lnTo>
                  <a:lnTo>
                    <a:pt x="666173" y="96103"/>
                  </a:lnTo>
                  <a:lnTo>
                    <a:pt x="704176" y="80088"/>
                  </a:lnTo>
                  <a:lnTo>
                    <a:pt x="742742" y="65483"/>
                  </a:lnTo>
                  <a:lnTo>
                    <a:pt x="781817" y="52307"/>
                  </a:lnTo>
                  <a:lnTo>
                    <a:pt x="821354" y="40578"/>
                  </a:lnTo>
                  <a:lnTo>
                    <a:pt x="861297" y="30312"/>
                  </a:lnTo>
                  <a:lnTo>
                    <a:pt x="901587" y="21524"/>
                  </a:lnTo>
                  <a:lnTo>
                    <a:pt x="942174" y="14225"/>
                  </a:lnTo>
                  <a:lnTo>
                    <a:pt x="983004" y="8424"/>
                  </a:lnTo>
                  <a:lnTo>
                    <a:pt x="1024019" y="4130"/>
                  </a:lnTo>
                  <a:lnTo>
                    <a:pt x="1065163" y="1349"/>
                  </a:lnTo>
                  <a:lnTo>
                    <a:pt x="1106382" y="84"/>
                  </a:lnTo>
                  <a:lnTo>
                    <a:pt x="1120130" y="0"/>
                  </a:lnTo>
                  <a:lnTo>
                    <a:pt x="7178976" y="84"/>
                  </a:lnTo>
                  <a:lnTo>
                    <a:pt x="7220207" y="1349"/>
                  </a:lnTo>
                  <a:lnTo>
                    <a:pt x="7261339" y="4130"/>
                  </a:lnTo>
                  <a:lnTo>
                    <a:pt x="7302358" y="8424"/>
                  </a:lnTo>
                  <a:lnTo>
                    <a:pt x="7343183" y="14225"/>
                  </a:lnTo>
                  <a:lnTo>
                    <a:pt x="7383776" y="21524"/>
                  </a:lnTo>
                  <a:lnTo>
                    <a:pt x="7424065" y="30312"/>
                  </a:lnTo>
                  <a:lnTo>
                    <a:pt x="7464009" y="40578"/>
                  </a:lnTo>
                  <a:lnTo>
                    <a:pt x="7503550" y="52307"/>
                  </a:lnTo>
                  <a:lnTo>
                    <a:pt x="7542612" y="65483"/>
                  </a:lnTo>
                  <a:lnTo>
                    <a:pt x="7581184" y="80088"/>
                  </a:lnTo>
                  <a:lnTo>
                    <a:pt x="7619188" y="96103"/>
                  </a:lnTo>
                  <a:lnTo>
                    <a:pt x="7656575" y="113506"/>
                  </a:lnTo>
                  <a:lnTo>
                    <a:pt x="7693289" y="132273"/>
                  </a:lnTo>
                  <a:lnTo>
                    <a:pt x="7729302" y="152379"/>
                  </a:lnTo>
                  <a:lnTo>
                    <a:pt x="7764554" y="173797"/>
                  </a:lnTo>
                  <a:lnTo>
                    <a:pt x="7798975" y="196498"/>
                  </a:lnTo>
                  <a:lnTo>
                    <a:pt x="7832538" y="220449"/>
                  </a:lnTo>
                  <a:lnTo>
                    <a:pt x="7865211" y="245621"/>
                  </a:lnTo>
                  <a:lnTo>
                    <a:pt x="7896925" y="271978"/>
                  </a:lnTo>
                  <a:lnTo>
                    <a:pt x="7927647" y="299485"/>
                  </a:lnTo>
                  <a:lnTo>
                    <a:pt x="7957340" y="328103"/>
                  </a:lnTo>
                  <a:lnTo>
                    <a:pt x="7985958" y="357793"/>
                  </a:lnTo>
                  <a:lnTo>
                    <a:pt x="8013469" y="388520"/>
                  </a:lnTo>
                  <a:lnTo>
                    <a:pt x="8039835" y="420239"/>
                  </a:lnTo>
                  <a:lnTo>
                    <a:pt x="8064989" y="452902"/>
                  </a:lnTo>
                  <a:lnTo>
                    <a:pt x="8088948" y="486473"/>
                  </a:lnTo>
                  <a:lnTo>
                    <a:pt x="8111651" y="520902"/>
                  </a:lnTo>
                  <a:lnTo>
                    <a:pt x="8133065" y="556143"/>
                  </a:lnTo>
                  <a:lnTo>
                    <a:pt x="8153163" y="592149"/>
                  </a:lnTo>
                  <a:lnTo>
                    <a:pt x="8171934" y="628869"/>
                  </a:lnTo>
                  <a:lnTo>
                    <a:pt x="8189339" y="666257"/>
                  </a:lnTo>
                  <a:lnTo>
                    <a:pt x="8205362" y="704260"/>
                  </a:lnTo>
                  <a:lnTo>
                    <a:pt x="8219970" y="742826"/>
                  </a:lnTo>
                  <a:lnTo>
                    <a:pt x="8233143" y="781901"/>
                  </a:lnTo>
                  <a:lnTo>
                    <a:pt x="8244871" y="821439"/>
                  </a:lnTo>
                  <a:lnTo>
                    <a:pt x="8255136" y="861381"/>
                  </a:lnTo>
                  <a:lnTo>
                    <a:pt x="8263923" y="901671"/>
                  </a:lnTo>
                  <a:lnTo>
                    <a:pt x="8271225" y="942258"/>
                  </a:lnTo>
                  <a:lnTo>
                    <a:pt x="8277021" y="983088"/>
                  </a:lnTo>
                  <a:lnTo>
                    <a:pt x="8281316" y="1024103"/>
                  </a:lnTo>
                  <a:lnTo>
                    <a:pt x="8284095" y="1065247"/>
                  </a:lnTo>
                  <a:lnTo>
                    <a:pt x="8285363" y="1106466"/>
                  </a:lnTo>
                  <a:lnTo>
                    <a:pt x="8285363" y="1558607"/>
                  </a:lnTo>
                  <a:lnTo>
                    <a:pt x="8284095" y="1599826"/>
                  </a:lnTo>
                  <a:lnTo>
                    <a:pt x="8281316" y="1640969"/>
                  </a:lnTo>
                  <a:lnTo>
                    <a:pt x="8277021" y="1681985"/>
                  </a:lnTo>
                  <a:lnTo>
                    <a:pt x="8271225" y="1722815"/>
                  </a:lnTo>
                  <a:lnTo>
                    <a:pt x="8263923" y="1763402"/>
                  </a:lnTo>
                  <a:lnTo>
                    <a:pt x="8255136" y="1803692"/>
                  </a:lnTo>
                  <a:lnTo>
                    <a:pt x="8244871" y="1843634"/>
                  </a:lnTo>
                  <a:lnTo>
                    <a:pt x="8233143" y="1883171"/>
                  </a:lnTo>
                  <a:lnTo>
                    <a:pt x="8219970" y="1922248"/>
                  </a:lnTo>
                  <a:lnTo>
                    <a:pt x="8205362" y="1960812"/>
                  </a:lnTo>
                  <a:lnTo>
                    <a:pt x="8189339" y="1998816"/>
                  </a:lnTo>
                  <a:lnTo>
                    <a:pt x="8171943" y="2036205"/>
                  </a:lnTo>
                  <a:lnTo>
                    <a:pt x="8153163" y="2072924"/>
                  </a:lnTo>
                  <a:lnTo>
                    <a:pt x="8133065" y="2108929"/>
                  </a:lnTo>
                  <a:lnTo>
                    <a:pt x="8111651" y="2144170"/>
                  </a:lnTo>
                  <a:lnTo>
                    <a:pt x="8088948" y="2178600"/>
                  </a:lnTo>
                  <a:lnTo>
                    <a:pt x="8064989" y="2212169"/>
                  </a:lnTo>
                  <a:lnTo>
                    <a:pt x="8039835" y="2244832"/>
                  </a:lnTo>
                  <a:lnTo>
                    <a:pt x="8013477" y="2276552"/>
                  </a:lnTo>
                  <a:lnTo>
                    <a:pt x="7985958" y="2307273"/>
                  </a:lnTo>
                  <a:lnTo>
                    <a:pt x="7957340" y="2336966"/>
                  </a:lnTo>
                  <a:lnTo>
                    <a:pt x="7927647" y="2365585"/>
                  </a:lnTo>
                  <a:lnTo>
                    <a:pt x="7896925" y="2393095"/>
                  </a:lnTo>
                  <a:lnTo>
                    <a:pt x="7865211" y="2419461"/>
                  </a:lnTo>
                  <a:lnTo>
                    <a:pt x="7832538" y="2444615"/>
                  </a:lnTo>
                  <a:lnTo>
                    <a:pt x="7798975" y="2468574"/>
                  </a:lnTo>
                  <a:lnTo>
                    <a:pt x="7764554" y="2491277"/>
                  </a:lnTo>
                  <a:lnTo>
                    <a:pt x="7729302" y="2512691"/>
                  </a:lnTo>
                  <a:lnTo>
                    <a:pt x="7693289" y="2532789"/>
                  </a:lnTo>
                  <a:lnTo>
                    <a:pt x="7656575" y="2551560"/>
                  </a:lnTo>
                  <a:lnTo>
                    <a:pt x="7619188" y="2568974"/>
                  </a:lnTo>
                  <a:lnTo>
                    <a:pt x="7581184" y="2584988"/>
                  </a:lnTo>
                  <a:lnTo>
                    <a:pt x="7542612" y="2599597"/>
                  </a:lnTo>
                  <a:lnTo>
                    <a:pt x="7503550" y="2612770"/>
                  </a:lnTo>
                  <a:lnTo>
                    <a:pt x="7464009" y="2624497"/>
                  </a:lnTo>
                  <a:lnTo>
                    <a:pt x="7424065" y="2634763"/>
                  </a:lnTo>
                  <a:lnTo>
                    <a:pt x="7383776" y="2643549"/>
                  </a:lnTo>
                  <a:lnTo>
                    <a:pt x="7343183" y="2650852"/>
                  </a:lnTo>
                  <a:lnTo>
                    <a:pt x="7302358" y="2656647"/>
                  </a:lnTo>
                  <a:lnTo>
                    <a:pt x="7261339" y="2660942"/>
                  </a:lnTo>
                  <a:lnTo>
                    <a:pt x="7220207" y="2663722"/>
                  </a:lnTo>
                  <a:lnTo>
                    <a:pt x="7178976" y="2664989"/>
                  </a:lnTo>
                  <a:close/>
                </a:path>
              </a:pathLst>
            </a:custGeom>
            <a:solidFill>
              <a:srgbClr val="EA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23559" y="914564"/>
              <a:ext cx="8037830" cy="2413000"/>
            </a:xfrm>
            <a:custGeom>
              <a:avLst/>
              <a:gdLst/>
              <a:ahLst/>
              <a:cxnLst/>
              <a:rect l="l" t="t" r="r" b="b"/>
              <a:pathLst>
                <a:path w="8037830" h="2413000">
                  <a:moveTo>
                    <a:pt x="4060266" y="2210003"/>
                  </a:moveTo>
                  <a:lnTo>
                    <a:pt x="1524342" y="2210003"/>
                  </a:lnTo>
                  <a:lnTo>
                    <a:pt x="1524342" y="2224875"/>
                  </a:lnTo>
                  <a:lnTo>
                    <a:pt x="4060266" y="2224875"/>
                  </a:lnTo>
                  <a:lnTo>
                    <a:pt x="4060266" y="2210003"/>
                  </a:lnTo>
                  <a:close/>
                </a:path>
                <a:path w="8037830" h="2413000">
                  <a:moveTo>
                    <a:pt x="8037589" y="990600"/>
                  </a:moveTo>
                  <a:lnTo>
                    <a:pt x="8036446" y="939800"/>
                  </a:lnTo>
                  <a:lnTo>
                    <a:pt x="8033017" y="889000"/>
                  </a:lnTo>
                  <a:lnTo>
                    <a:pt x="8027390" y="850900"/>
                  </a:lnTo>
                  <a:lnTo>
                    <a:pt x="8019593" y="800100"/>
                  </a:lnTo>
                  <a:lnTo>
                    <a:pt x="8015046" y="776795"/>
                  </a:lnTo>
                  <a:lnTo>
                    <a:pt x="8015046" y="990600"/>
                  </a:lnTo>
                  <a:lnTo>
                    <a:pt x="8015046" y="1409700"/>
                  </a:lnTo>
                  <a:lnTo>
                    <a:pt x="8013852" y="1460500"/>
                  </a:lnTo>
                  <a:lnTo>
                    <a:pt x="8010309" y="1511300"/>
                  </a:lnTo>
                  <a:lnTo>
                    <a:pt x="8004480" y="1562100"/>
                  </a:lnTo>
                  <a:lnTo>
                    <a:pt x="7996402" y="1600200"/>
                  </a:lnTo>
                  <a:lnTo>
                    <a:pt x="7986141" y="1651000"/>
                  </a:lnTo>
                  <a:lnTo>
                    <a:pt x="7973758" y="1689100"/>
                  </a:lnTo>
                  <a:lnTo>
                    <a:pt x="7959306" y="1739900"/>
                  </a:lnTo>
                  <a:lnTo>
                    <a:pt x="7942834" y="1778000"/>
                  </a:lnTo>
                  <a:lnTo>
                    <a:pt x="7924406" y="1828800"/>
                  </a:lnTo>
                  <a:lnTo>
                    <a:pt x="7904086" y="1866900"/>
                  </a:lnTo>
                  <a:lnTo>
                    <a:pt x="7881925" y="1905000"/>
                  </a:lnTo>
                  <a:lnTo>
                    <a:pt x="7857960" y="1943100"/>
                  </a:lnTo>
                  <a:lnTo>
                    <a:pt x="7832268" y="1981200"/>
                  </a:lnTo>
                  <a:lnTo>
                    <a:pt x="7804912" y="2019300"/>
                  </a:lnTo>
                  <a:lnTo>
                    <a:pt x="7775918" y="2057400"/>
                  </a:lnTo>
                  <a:lnTo>
                    <a:pt x="7745374" y="2082800"/>
                  </a:lnTo>
                  <a:lnTo>
                    <a:pt x="7713319" y="2120900"/>
                  </a:lnTo>
                  <a:lnTo>
                    <a:pt x="7679817" y="2146300"/>
                  </a:lnTo>
                  <a:lnTo>
                    <a:pt x="7644917" y="2171700"/>
                  </a:lnTo>
                  <a:lnTo>
                    <a:pt x="7608671" y="2209800"/>
                  </a:lnTo>
                  <a:lnTo>
                    <a:pt x="7571156" y="2235200"/>
                  </a:lnTo>
                  <a:lnTo>
                    <a:pt x="7532408" y="2260600"/>
                  </a:lnTo>
                  <a:lnTo>
                    <a:pt x="7492492" y="2273300"/>
                  </a:lnTo>
                  <a:lnTo>
                    <a:pt x="7451458" y="2298700"/>
                  </a:lnTo>
                  <a:lnTo>
                    <a:pt x="7409370" y="2311400"/>
                  </a:lnTo>
                  <a:lnTo>
                    <a:pt x="7366279" y="2336800"/>
                  </a:lnTo>
                  <a:lnTo>
                    <a:pt x="7231570" y="2374900"/>
                  </a:lnTo>
                  <a:lnTo>
                    <a:pt x="7185038" y="2374900"/>
                  </a:lnTo>
                  <a:lnTo>
                    <a:pt x="7137781" y="2387600"/>
                  </a:lnTo>
                  <a:lnTo>
                    <a:pt x="899807" y="2387600"/>
                  </a:lnTo>
                  <a:lnTo>
                    <a:pt x="852551" y="2374900"/>
                  </a:lnTo>
                  <a:lnTo>
                    <a:pt x="806018" y="2374900"/>
                  </a:lnTo>
                  <a:lnTo>
                    <a:pt x="671309" y="2336800"/>
                  </a:lnTo>
                  <a:lnTo>
                    <a:pt x="628218" y="2311400"/>
                  </a:lnTo>
                  <a:lnTo>
                    <a:pt x="586130" y="2298700"/>
                  </a:lnTo>
                  <a:lnTo>
                    <a:pt x="545096" y="2273300"/>
                  </a:lnTo>
                  <a:lnTo>
                    <a:pt x="505180" y="2260600"/>
                  </a:lnTo>
                  <a:lnTo>
                    <a:pt x="466432" y="2235200"/>
                  </a:lnTo>
                  <a:lnTo>
                    <a:pt x="428917" y="2209800"/>
                  </a:lnTo>
                  <a:lnTo>
                    <a:pt x="392671" y="2171700"/>
                  </a:lnTo>
                  <a:lnTo>
                    <a:pt x="357771" y="2146300"/>
                  </a:lnTo>
                  <a:lnTo>
                    <a:pt x="324269" y="2120900"/>
                  </a:lnTo>
                  <a:lnTo>
                    <a:pt x="292214" y="2082800"/>
                  </a:lnTo>
                  <a:lnTo>
                    <a:pt x="261658" y="2057400"/>
                  </a:lnTo>
                  <a:lnTo>
                    <a:pt x="232676" y="2019300"/>
                  </a:lnTo>
                  <a:lnTo>
                    <a:pt x="205308" y="1981200"/>
                  </a:lnTo>
                  <a:lnTo>
                    <a:pt x="179628" y="1943100"/>
                  </a:lnTo>
                  <a:lnTo>
                    <a:pt x="155663" y="1905000"/>
                  </a:lnTo>
                  <a:lnTo>
                    <a:pt x="133502" y="1866900"/>
                  </a:lnTo>
                  <a:lnTo>
                    <a:pt x="113169" y="1828800"/>
                  </a:lnTo>
                  <a:lnTo>
                    <a:pt x="94754" y="1778000"/>
                  </a:lnTo>
                  <a:lnTo>
                    <a:pt x="78282" y="1739900"/>
                  </a:lnTo>
                  <a:lnTo>
                    <a:pt x="63830" y="1689100"/>
                  </a:lnTo>
                  <a:lnTo>
                    <a:pt x="51447" y="1651000"/>
                  </a:lnTo>
                  <a:lnTo>
                    <a:pt x="41186" y="1600200"/>
                  </a:lnTo>
                  <a:lnTo>
                    <a:pt x="33108" y="1562100"/>
                  </a:lnTo>
                  <a:lnTo>
                    <a:pt x="27266" y="1511300"/>
                  </a:lnTo>
                  <a:lnTo>
                    <a:pt x="23723" y="1460500"/>
                  </a:lnTo>
                  <a:lnTo>
                    <a:pt x="22529" y="1409700"/>
                  </a:lnTo>
                  <a:lnTo>
                    <a:pt x="22529" y="990600"/>
                  </a:lnTo>
                  <a:lnTo>
                    <a:pt x="23723" y="939800"/>
                  </a:lnTo>
                  <a:lnTo>
                    <a:pt x="27266" y="889000"/>
                  </a:lnTo>
                  <a:lnTo>
                    <a:pt x="33108" y="850900"/>
                  </a:lnTo>
                  <a:lnTo>
                    <a:pt x="41186" y="800100"/>
                  </a:lnTo>
                  <a:lnTo>
                    <a:pt x="51447" y="749300"/>
                  </a:lnTo>
                  <a:lnTo>
                    <a:pt x="63830" y="711200"/>
                  </a:lnTo>
                  <a:lnTo>
                    <a:pt x="78282" y="660400"/>
                  </a:lnTo>
                  <a:lnTo>
                    <a:pt x="94754" y="622300"/>
                  </a:lnTo>
                  <a:lnTo>
                    <a:pt x="113169" y="584200"/>
                  </a:lnTo>
                  <a:lnTo>
                    <a:pt x="133502" y="533400"/>
                  </a:lnTo>
                  <a:lnTo>
                    <a:pt x="155663" y="495300"/>
                  </a:lnTo>
                  <a:lnTo>
                    <a:pt x="179628" y="457200"/>
                  </a:lnTo>
                  <a:lnTo>
                    <a:pt x="205308" y="419100"/>
                  </a:lnTo>
                  <a:lnTo>
                    <a:pt x="232676" y="381000"/>
                  </a:lnTo>
                  <a:lnTo>
                    <a:pt x="261658" y="355600"/>
                  </a:lnTo>
                  <a:lnTo>
                    <a:pt x="292214" y="317500"/>
                  </a:lnTo>
                  <a:lnTo>
                    <a:pt x="324269" y="292100"/>
                  </a:lnTo>
                  <a:lnTo>
                    <a:pt x="357771" y="254000"/>
                  </a:lnTo>
                  <a:lnTo>
                    <a:pt x="392671" y="228600"/>
                  </a:lnTo>
                  <a:lnTo>
                    <a:pt x="428917" y="203200"/>
                  </a:lnTo>
                  <a:lnTo>
                    <a:pt x="466432" y="177800"/>
                  </a:lnTo>
                  <a:lnTo>
                    <a:pt x="505180" y="152400"/>
                  </a:lnTo>
                  <a:lnTo>
                    <a:pt x="545096" y="127000"/>
                  </a:lnTo>
                  <a:lnTo>
                    <a:pt x="586130" y="101600"/>
                  </a:lnTo>
                  <a:lnTo>
                    <a:pt x="628218" y="88900"/>
                  </a:lnTo>
                  <a:lnTo>
                    <a:pt x="715340" y="63500"/>
                  </a:lnTo>
                  <a:lnTo>
                    <a:pt x="852551" y="25400"/>
                  </a:lnTo>
                  <a:lnTo>
                    <a:pt x="899807" y="25400"/>
                  </a:lnTo>
                  <a:lnTo>
                    <a:pt x="947712" y="12700"/>
                  </a:lnTo>
                  <a:lnTo>
                    <a:pt x="7089864" y="12700"/>
                  </a:lnTo>
                  <a:lnTo>
                    <a:pt x="7137781" y="25400"/>
                  </a:lnTo>
                  <a:lnTo>
                    <a:pt x="7185038" y="25400"/>
                  </a:lnTo>
                  <a:lnTo>
                    <a:pt x="7322248" y="63500"/>
                  </a:lnTo>
                  <a:lnTo>
                    <a:pt x="7409370" y="88900"/>
                  </a:lnTo>
                  <a:lnTo>
                    <a:pt x="7451458" y="101600"/>
                  </a:lnTo>
                  <a:lnTo>
                    <a:pt x="7492492" y="127000"/>
                  </a:lnTo>
                  <a:lnTo>
                    <a:pt x="7532408" y="152400"/>
                  </a:lnTo>
                  <a:lnTo>
                    <a:pt x="7571156" y="177800"/>
                  </a:lnTo>
                  <a:lnTo>
                    <a:pt x="7608671" y="203200"/>
                  </a:lnTo>
                  <a:lnTo>
                    <a:pt x="7644917" y="228600"/>
                  </a:lnTo>
                  <a:lnTo>
                    <a:pt x="7679817" y="254000"/>
                  </a:lnTo>
                  <a:lnTo>
                    <a:pt x="7713319" y="292100"/>
                  </a:lnTo>
                  <a:lnTo>
                    <a:pt x="7745374" y="317500"/>
                  </a:lnTo>
                  <a:lnTo>
                    <a:pt x="7775918" y="355600"/>
                  </a:lnTo>
                  <a:lnTo>
                    <a:pt x="7804912" y="381000"/>
                  </a:lnTo>
                  <a:lnTo>
                    <a:pt x="7832268" y="419100"/>
                  </a:lnTo>
                  <a:lnTo>
                    <a:pt x="7857960" y="457200"/>
                  </a:lnTo>
                  <a:lnTo>
                    <a:pt x="7881925" y="495300"/>
                  </a:lnTo>
                  <a:lnTo>
                    <a:pt x="7904086" y="533400"/>
                  </a:lnTo>
                  <a:lnTo>
                    <a:pt x="7924406" y="584200"/>
                  </a:lnTo>
                  <a:lnTo>
                    <a:pt x="7942834" y="622300"/>
                  </a:lnTo>
                  <a:lnTo>
                    <a:pt x="7959306" y="660400"/>
                  </a:lnTo>
                  <a:lnTo>
                    <a:pt x="7973758" y="711200"/>
                  </a:lnTo>
                  <a:lnTo>
                    <a:pt x="7986141" y="749300"/>
                  </a:lnTo>
                  <a:lnTo>
                    <a:pt x="7996402" y="800100"/>
                  </a:lnTo>
                  <a:lnTo>
                    <a:pt x="8004480" y="850900"/>
                  </a:lnTo>
                  <a:lnTo>
                    <a:pt x="8010309" y="889000"/>
                  </a:lnTo>
                  <a:lnTo>
                    <a:pt x="8013852" y="939800"/>
                  </a:lnTo>
                  <a:lnTo>
                    <a:pt x="8015046" y="990600"/>
                  </a:lnTo>
                  <a:lnTo>
                    <a:pt x="8015046" y="776795"/>
                  </a:lnTo>
                  <a:lnTo>
                    <a:pt x="8009687" y="749300"/>
                  </a:lnTo>
                  <a:lnTo>
                    <a:pt x="7997723" y="711200"/>
                  </a:lnTo>
                  <a:lnTo>
                    <a:pt x="7983766" y="660400"/>
                  </a:lnTo>
                  <a:lnTo>
                    <a:pt x="7967840" y="622300"/>
                  </a:lnTo>
                  <a:lnTo>
                    <a:pt x="7950035" y="584200"/>
                  </a:lnTo>
                  <a:lnTo>
                    <a:pt x="7930362" y="546100"/>
                  </a:lnTo>
                  <a:lnTo>
                    <a:pt x="7908912" y="495300"/>
                  </a:lnTo>
                  <a:lnTo>
                    <a:pt x="7885709" y="457200"/>
                  </a:lnTo>
                  <a:lnTo>
                    <a:pt x="7860830" y="419100"/>
                  </a:lnTo>
                  <a:lnTo>
                    <a:pt x="7834300" y="393700"/>
                  </a:lnTo>
                  <a:lnTo>
                    <a:pt x="7806195" y="355600"/>
                  </a:lnTo>
                  <a:lnTo>
                    <a:pt x="7776565" y="317500"/>
                  </a:lnTo>
                  <a:lnTo>
                    <a:pt x="7745450" y="292100"/>
                  </a:lnTo>
                  <a:lnTo>
                    <a:pt x="7712913" y="254000"/>
                  </a:lnTo>
                  <a:lnTo>
                    <a:pt x="7679004" y="228600"/>
                  </a:lnTo>
                  <a:lnTo>
                    <a:pt x="7643762" y="203200"/>
                  </a:lnTo>
                  <a:lnTo>
                    <a:pt x="7607262" y="165100"/>
                  </a:lnTo>
                  <a:lnTo>
                    <a:pt x="7569555" y="139700"/>
                  </a:lnTo>
                  <a:lnTo>
                    <a:pt x="7530668" y="127000"/>
                  </a:lnTo>
                  <a:lnTo>
                    <a:pt x="7490688" y="101600"/>
                  </a:lnTo>
                  <a:lnTo>
                    <a:pt x="7449642" y="76200"/>
                  </a:lnTo>
                  <a:lnTo>
                    <a:pt x="7364590" y="50800"/>
                  </a:lnTo>
                  <a:lnTo>
                    <a:pt x="7230402" y="12700"/>
                  </a:lnTo>
                  <a:lnTo>
                    <a:pt x="7184123" y="0"/>
                  </a:lnTo>
                  <a:lnTo>
                    <a:pt x="853465" y="0"/>
                  </a:lnTo>
                  <a:lnTo>
                    <a:pt x="716889" y="38100"/>
                  </a:lnTo>
                  <a:lnTo>
                    <a:pt x="587946" y="76200"/>
                  </a:lnTo>
                  <a:lnTo>
                    <a:pt x="546900" y="101600"/>
                  </a:lnTo>
                  <a:lnTo>
                    <a:pt x="506907" y="127000"/>
                  </a:lnTo>
                  <a:lnTo>
                    <a:pt x="468033" y="139700"/>
                  </a:lnTo>
                  <a:lnTo>
                    <a:pt x="430314" y="165100"/>
                  </a:lnTo>
                  <a:lnTo>
                    <a:pt x="393814" y="203200"/>
                  </a:lnTo>
                  <a:lnTo>
                    <a:pt x="358584" y="228600"/>
                  </a:lnTo>
                  <a:lnTo>
                    <a:pt x="324675" y="254000"/>
                  </a:lnTo>
                  <a:lnTo>
                    <a:pt x="292138" y="292100"/>
                  </a:lnTo>
                  <a:lnTo>
                    <a:pt x="261023" y="317500"/>
                  </a:lnTo>
                  <a:lnTo>
                    <a:pt x="231381" y="355600"/>
                  </a:lnTo>
                  <a:lnTo>
                    <a:pt x="203276" y="393700"/>
                  </a:lnTo>
                  <a:lnTo>
                    <a:pt x="176758" y="419100"/>
                  </a:lnTo>
                  <a:lnTo>
                    <a:pt x="151866" y="457200"/>
                  </a:lnTo>
                  <a:lnTo>
                    <a:pt x="128676" y="495300"/>
                  </a:lnTo>
                  <a:lnTo>
                    <a:pt x="107213" y="546100"/>
                  </a:lnTo>
                  <a:lnTo>
                    <a:pt x="87553" y="584200"/>
                  </a:lnTo>
                  <a:lnTo>
                    <a:pt x="69735" y="622300"/>
                  </a:lnTo>
                  <a:lnTo>
                    <a:pt x="53822" y="673100"/>
                  </a:lnTo>
                  <a:lnTo>
                    <a:pt x="39852" y="711200"/>
                  </a:lnTo>
                  <a:lnTo>
                    <a:pt x="27901" y="749300"/>
                  </a:lnTo>
                  <a:lnTo>
                    <a:pt x="17995" y="800100"/>
                  </a:lnTo>
                  <a:lnTo>
                    <a:pt x="10198" y="850900"/>
                  </a:lnTo>
                  <a:lnTo>
                    <a:pt x="4559" y="889000"/>
                  </a:lnTo>
                  <a:lnTo>
                    <a:pt x="1143" y="939800"/>
                  </a:lnTo>
                  <a:lnTo>
                    <a:pt x="0" y="990600"/>
                  </a:lnTo>
                  <a:lnTo>
                    <a:pt x="0" y="1409700"/>
                  </a:lnTo>
                  <a:lnTo>
                    <a:pt x="1143" y="1460500"/>
                  </a:lnTo>
                  <a:lnTo>
                    <a:pt x="4559" y="1511300"/>
                  </a:lnTo>
                  <a:lnTo>
                    <a:pt x="10198" y="1562100"/>
                  </a:lnTo>
                  <a:lnTo>
                    <a:pt x="17995" y="1600200"/>
                  </a:lnTo>
                  <a:lnTo>
                    <a:pt x="27901" y="1651000"/>
                  </a:lnTo>
                  <a:lnTo>
                    <a:pt x="39852" y="1689100"/>
                  </a:lnTo>
                  <a:lnTo>
                    <a:pt x="53822" y="1739900"/>
                  </a:lnTo>
                  <a:lnTo>
                    <a:pt x="69735" y="1778000"/>
                  </a:lnTo>
                  <a:lnTo>
                    <a:pt x="87553" y="1828800"/>
                  </a:lnTo>
                  <a:lnTo>
                    <a:pt x="107213" y="1866900"/>
                  </a:lnTo>
                  <a:lnTo>
                    <a:pt x="128676" y="1905000"/>
                  </a:lnTo>
                  <a:lnTo>
                    <a:pt x="151866" y="1943100"/>
                  </a:lnTo>
                  <a:lnTo>
                    <a:pt x="176758" y="1981200"/>
                  </a:lnTo>
                  <a:lnTo>
                    <a:pt x="203276" y="2019300"/>
                  </a:lnTo>
                  <a:lnTo>
                    <a:pt x="231381" y="2057400"/>
                  </a:lnTo>
                  <a:lnTo>
                    <a:pt x="261023" y="2082800"/>
                  </a:lnTo>
                  <a:lnTo>
                    <a:pt x="292138" y="2120900"/>
                  </a:lnTo>
                  <a:lnTo>
                    <a:pt x="324675" y="2146300"/>
                  </a:lnTo>
                  <a:lnTo>
                    <a:pt x="358584" y="2184400"/>
                  </a:lnTo>
                  <a:lnTo>
                    <a:pt x="393814" y="2209800"/>
                  </a:lnTo>
                  <a:lnTo>
                    <a:pt x="430314" y="2235200"/>
                  </a:lnTo>
                  <a:lnTo>
                    <a:pt x="468033" y="2260600"/>
                  </a:lnTo>
                  <a:lnTo>
                    <a:pt x="506907" y="2286000"/>
                  </a:lnTo>
                  <a:lnTo>
                    <a:pt x="546900" y="2298700"/>
                  </a:lnTo>
                  <a:lnTo>
                    <a:pt x="587946" y="2324100"/>
                  </a:lnTo>
                  <a:lnTo>
                    <a:pt x="629996" y="2336800"/>
                  </a:lnTo>
                  <a:lnTo>
                    <a:pt x="672998" y="2362200"/>
                  </a:lnTo>
                  <a:lnTo>
                    <a:pt x="761644" y="2387600"/>
                  </a:lnTo>
                  <a:lnTo>
                    <a:pt x="807186" y="2387600"/>
                  </a:lnTo>
                  <a:lnTo>
                    <a:pt x="853465" y="2400300"/>
                  </a:lnTo>
                  <a:lnTo>
                    <a:pt x="900442" y="2400300"/>
                  </a:lnTo>
                  <a:lnTo>
                    <a:pt x="948055" y="2413000"/>
                  </a:lnTo>
                  <a:lnTo>
                    <a:pt x="7089534" y="2413000"/>
                  </a:lnTo>
                  <a:lnTo>
                    <a:pt x="7137146" y="2400300"/>
                  </a:lnTo>
                  <a:lnTo>
                    <a:pt x="7184123" y="2400300"/>
                  </a:lnTo>
                  <a:lnTo>
                    <a:pt x="7230402" y="2387600"/>
                  </a:lnTo>
                  <a:lnTo>
                    <a:pt x="7275944" y="2387600"/>
                  </a:lnTo>
                  <a:lnTo>
                    <a:pt x="7364590" y="2362200"/>
                  </a:lnTo>
                  <a:lnTo>
                    <a:pt x="7407592" y="2336800"/>
                  </a:lnTo>
                  <a:lnTo>
                    <a:pt x="7449642" y="2324100"/>
                  </a:lnTo>
                  <a:lnTo>
                    <a:pt x="7490688" y="2298700"/>
                  </a:lnTo>
                  <a:lnTo>
                    <a:pt x="7530668" y="2286000"/>
                  </a:lnTo>
                  <a:lnTo>
                    <a:pt x="7569555" y="2260600"/>
                  </a:lnTo>
                  <a:lnTo>
                    <a:pt x="7607262" y="2235200"/>
                  </a:lnTo>
                  <a:lnTo>
                    <a:pt x="7643762" y="2209800"/>
                  </a:lnTo>
                  <a:lnTo>
                    <a:pt x="7679004" y="2184400"/>
                  </a:lnTo>
                  <a:lnTo>
                    <a:pt x="7712913" y="2146300"/>
                  </a:lnTo>
                  <a:lnTo>
                    <a:pt x="7745450" y="2120900"/>
                  </a:lnTo>
                  <a:lnTo>
                    <a:pt x="7776565" y="2082800"/>
                  </a:lnTo>
                  <a:lnTo>
                    <a:pt x="7806195" y="2057400"/>
                  </a:lnTo>
                  <a:lnTo>
                    <a:pt x="7834300" y="2019300"/>
                  </a:lnTo>
                  <a:lnTo>
                    <a:pt x="7860830" y="1981200"/>
                  </a:lnTo>
                  <a:lnTo>
                    <a:pt x="7885709" y="1943100"/>
                  </a:lnTo>
                  <a:lnTo>
                    <a:pt x="7908912" y="1905000"/>
                  </a:lnTo>
                  <a:lnTo>
                    <a:pt x="7930362" y="1866900"/>
                  </a:lnTo>
                  <a:lnTo>
                    <a:pt x="7950035" y="1828800"/>
                  </a:lnTo>
                  <a:lnTo>
                    <a:pt x="7967840" y="1778000"/>
                  </a:lnTo>
                  <a:lnTo>
                    <a:pt x="7983766" y="1739900"/>
                  </a:lnTo>
                  <a:lnTo>
                    <a:pt x="7997723" y="1689100"/>
                  </a:lnTo>
                  <a:lnTo>
                    <a:pt x="8009687" y="1651000"/>
                  </a:lnTo>
                  <a:lnTo>
                    <a:pt x="8019593" y="1600200"/>
                  </a:lnTo>
                  <a:lnTo>
                    <a:pt x="8027390" y="1562100"/>
                  </a:lnTo>
                  <a:lnTo>
                    <a:pt x="8033017" y="1511300"/>
                  </a:lnTo>
                  <a:lnTo>
                    <a:pt x="8036446" y="1460500"/>
                  </a:lnTo>
                  <a:lnTo>
                    <a:pt x="8037589" y="1409700"/>
                  </a:lnTo>
                  <a:lnTo>
                    <a:pt x="8037589" y="990600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5743" y="3052657"/>
              <a:ext cx="138167" cy="1589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89155" y="3085565"/>
              <a:ext cx="80916" cy="930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447768" y="3124558"/>
              <a:ext cx="2536190" cy="15240"/>
            </a:xfrm>
            <a:custGeom>
              <a:avLst/>
              <a:gdLst/>
              <a:ahLst/>
              <a:cxnLst/>
              <a:rect l="l" t="t" r="r" b="b"/>
              <a:pathLst>
                <a:path w="2536190" h="15239">
                  <a:moveTo>
                    <a:pt x="2535922" y="14876"/>
                  </a:moveTo>
                  <a:lnTo>
                    <a:pt x="0" y="14876"/>
                  </a:lnTo>
                  <a:lnTo>
                    <a:pt x="0" y="0"/>
                  </a:lnTo>
                  <a:lnTo>
                    <a:pt x="2535922" y="0"/>
                  </a:lnTo>
                  <a:lnTo>
                    <a:pt x="2535922" y="1487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67688" y="3052657"/>
              <a:ext cx="138167" cy="1589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61527" y="3085565"/>
              <a:ext cx="80916" cy="930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0255281" y="2792326"/>
              <a:ext cx="112395" cy="303530"/>
            </a:xfrm>
            <a:custGeom>
              <a:avLst/>
              <a:gdLst/>
              <a:ahLst/>
              <a:cxnLst/>
              <a:rect l="l" t="t" r="r" b="b"/>
              <a:pathLst>
                <a:path w="112395" h="303530">
                  <a:moveTo>
                    <a:pt x="56123" y="303382"/>
                  </a:moveTo>
                  <a:lnTo>
                    <a:pt x="23677" y="262849"/>
                  </a:lnTo>
                  <a:lnTo>
                    <a:pt x="7015" y="233537"/>
                  </a:lnTo>
                  <a:lnTo>
                    <a:pt x="876" y="201225"/>
                  </a:lnTo>
                  <a:lnTo>
                    <a:pt x="0" y="151691"/>
                  </a:lnTo>
                  <a:lnTo>
                    <a:pt x="8769" y="92616"/>
                  </a:lnTo>
                  <a:lnTo>
                    <a:pt x="28061" y="44402"/>
                  </a:lnTo>
                  <a:lnTo>
                    <a:pt x="47354" y="11910"/>
                  </a:lnTo>
                  <a:lnTo>
                    <a:pt x="56123" y="0"/>
                  </a:lnTo>
                  <a:lnTo>
                    <a:pt x="88569" y="40532"/>
                  </a:lnTo>
                  <a:lnTo>
                    <a:pt x="105231" y="69844"/>
                  </a:lnTo>
                  <a:lnTo>
                    <a:pt x="111369" y="102156"/>
                  </a:lnTo>
                  <a:lnTo>
                    <a:pt x="112246" y="151691"/>
                  </a:lnTo>
                  <a:lnTo>
                    <a:pt x="103477" y="210765"/>
                  </a:lnTo>
                  <a:lnTo>
                    <a:pt x="84185" y="258979"/>
                  </a:lnTo>
                  <a:lnTo>
                    <a:pt x="64892" y="291471"/>
                  </a:lnTo>
                  <a:lnTo>
                    <a:pt x="56123" y="303382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16211" y="2941988"/>
              <a:ext cx="153945" cy="1539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57385" y="2941988"/>
              <a:ext cx="153945" cy="15394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292696" y="311531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1435" y="37866"/>
                  </a:moveTo>
                  <a:lnTo>
                    <a:pt x="16431" y="37866"/>
                  </a:lnTo>
                  <a:lnTo>
                    <a:pt x="13997" y="37393"/>
                  </a:lnTo>
                  <a:lnTo>
                    <a:pt x="0" y="21435"/>
                  </a:lnTo>
                  <a:lnTo>
                    <a:pt x="0" y="16431"/>
                  </a:lnTo>
                  <a:lnTo>
                    <a:pt x="16431" y="0"/>
                  </a:lnTo>
                  <a:lnTo>
                    <a:pt x="21435" y="0"/>
                  </a:lnTo>
                  <a:lnTo>
                    <a:pt x="37866" y="16431"/>
                  </a:lnTo>
                  <a:lnTo>
                    <a:pt x="37866" y="18933"/>
                  </a:lnTo>
                  <a:lnTo>
                    <a:pt x="37866" y="21435"/>
                  </a:lnTo>
                  <a:lnTo>
                    <a:pt x="23869" y="37393"/>
                  </a:lnTo>
                  <a:lnTo>
                    <a:pt x="21435" y="3786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99676" y="3692347"/>
              <a:ext cx="8285480" cy="2665095"/>
            </a:xfrm>
            <a:custGeom>
              <a:avLst/>
              <a:gdLst/>
              <a:ahLst/>
              <a:cxnLst/>
              <a:rect l="l" t="t" r="r" b="b"/>
              <a:pathLst>
                <a:path w="8285480" h="2665095">
                  <a:moveTo>
                    <a:pt x="7178976" y="2664989"/>
                  </a:moveTo>
                  <a:lnTo>
                    <a:pt x="1106382" y="2664989"/>
                  </a:lnTo>
                  <a:lnTo>
                    <a:pt x="1065163" y="2663722"/>
                  </a:lnTo>
                  <a:lnTo>
                    <a:pt x="1024020" y="2660942"/>
                  </a:lnTo>
                  <a:lnTo>
                    <a:pt x="983004" y="2656647"/>
                  </a:lnTo>
                  <a:lnTo>
                    <a:pt x="942174" y="2650852"/>
                  </a:lnTo>
                  <a:lnTo>
                    <a:pt x="901587" y="2643549"/>
                  </a:lnTo>
                  <a:lnTo>
                    <a:pt x="861297" y="2634763"/>
                  </a:lnTo>
                  <a:lnTo>
                    <a:pt x="821354" y="2624497"/>
                  </a:lnTo>
                  <a:lnTo>
                    <a:pt x="781817" y="2612770"/>
                  </a:lnTo>
                  <a:lnTo>
                    <a:pt x="742742" y="2599597"/>
                  </a:lnTo>
                  <a:lnTo>
                    <a:pt x="704176" y="2584988"/>
                  </a:lnTo>
                  <a:lnTo>
                    <a:pt x="666173" y="2568974"/>
                  </a:lnTo>
                  <a:lnTo>
                    <a:pt x="628784" y="2551560"/>
                  </a:lnTo>
                  <a:lnTo>
                    <a:pt x="592065" y="2532789"/>
                  </a:lnTo>
                  <a:lnTo>
                    <a:pt x="556059" y="2512691"/>
                  </a:lnTo>
                  <a:lnTo>
                    <a:pt x="520818" y="2491277"/>
                  </a:lnTo>
                  <a:lnTo>
                    <a:pt x="486389" y="2468574"/>
                  </a:lnTo>
                  <a:lnTo>
                    <a:pt x="452818" y="2444615"/>
                  </a:lnTo>
                  <a:lnTo>
                    <a:pt x="420154" y="2419461"/>
                  </a:lnTo>
                  <a:lnTo>
                    <a:pt x="388436" y="2393095"/>
                  </a:lnTo>
                  <a:lnTo>
                    <a:pt x="357709" y="2365585"/>
                  </a:lnTo>
                  <a:lnTo>
                    <a:pt x="328019" y="2336966"/>
                  </a:lnTo>
                  <a:lnTo>
                    <a:pt x="299400" y="2307273"/>
                  </a:lnTo>
                  <a:lnTo>
                    <a:pt x="271894" y="2276552"/>
                  </a:lnTo>
                  <a:lnTo>
                    <a:pt x="245536" y="2244832"/>
                  </a:lnTo>
                  <a:lnTo>
                    <a:pt x="220365" y="2212169"/>
                  </a:lnTo>
                  <a:lnTo>
                    <a:pt x="196413" y="2178600"/>
                  </a:lnTo>
                  <a:lnTo>
                    <a:pt x="173712" y="2144170"/>
                  </a:lnTo>
                  <a:lnTo>
                    <a:pt x="152294" y="2108929"/>
                  </a:lnTo>
                  <a:lnTo>
                    <a:pt x="132189" y="2072924"/>
                  </a:lnTo>
                  <a:lnTo>
                    <a:pt x="113422" y="2036205"/>
                  </a:lnTo>
                  <a:lnTo>
                    <a:pt x="96019" y="1998816"/>
                  </a:lnTo>
                  <a:lnTo>
                    <a:pt x="80003" y="1960812"/>
                  </a:lnTo>
                  <a:lnTo>
                    <a:pt x="65398" y="1922248"/>
                  </a:lnTo>
                  <a:lnTo>
                    <a:pt x="52223" y="1883171"/>
                  </a:lnTo>
                  <a:lnTo>
                    <a:pt x="40494" y="1843634"/>
                  </a:lnTo>
                  <a:lnTo>
                    <a:pt x="30228" y="1803692"/>
                  </a:lnTo>
                  <a:lnTo>
                    <a:pt x="21440" y="1763402"/>
                  </a:lnTo>
                  <a:lnTo>
                    <a:pt x="14140" y="1722815"/>
                  </a:lnTo>
                  <a:lnTo>
                    <a:pt x="8340" y="1681985"/>
                  </a:lnTo>
                  <a:lnTo>
                    <a:pt x="4046" y="1640969"/>
                  </a:lnTo>
                  <a:lnTo>
                    <a:pt x="1265" y="1599826"/>
                  </a:lnTo>
                  <a:lnTo>
                    <a:pt x="0" y="1558607"/>
                  </a:lnTo>
                  <a:lnTo>
                    <a:pt x="0" y="1106466"/>
                  </a:lnTo>
                  <a:lnTo>
                    <a:pt x="1265" y="1065247"/>
                  </a:lnTo>
                  <a:lnTo>
                    <a:pt x="4046" y="1024104"/>
                  </a:lnTo>
                  <a:lnTo>
                    <a:pt x="8340" y="983089"/>
                  </a:lnTo>
                  <a:lnTo>
                    <a:pt x="14140" y="942258"/>
                  </a:lnTo>
                  <a:lnTo>
                    <a:pt x="21440" y="901671"/>
                  </a:lnTo>
                  <a:lnTo>
                    <a:pt x="30228" y="861381"/>
                  </a:lnTo>
                  <a:lnTo>
                    <a:pt x="40494" y="821439"/>
                  </a:lnTo>
                  <a:lnTo>
                    <a:pt x="52223" y="781901"/>
                  </a:lnTo>
                  <a:lnTo>
                    <a:pt x="65398" y="742826"/>
                  </a:lnTo>
                  <a:lnTo>
                    <a:pt x="80003" y="704260"/>
                  </a:lnTo>
                  <a:lnTo>
                    <a:pt x="96019" y="666257"/>
                  </a:lnTo>
                  <a:lnTo>
                    <a:pt x="113422" y="628869"/>
                  </a:lnTo>
                  <a:lnTo>
                    <a:pt x="132189" y="592149"/>
                  </a:lnTo>
                  <a:lnTo>
                    <a:pt x="152294" y="556143"/>
                  </a:lnTo>
                  <a:lnTo>
                    <a:pt x="173712" y="520902"/>
                  </a:lnTo>
                  <a:lnTo>
                    <a:pt x="196413" y="486473"/>
                  </a:lnTo>
                  <a:lnTo>
                    <a:pt x="220365" y="452902"/>
                  </a:lnTo>
                  <a:lnTo>
                    <a:pt x="245536" y="420239"/>
                  </a:lnTo>
                  <a:lnTo>
                    <a:pt x="271894" y="388520"/>
                  </a:lnTo>
                  <a:lnTo>
                    <a:pt x="299400" y="357793"/>
                  </a:lnTo>
                  <a:lnTo>
                    <a:pt x="328019" y="328103"/>
                  </a:lnTo>
                  <a:lnTo>
                    <a:pt x="357709" y="299485"/>
                  </a:lnTo>
                  <a:lnTo>
                    <a:pt x="388436" y="271978"/>
                  </a:lnTo>
                  <a:lnTo>
                    <a:pt x="420154" y="245621"/>
                  </a:lnTo>
                  <a:lnTo>
                    <a:pt x="452818" y="220449"/>
                  </a:lnTo>
                  <a:lnTo>
                    <a:pt x="486389" y="196498"/>
                  </a:lnTo>
                  <a:lnTo>
                    <a:pt x="520818" y="173797"/>
                  </a:lnTo>
                  <a:lnTo>
                    <a:pt x="556059" y="152379"/>
                  </a:lnTo>
                  <a:lnTo>
                    <a:pt x="592065" y="132273"/>
                  </a:lnTo>
                  <a:lnTo>
                    <a:pt x="628784" y="113506"/>
                  </a:lnTo>
                  <a:lnTo>
                    <a:pt x="666173" y="96103"/>
                  </a:lnTo>
                  <a:lnTo>
                    <a:pt x="704176" y="80088"/>
                  </a:lnTo>
                  <a:lnTo>
                    <a:pt x="742742" y="65483"/>
                  </a:lnTo>
                  <a:lnTo>
                    <a:pt x="781817" y="52307"/>
                  </a:lnTo>
                  <a:lnTo>
                    <a:pt x="821354" y="40578"/>
                  </a:lnTo>
                  <a:lnTo>
                    <a:pt x="861297" y="30312"/>
                  </a:lnTo>
                  <a:lnTo>
                    <a:pt x="901587" y="21524"/>
                  </a:lnTo>
                  <a:lnTo>
                    <a:pt x="942174" y="14225"/>
                  </a:lnTo>
                  <a:lnTo>
                    <a:pt x="983004" y="8424"/>
                  </a:lnTo>
                  <a:lnTo>
                    <a:pt x="1024019" y="4130"/>
                  </a:lnTo>
                  <a:lnTo>
                    <a:pt x="1065163" y="1349"/>
                  </a:lnTo>
                  <a:lnTo>
                    <a:pt x="1106382" y="84"/>
                  </a:lnTo>
                  <a:lnTo>
                    <a:pt x="1120130" y="0"/>
                  </a:lnTo>
                  <a:lnTo>
                    <a:pt x="7178976" y="84"/>
                  </a:lnTo>
                  <a:lnTo>
                    <a:pt x="7220207" y="1349"/>
                  </a:lnTo>
                  <a:lnTo>
                    <a:pt x="7261339" y="4130"/>
                  </a:lnTo>
                  <a:lnTo>
                    <a:pt x="7302358" y="8424"/>
                  </a:lnTo>
                  <a:lnTo>
                    <a:pt x="7343183" y="14225"/>
                  </a:lnTo>
                  <a:lnTo>
                    <a:pt x="7383776" y="21524"/>
                  </a:lnTo>
                  <a:lnTo>
                    <a:pt x="7424065" y="30312"/>
                  </a:lnTo>
                  <a:lnTo>
                    <a:pt x="7464009" y="40578"/>
                  </a:lnTo>
                  <a:lnTo>
                    <a:pt x="7503550" y="52307"/>
                  </a:lnTo>
                  <a:lnTo>
                    <a:pt x="7542612" y="65483"/>
                  </a:lnTo>
                  <a:lnTo>
                    <a:pt x="7581184" y="80088"/>
                  </a:lnTo>
                  <a:lnTo>
                    <a:pt x="7619188" y="96103"/>
                  </a:lnTo>
                  <a:lnTo>
                    <a:pt x="7656575" y="113506"/>
                  </a:lnTo>
                  <a:lnTo>
                    <a:pt x="7693289" y="132273"/>
                  </a:lnTo>
                  <a:lnTo>
                    <a:pt x="7729302" y="152379"/>
                  </a:lnTo>
                  <a:lnTo>
                    <a:pt x="7764554" y="173797"/>
                  </a:lnTo>
                  <a:lnTo>
                    <a:pt x="7798975" y="196498"/>
                  </a:lnTo>
                  <a:lnTo>
                    <a:pt x="7832538" y="220449"/>
                  </a:lnTo>
                  <a:lnTo>
                    <a:pt x="7865211" y="245621"/>
                  </a:lnTo>
                  <a:lnTo>
                    <a:pt x="7896925" y="271978"/>
                  </a:lnTo>
                  <a:lnTo>
                    <a:pt x="7927647" y="299485"/>
                  </a:lnTo>
                  <a:lnTo>
                    <a:pt x="7957340" y="328103"/>
                  </a:lnTo>
                  <a:lnTo>
                    <a:pt x="7985958" y="357793"/>
                  </a:lnTo>
                  <a:lnTo>
                    <a:pt x="8013469" y="388520"/>
                  </a:lnTo>
                  <a:lnTo>
                    <a:pt x="8039835" y="420239"/>
                  </a:lnTo>
                  <a:lnTo>
                    <a:pt x="8064989" y="452902"/>
                  </a:lnTo>
                  <a:lnTo>
                    <a:pt x="8088948" y="486473"/>
                  </a:lnTo>
                  <a:lnTo>
                    <a:pt x="8111651" y="520902"/>
                  </a:lnTo>
                  <a:lnTo>
                    <a:pt x="8133065" y="556143"/>
                  </a:lnTo>
                  <a:lnTo>
                    <a:pt x="8153163" y="592149"/>
                  </a:lnTo>
                  <a:lnTo>
                    <a:pt x="8171934" y="628869"/>
                  </a:lnTo>
                  <a:lnTo>
                    <a:pt x="8189339" y="666257"/>
                  </a:lnTo>
                  <a:lnTo>
                    <a:pt x="8205362" y="704260"/>
                  </a:lnTo>
                  <a:lnTo>
                    <a:pt x="8219970" y="742826"/>
                  </a:lnTo>
                  <a:lnTo>
                    <a:pt x="8233143" y="781901"/>
                  </a:lnTo>
                  <a:lnTo>
                    <a:pt x="8244871" y="821439"/>
                  </a:lnTo>
                  <a:lnTo>
                    <a:pt x="8255136" y="861381"/>
                  </a:lnTo>
                  <a:lnTo>
                    <a:pt x="8263923" y="901671"/>
                  </a:lnTo>
                  <a:lnTo>
                    <a:pt x="8271225" y="942258"/>
                  </a:lnTo>
                  <a:lnTo>
                    <a:pt x="8277021" y="983088"/>
                  </a:lnTo>
                  <a:lnTo>
                    <a:pt x="8281316" y="1024103"/>
                  </a:lnTo>
                  <a:lnTo>
                    <a:pt x="8284095" y="1065247"/>
                  </a:lnTo>
                  <a:lnTo>
                    <a:pt x="8285363" y="1106466"/>
                  </a:lnTo>
                  <a:lnTo>
                    <a:pt x="8285363" y="1558607"/>
                  </a:lnTo>
                  <a:lnTo>
                    <a:pt x="8284095" y="1599826"/>
                  </a:lnTo>
                  <a:lnTo>
                    <a:pt x="8281316" y="1640969"/>
                  </a:lnTo>
                  <a:lnTo>
                    <a:pt x="8277021" y="1681985"/>
                  </a:lnTo>
                  <a:lnTo>
                    <a:pt x="8271225" y="1722815"/>
                  </a:lnTo>
                  <a:lnTo>
                    <a:pt x="8263923" y="1763402"/>
                  </a:lnTo>
                  <a:lnTo>
                    <a:pt x="8255136" y="1803692"/>
                  </a:lnTo>
                  <a:lnTo>
                    <a:pt x="8244871" y="1843634"/>
                  </a:lnTo>
                  <a:lnTo>
                    <a:pt x="8233143" y="1883171"/>
                  </a:lnTo>
                  <a:lnTo>
                    <a:pt x="8219970" y="1922248"/>
                  </a:lnTo>
                  <a:lnTo>
                    <a:pt x="8205362" y="1960812"/>
                  </a:lnTo>
                  <a:lnTo>
                    <a:pt x="8189339" y="1998816"/>
                  </a:lnTo>
                  <a:lnTo>
                    <a:pt x="8171943" y="2036205"/>
                  </a:lnTo>
                  <a:lnTo>
                    <a:pt x="8153163" y="2072924"/>
                  </a:lnTo>
                  <a:lnTo>
                    <a:pt x="8133065" y="2108929"/>
                  </a:lnTo>
                  <a:lnTo>
                    <a:pt x="8111651" y="2144170"/>
                  </a:lnTo>
                  <a:lnTo>
                    <a:pt x="8088948" y="2178600"/>
                  </a:lnTo>
                  <a:lnTo>
                    <a:pt x="8064989" y="2212169"/>
                  </a:lnTo>
                  <a:lnTo>
                    <a:pt x="8039835" y="2244832"/>
                  </a:lnTo>
                  <a:lnTo>
                    <a:pt x="8013477" y="2276552"/>
                  </a:lnTo>
                  <a:lnTo>
                    <a:pt x="7985958" y="2307273"/>
                  </a:lnTo>
                  <a:lnTo>
                    <a:pt x="7957340" y="2336966"/>
                  </a:lnTo>
                  <a:lnTo>
                    <a:pt x="7927647" y="2365585"/>
                  </a:lnTo>
                  <a:lnTo>
                    <a:pt x="7896925" y="2393095"/>
                  </a:lnTo>
                  <a:lnTo>
                    <a:pt x="7865211" y="2419461"/>
                  </a:lnTo>
                  <a:lnTo>
                    <a:pt x="7832538" y="2444615"/>
                  </a:lnTo>
                  <a:lnTo>
                    <a:pt x="7798975" y="2468574"/>
                  </a:lnTo>
                  <a:lnTo>
                    <a:pt x="7764554" y="2491277"/>
                  </a:lnTo>
                  <a:lnTo>
                    <a:pt x="7729302" y="2512691"/>
                  </a:lnTo>
                  <a:lnTo>
                    <a:pt x="7693289" y="2532789"/>
                  </a:lnTo>
                  <a:lnTo>
                    <a:pt x="7656575" y="2551560"/>
                  </a:lnTo>
                  <a:lnTo>
                    <a:pt x="7619188" y="2568974"/>
                  </a:lnTo>
                  <a:lnTo>
                    <a:pt x="7581184" y="2584988"/>
                  </a:lnTo>
                  <a:lnTo>
                    <a:pt x="7542612" y="2599597"/>
                  </a:lnTo>
                  <a:lnTo>
                    <a:pt x="7503550" y="2612770"/>
                  </a:lnTo>
                  <a:lnTo>
                    <a:pt x="7464009" y="2624497"/>
                  </a:lnTo>
                  <a:lnTo>
                    <a:pt x="7424065" y="2634763"/>
                  </a:lnTo>
                  <a:lnTo>
                    <a:pt x="7383776" y="2643549"/>
                  </a:lnTo>
                  <a:lnTo>
                    <a:pt x="7343183" y="2650852"/>
                  </a:lnTo>
                  <a:lnTo>
                    <a:pt x="7302358" y="2656647"/>
                  </a:lnTo>
                  <a:lnTo>
                    <a:pt x="7261339" y="2660942"/>
                  </a:lnTo>
                  <a:lnTo>
                    <a:pt x="7220207" y="2663722"/>
                  </a:lnTo>
                  <a:lnTo>
                    <a:pt x="7178976" y="2664989"/>
                  </a:lnTo>
                  <a:close/>
                </a:path>
              </a:pathLst>
            </a:custGeom>
            <a:solidFill>
              <a:srgbClr val="EA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23559" y="3816324"/>
              <a:ext cx="8037830" cy="2413000"/>
            </a:xfrm>
            <a:custGeom>
              <a:avLst/>
              <a:gdLst/>
              <a:ahLst/>
              <a:cxnLst/>
              <a:rect l="l" t="t" r="r" b="b"/>
              <a:pathLst>
                <a:path w="8037830" h="2413000">
                  <a:moveTo>
                    <a:pt x="4060266" y="2210003"/>
                  </a:moveTo>
                  <a:lnTo>
                    <a:pt x="1524342" y="2210003"/>
                  </a:lnTo>
                  <a:lnTo>
                    <a:pt x="1524342" y="2224875"/>
                  </a:lnTo>
                  <a:lnTo>
                    <a:pt x="4060266" y="2224875"/>
                  </a:lnTo>
                  <a:lnTo>
                    <a:pt x="4060266" y="2210003"/>
                  </a:lnTo>
                  <a:close/>
                </a:path>
                <a:path w="8037830" h="2413000">
                  <a:moveTo>
                    <a:pt x="8037589" y="990600"/>
                  </a:moveTo>
                  <a:lnTo>
                    <a:pt x="8036446" y="939800"/>
                  </a:lnTo>
                  <a:lnTo>
                    <a:pt x="8033017" y="889000"/>
                  </a:lnTo>
                  <a:lnTo>
                    <a:pt x="8027390" y="850900"/>
                  </a:lnTo>
                  <a:lnTo>
                    <a:pt x="8019593" y="800100"/>
                  </a:lnTo>
                  <a:lnTo>
                    <a:pt x="8015046" y="776795"/>
                  </a:lnTo>
                  <a:lnTo>
                    <a:pt x="8015046" y="990600"/>
                  </a:lnTo>
                  <a:lnTo>
                    <a:pt x="8015046" y="1409700"/>
                  </a:lnTo>
                  <a:lnTo>
                    <a:pt x="8013852" y="1460500"/>
                  </a:lnTo>
                  <a:lnTo>
                    <a:pt x="8010309" y="1511300"/>
                  </a:lnTo>
                  <a:lnTo>
                    <a:pt x="8004480" y="1562100"/>
                  </a:lnTo>
                  <a:lnTo>
                    <a:pt x="7996402" y="1600200"/>
                  </a:lnTo>
                  <a:lnTo>
                    <a:pt x="7986141" y="1651000"/>
                  </a:lnTo>
                  <a:lnTo>
                    <a:pt x="7973758" y="1689100"/>
                  </a:lnTo>
                  <a:lnTo>
                    <a:pt x="7959306" y="1739900"/>
                  </a:lnTo>
                  <a:lnTo>
                    <a:pt x="7942834" y="1778000"/>
                  </a:lnTo>
                  <a:lnTo>
                    <a:pt x="7924406" y="1828800"/>
                  </a:lnTo>
                  <a:lnTo>
                    <a:pt x="7904086" y="1866900"/>
                  </a:lnTo>
                  <a:lnTo>
                    <a:pt x="7881925" y="1905000"/>
                  </a:lnTo>
                  <a:lnTo>
                    <a:pt x="7857960" y="1943100"/>
                  </a:lnTo>
                  <a:lnTo>
                    <a:pt x="7832268" y="1981200"/>
                  </a:lnTo>
                  <a:lnTo>
                    <a:pt x="7804912" y="2019300"/>
                  </a:lnTo>
                  <a:lnTo>
                    <a:pt x="7775918" y="2057400"/>
                  </a:lnTo>
                  <a:lnTo>
                    <a:pt x="7745374" y="2082800"/>
                  </a:lnTo>
                  <a:lnTo>
                    <a:pt x="7713319" y="2120900"/>
                  </a:lnTo>
                  <a:lnTo>
                    <a:pt x="7679817" y="2146300"/>
                  </a:lnTo>
                  <a:lnTo>
                    <a:pt x="7644917" y="2171700"/>
                  </a:lnTo>
                  <a:lnTo>
                    <a:pt x="7608671" y="2209800"/>
                  </a:lnTo>
                  <a:lnTo>
                    <a:pt x="7571156" y="2235200"/>
                  </a:lnTo>
                  <a:lnTo>
                    <a:pt x="7532408" y="2260600"/>
                  </a:lnTo>
                  <a:lnTo>
                    <a:pt x="7492492" y="2273300"/>
                  </a:lnTo>
                  <a:lnTo>
                    <a:pt x="7451458" y="2298700"/>
                  </a:lnTo>
                  <a:lnTo>
                    <a:pt x="7409370" y="2311400"/>
                  </a:lnTo>
                  <a:lnTo>
                    <a:pt x="7366279" y="2336800"/>
                  </a:lnTo>
                  <a:lnTo>
                    <a:pt x="7231570" y="2374900"/>
                  </a:lnTo>
                  <a:lnTo>
                    <a:pt x="7185038" y="2374900"/>
                  </a:lnTo>
                  <a:lnTo>
                    <a:pt x="7137781" y="2387600"/>
                  </a:lnTo>
                  <a:lnTo>
                    <a:pt x="899807" y="2387600"/>
                  </a:lnTo>
                  <a:lnTo>
                    <a:pt x="852551" y="2374900"/>
                  </a:lnTo>
                  <a:lnTo>
                    <a:pt x="806018" y="2374900"/>
                  </a:lnTo>
                  <a:lnTo>
                    <a:pt x="671309" y="2336800"/>
                  </a:lnTo>
                  <a:lnTo>
                    <a:pt x="628218" y="2311400"/>
                  </a:lnTo>
                  <a:lnTo>
                    <a:pt x="586130" y="2298700"/>
                  </a:lnTo>
                  <a:lnTo>
                    <a:pt x="545096" y="2273300"/>
                  </a:lnTo>
                  <a:lnTo>
                    <a:pt x="505180" y="2260600"/>
                  </a:lnTo>
                  <a:lnTo>
                    <a:pt x="466432" y="2235200"/>
                  </a:lnTo>
                  <a:lnTo>
                    <a:pt x="428917" y="2209800"/>
                  </a:lnTo>
                  <a:lnTo>
                    <a:pt x="392671" y="2171700"/>
                  </a:lnTo>
                  <a:lnTo>
                    <a:pt x="357771" y="2146300"/>
                  </a:lnTo>
                  <a:lnTo>
                    <a:pt x="324269" y="2120900"/>
                  </a:lnTo>
                  <a:lnTo>
                    <a:pt x="292214" y="2082800"/>
                  </a:lnTo>
                  <a:lnTo>
                    <a:pt x="261658" y="2057400"/>
                  </a:lnTo>
                  <a:lnTo>
                    <a:pt x="232676" y="2019300"/>
                  </a:lnTo>
                  <a:lnTo>
                    <a:pt x="205308" y="1981200"/>
                  </a:lnTo>
                  <a:lnTo>
                    <a:pt x="179628" y="1943100"/>
                  </a:lnTo>
                  <a:lnTo>
                    <a:pt x="155663" y="1905000"/>
                  </a:lnTo>
                  <a:lnTo>
                    <a:pt x="133502" y="1866900"/>
                  </a:lnTo>
                  <a:lnTo>
                    <a:pt x="113169" y="1828800"/>
                  </a:lnTo>
                  <a:lnTo>
                    <a:pt x="94754" y="1778000"/>
                  </a:lnTo>
                  <a:lnTo>
                    <a:pt x="78282" y="1739900"/>
                  </a:lnTo>
                  <a:lnTo>
                    <a:pt x="63830" y="1689100"/>
                  </a:lnTo>
                  <a:lnTo>
                    <a:pt x="51447" y="1651000"/>
                  </a:lnTo>
                  <a:lnTo>
                    <a:pt x="41186" y="1600200"/>
                  </a:lnTo>
                  <a:lnTo>
                    <a:pt x="33108" y="1562100"/>
                  </a:lnTo>
                  <a:lnTo>
                    <a:pt x="27266" y="1511300"/>
                  </a:lnTo>
                  <a:lnTo>
                    <a:pt x="23723" y="1460500"/>
                  </a:lnTo>
                  <a:lnTo>
                    <a:pt x="22529" y="1409700"/>
                  </a:lnTo>
                  <a:lnTo>
                    <a:pt x="22529" y="990600"/>
                  </a:lnTo>
                  <a:lnTo>
                    <a:pt x="23723" y="939800"/>
                  </a:lnTo>
                  <a:lnTo>
                    <a:pt x="27266" y="889000"/>
                  </a:lnTo>
                  <a:lnTo>
                    <a:pt x="33108" y="850900"/>
                  </a:lnTo>
                  <a:lnTo>
                    <a:pt x="41186" y="800100"/>
                  </a:lnTo>
                  <a:lnTo>
                    <a:pt x="51447" y="749300"/>
                  </a:lnTo>
                  <a:lnTo>
                    <a:pt x="63830" y="711200"/>
                  </a:lnTo>
                  <a:lnTo>
                    <a:pt x="78282" y="660400"/>
                  </a:lnTo>
                  <a:lnTo>
                    <a:pt x="94754" y="622300"/>
                  </a:lnTo>
                  <a:lnTo>
                    <a:pt x="113169" y="584200"/>
                  </a:lnTo>
                  <a:lnTo>
                    <a:pt x="133502" y="533400"/>
                  </a:lnTo>
                  <a:lnTo>
                    <a:pt x="155663" y="495300"/>
                  </a:lnTo>
                  <a:lnTo>
                    <a:pt x="179628" y="457200"/>
                  </a:lnTo>
                  <a:lnTo>
                    <a:pt x="205308" y="419100"/>
                  </a:lnTo>
                  <a:lnTo>
                    <a:pt x="232676" y="381000"/>
                  </a:lnTo>
                  <a:lnTo>
                    <a:pt x="261658" y="355600"/>
                  </a:lnTo>
                  <a:lnTo>
                    <a:pt x="292214" y="317500"/>
                  </a:lnTo>
                  <a:lnTo>
                    <a:pt x="324269" y="292100"/>
                  </a:lnTo>
                  <a:lnTo>
                    <a:pt x="357771" y="254000"/>
                  </a:lnTo>
                  <a:lnTo>
                    <a:pt x="392671" y="228600"/>
                  </a:lnTo>
                  <a:lnTo>
                    <a:pt x="428917" y="203200"/>
                  </a:lnTo>
                  <a:lnTo>
                    <a:pt x="466432" y="177800"/>
                  </a:lnTo>
                  <a:lnTo>
                    <a:pt x="505180" y="152400"/>
                  </a:lnTo>
                  <a:lnTo>
                    <a:pt x="545096" y="127000"/>
                  </a:lnTo>
                  <a:lnTo>
                    <a:pt x="586130" y="101600"/>
                  </a:lnTo>
                  <a:lnTo>
                    <a:pt x="628218" y="88900"/>
                  </a:lnTo>
                  <a:lnTo>
                    <a:pt x="715340" y="63500"/>
                  </a:lnTo>
                  <a:lnTo>
                    <a:pt x="852551" y="25400"/>
                  </a:lnTo>
                  <a:lnTo>
                    <a:pt x="899807" y="25400"/>
                  </a:lnTo>
                  <a:lnTo>
                    <a:pt x="947712" y="12700"/>
                  </a:lnTo>
                  <a:lnTo>
                    <a:pt x="7089864" y="12700"/>
                  </a:lnTo>
                  <a:lnTo>
                    <a:pt x="7137781" y="25400"/>
                  </a:lnTo>
                  <a:lnTo>
                    <a:pt x="7185038" y="25400"/>
                  </a:lnTo>
                  <a:lnTo>
                    <a:pt x="7322248" y="63500"/>
                  </a:lnTo>
                  <a:lnTo>
                    <a:pt x="7409370" y="88900"/>
                  </a:lnTo>
                  <a:lnTo>
                    <a:pt x="7451458" y="101600"/>
                  </a:lnTo>
                  <a:lnTo>
                    <a:pt x="7492492" y="127000"/>
                  </a:lnTo>
                  <a:lnTo>
                    <a:pt x="7532408" y="152400"/>
                  </a:lnTo>
                  <a:lnTo>
                    <a:pt x="7571156" y="177800"/>
                  </a:lnTo>
                  <a:lnTo>
                    <a:pt x="7608671" y="203200"/>
                  </a:lnTo>
                  <a:lnTo>
                    <a:pt x="7644917" y="228600"/>
                  </a:lnTo>
                  <a:lnTo>
                    <a:pt x="7679817" y="254000"/>
                  </a:lnTo>
                  <a:lnTo>
                    <a:pt x="7713319" y="292100"/>
                  </a:lnTo>
                  <a:lnTo>
                    <a:pt x="7745374" y="317500"/>
                  </a:lnTo>
                  <a:lnTo>
                    <a:pt x="7775918" y="355600"/>
                  </a:lnTo>
                  <a:lnTo>
                    <a:pt x="7804912" y="381000"/>
                  </a:lnTo>
                  <a:lnTo>
                    <a:pt x="7832268" y="419100"/>
                  </a:lnTo>
                  <a:lnTo>
                    <a:pt x="7857960" y="457200"/>
                  </a:lnTo>
                  <a:lnTo>
                    <a:pt x="7881925" y="495300"/>
                  </a:lnTo>
                  <a:lnTo>
                    <a:pt x="7904086" y="533400"/>
                  </a:lnTo>
                  <a:lnTo>
                    <a:pt x="7924406" y="584200"/>
                  </a:lnTo>
                  <a:lnTo>
                    <a:pt x="7942834" y="622300"/>
                  </a:lnTo>
                  <a:lnTo>
                    <a:pt x="7959306" y="660400"/>
                  </a:lnTo>
                  <a:lnTo>
                    <a:pt x="7973758" y="711200"/>
                  </a:lnTo>
                  <a:lnTo>
                    <a:pt x="7986141" y="749300"/>
                  </a:lnTo>
                  <a:lnTo>
                    <a:pt x="7996402" y="800100"/>
                  </a:lnTo>
                  <a:lnTo>
                    <a:pt x="8004480" y="850900"/>
                  </a:lnTo>
                  <a:lnTo>
                    <a:pt x="8010309" y="889000"/>
                  </a:lnTo>
                  <a:lnTo>
                    <a:pt x="8013852" y="939800"/>
                  </a:lnTo>
                  <a:lnTo>
                    <a:pt x="8015046" y="990600"/>
                  </a:lnTo>
                  <a:lnTo>
                    <a:pt x="8015046" y="776795"/>
                  </a:lnTo>
                  <a:lnTo>
                    <a:pt x="8009687" y="749300"/>
                  </a:lnTo>
                  <a:lnTo>
                    <a:pt x="7997723" y="711200"/>
                  </a:lnTo>
                  <a:lnTo>
                    <a:pt x="7983766" y="660400"/>
                  </a:lnTo>
                  <a:lnTo>
                    <a:pt x="7967840" y="622300"/>
                  </a:lnTo>
                  <a:lnTo>
                    <a:pt x="7950035" y="584200"/>
                  </a:lnTo>
                  <a:lnTo>
                    <a:pt x="7930362" y="546100"/>
                  </a:lnTo>
                  <a:lnTo>
                    <a:pt x="7908912" y="495300"/>
                  </a:lnTo>
                  <a:lnTo>
                    <a:pt x="7885709" y="457200"/>
                  </a:lnTo>
                  <a:lnTo>
                    <a:pt x="7860830" y="419100"/>
                  </a:lnTo>
                  <a:lnTo>
                    <a:pt x="7834300" y="393700"/>
                  </a:lnTo>
                  <a:lnTo>
                    <a:pt x="7806195" y="355600"/>
                  </a:lnTo>
                  <a:lnTo>
                    <a:pt x="7776565" y="317500"/>
                  </a:lnTo>
                  <a:lnTo>
                    <a:pt x="7745450" y="292100"/>
                  </a:lnTo>
                  <a:lnTo>
                    <a:pt x="7712913" y="254000"/>
                  </a:lnTo>
                  <a:lnTo>
                    <a:pt x="7679004" y="228600"/>
                  </a:lnTo>
                  <a:lnTo>
                    <a:pt x="7643762" y="203200"/>
                  </a:lnTo>
                  <a:lnTo>
                    <a:pt x="7607262" y="165100"/>
                  </a:lnTo>
                  <a:lnTo>
                    <a:pt x="7569555" y="139700"/>
                  </a:lnTo>
                  <a:lnTo>
                    <a:pt x="7530668" y="127000"/>
                  </a:lnTo>
                  <a:lnTo>
                    <a:pt x="7490688" y="101600"/>
                  </a:lnTo>
                  <a:lnTo>
                    <a:pt x="7449642" y="76200"/>
                  </a:lnTo>
                  <a:lnTo>
                    <a:pt x="7364590" y="50800"/>
                  </a:lnTo>
                  <a:lnTo>
                    <a:pt x="7230402" y="12700"/>
                  </a:lnTo>
                  <a:lnTo>
                    <a:pt x="7184123" y="0"/>
                  </a:lnTo>
                  <a:lnTo>
                    <a:pt x="853465" y="0"/>
                  </a:lnTo>
                  <a:lnTo>
                    <a:pt x="716889" y="38100"/>
                  </a:lnTo>
                  <a:lnTo>
                    <a:pt x="587946" y="76200"/>
                  </a:lnTo>
                  <a:lnTo>
                    <a:pt x="546900" y="101600"/>
                  </a:lnTo>
                  <a:lnTo>
                    <a:pt x="506907" y="127000"/>
                  </a:lnTo>
                  <a:lnTo>
                    <a:pt x="468033" y="139700"/>
                  </a:lnTo>
                  <a:lnTo>
                    <a:pt x="430314" y="165100"/>
                  </a:lnTo>
                  <a:lnTo>
                    <a:pt x="393814" y="203200"/>
                  </a:lnTo>
                  <a:lnTo>
                    <a:pt x="358584" y="228600"/>
                  </a:lnTo>
                  <a:lnTo>
                    <a:pt x="324675" y="254000"/>
                  </a:lnTo>
                  <a:lnTo>
                    <a:pt x="292138" y="292100"/>
                  </a:lnTo>
                  <a:lnTo>
                    <a:pt x="261023" y="317500"/>
                  </a:lnTo>
                  <a:lnTo>
                    <a:pt x="231381" y="355600"/>
                  </a:lnTo>
                  <a:lnTo>
                    <a:pt x="203276" y="393700"/>
                  </a:lnTo>
                  <a:lnTo>
                    <a:pt x="176758" y="419100"/>
                  </a:lnTo>
                  <a:lnTo>
                    <a:pt x="151866" y="457200"/>
                  </a:lnTo>
                  <a:lnTo>
                    <a:pt x="128676" y="495300"/>
                  </a:lnTo>
                  <a:lnTo>
                    <a:pt x="107213" y="546100"/>
                  </a:lnTo>
                  <a:lnTo>
                    <a:pt x="87553" y="584200"/>
                  </a:lnTo>
                  <a:lnTo>
                    <a:pt x="69735" y="622300"/>
                  </a:lnTo>
                  <a:lnTo>
                    <a:pt x="53822" y="673100"/>
                  </a:lnTo>
                  <a:lnTo>
                    <a:pt x="39852" y="711200"/>
                  </a:lnTo>
                  <a:lnTo>
                    <a:pt x="27901" y="749300"/>
                  </a:lnTo>
                  <a:lnTo>
                    <a:pt x="17995" y="800100"/>
                  </a:lnTo>
                  <a:lnTo>
                    <a:pt x="10198" y="850900"/>
                  </a:lnTo>
                  <a:lnTo>
                    <a:pt x="4559" y="889000"/>
                  </a:lnTo>
                  <a:lnTo>
                    <a:pt x="1143" y="939800"/>
                  </a:lnTo>
                  <a:lnTo>
                    <a:pt x="0" y="990600"/>
                  </a:lnTo>
                  <a:lnTo>
                    <a:pt x="0" y="1409700"/>
                  </a:lnTo>
                  <a:lnTo>
                    <a:pt x="1143" y="1460500"/>
                  </a:lnTo>
                  <a:lnTo>
                    <a:pt x="4559" y="1511300"/>
                  </a:lnTo>
                  <a:lnTo>
                    <a:pt x="10198" y="1562100"/>
                  </a:lnTo>
                  <a:lnTo>
                    <a:pt x="17995" y="1600200"/>
                  </a:lnTo>
                  <a:lnTo>
                    <a:pt x="27901" y="1651000"/>
                  </a:lnTo>
                  <a:lnTo>
                    <a:pt x="39852" y="1689100"/>
                  </a:lnTo>
                  <a:lnTo>
                    <a:pt x="53822" y="1739900"/>
                  </a:lnTo>
                  <a:lnTo>
                    <a:pt x="69735" y="1778000"/>
                  </a:lnTo>
                  <a:lnTo>
                    <a:pt x="87553" y="1828800"/>
                  </a:lnTo>
                  <a:lnTo>
                    <a:pt x="107213" y="1866900"/>
                  </a:lnTo>
                  <a:lnTo>
                    <a:pt x="128676" y="1905000"/>
                  </a:lnTo>
                  <a:lnTo>
                    <a:pt x="151866" y="1943100"/>
                  </a:lnTo>
                  <a:lnTo>
                    <a:pt x="176758" y="1981200"/>
                  </a:lnTo>
                  <a:lnTo>
                    <a:pt x="203276" y="2019300"/>
                  </a:lnTo>
                  <a:lnTo>
                    <a:pt x="231381" y="2057400"/>
                  </a:lnTo>
                  <a:lnTo>
                    <a:pt x="261023" y="2082800"/>
                  </a:lnTo>
                  <a:lnTo>
                    <a:pt x="292138" y="2120900"/>
                  </a:lnTo>
                  <a:lnTo>
                    <a:pt x="324675" y="2146300"/>
                  </a:lnTo>
                  <a:lnTo>
                    <a:pt x="358584" y="2184400"/>
                  </a:lnTo>
                  <a:lnTo>
                    <a:pt x="393814" y="2209800"/>
                  </a:lnTo>
                  <a:lnTo>
                    <a:pt x="430314" y="2235200"/>
                  </a:lnTo>
                  <a:lnTo>
                    <a:pt x="468033" y="2260600"/>
                  </a:lnTo>
                  <a:lnTo>
                    <a:pt x="506907" y="2286000"/>
                  </a:lnTo>
                  <a:lnTo>
                    <a:pt x="546900" y="2298700"/>
                  </a:lnTo>
                  <a:lnTo>
                    <a:pt x="587946" y="2324100"/>
                  </a:lnTo>
                  <a:lnTo>
                    <a:pt x="629996" y="2336800"/>
                  </a:lnTo>
                  <a:lnTo>
                    <a:pt x="672998" y="2362200"/>
                  </a:lnTo>
                  <a:lnTo>
                    <a:pt x="761644" y="2387600"/>
                  </a:lnTo>
                  <a:lnTo>
                    <a:pt x="807186" y="2387600"/>
                  </a:lnTo>
                  <a:lnTo>
                    <a:pt x="853465" y="2400300"/>
                  </a:lnTo>
                  <a:lnTo>
                    <a:pt x="900442" y="2400300"/>
                  </a:lnTo>
                  <a:lnTo>
                    <a:pt x="948055" y="2413000"/>
                  </a:lnTo>
                  <a:lnTo>
                    <a:pt x="7089534" y="2413000"/>
                  </a:lnTo>
                  <a:lnTo>
                    <a:pt x="7137146" y="2400300"/>
                  </a:lnTo>
                  <a:lnTo>
                    <a:pt x="7184123" y="2400300"/>
                  </a:lnTo>
                  <a:lnTo>
                    <a:pt x="7230402" y="2387600"/>
                  </a:lnTo>
                  <a:lnTo>
                    <a:pt x="7275944" y="2387600"/>
                  </a:lnTo>
                  <a:lnTo>
                    <a:pt x="7364590" y="2362200"/>
                  </a:lnTo>
                  <a:lnTo>
                    <a:pt x="7407592" y="2336800"/>
                  </a:lnTo>
                  <a:lnTo>
                    <a:pt x="7449642" y="2324100"/>
                  </a:lnTo>
                  <a:lnTo>
                    <a:pt x="7490688" y="2298700"/>
                  </a:lnTo>
                  <a:lnTo>
                    <a:pt x="7530668" y="2286000"/>
                  </a:lnTo>
                  <a:lnTo>
                    <a:pt x="7569555" y="2260600"/>
                  </a:lnTo>
                  <a:lnTo>
                    <a:pt x="7607262" y="2235200"/>
                  </a:lnTo>
                  <a:lnTo>
                    <a:pt x="7643762" y="2209800"/>
                  </a:lnTo>
                  <a:lnTo>
                    <a:pt x="7679004" y="2184400"/>
                  </a:lnTo>
                  <a:lnTo>
                    <a:pt x="7712913" y="2146300"/>
                  </a:lnTo>
                  <a:lnTo>
                    <a:pt x="7745450" y="2120900"/>
                  </a:lnTo>
                  <a:lnTo>
                    <a:pt x="7776565" y="2082800"/>
                  </a:lnTo>
                  <a:lnTo>
                    <a:pt x="7806195" y="2057400"/>
                  </a:lnTo>
                  <a:lnTo>
                    <a:pt x="7834300" y="2019300"/>
                  </a:lnTo>
                  <a:lnTo>
                    <a:pt x="7860830" y="1981200"/>
                  </a:lnTo>
                  <a:lnTo>
                    <a:pt x="7885709" y="1943100"/>
                  </a:lnTo>
                  <a:lnTo>
                    <a:pt x="7908912" y="1905000"/>
                  </a:lnTo>
                  <a:lnTo>
                    <a:pt x="7930362" y="1866900"/>
                  </a:lnTo>
                  <a:lnTo>
                    <a:pt x="7950035" y="1828800"/>
                  </a:lnTo>
                  <a:lnTo>
                    <a:pt x="7967840" y="1778000"/>
                  </a:lnTo>
                  <a:lnTo>
                    <a:pt x="7983766" y="1739900"/>
                  </a:lnTo>
                  <a:lnTo>
                    <a:pt x="7997723" y="1689100"/>
                  </a:lnTo>
                  <a:lnTo>
                    <a:pt x="8009687" y="1651000"/>
                  </a:lnTo>
                  <a:lnTo>
                    <a:pt x="8019593" y="1600200"/>
                  </a:lnTo>
                  <a:lnTo>
                    <a:pt x="8027390" y="1562100"/>
                  </a:lnTo>
                  <a:lnTo>
                    <a:pt x="8033017" y="1511300"/>
                  </a:lnTo>
                  <a:lnTo>
                    <a:pt x="8036446" y="1460500"/>
                  </a:lnTo>
                  <a:lnTo>
                    <a:pt x="8037589" y="1409700"/>
                  </a:lnTo>
                  <a:lnTo>
                    <a:pt x="8037589" y="990600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25743" y="5954414"/>
              <a:ext cx="138167" cy="1589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89155" y="5987322"/>
              <a:ext cx="80916" cy="9308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447768" y="6026315"/>
              <a:ext cx="2536190" cy="15240"/>
            </a:xfrm>
            <a:custGeom>
              <a:avLst/>
              <a:gdLst/>
              <a:ahLst/>
              <a:cxnLst/>
              <a:rect l="l" t="t" r="r" b="b"/>
              <a:pathLst>
                <a:path w="2536190" h="15239">
                  <a:moveTo>
                    <a:pt x="2535922" y="14876"/>
                  </a:moveTo>
                  <a:lnTo>
                    <a:pt x="0" y="14876"/>
                  </a:lnTo>
                  <a:lnTo>
                    <a:pt x="0" y="0"/>
                  </a:lnTo>
                  <a:lnTo>
                    <a:pt x="2535922" y="0"/>
                  </a:lnTo>
                  <a:lnTo>
                    <a:pt x="2535922" y="1487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67688" y="5954414"/>
              <a:ext cx="138167" cy="1589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861527" y="5987322"/>
              <a:ext cx="80916" cy="9308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255281" y="5694083"/>
              <a:ext cx="112395" cy="303530"/>
            </a:xfrm>
            <a:custGeom>
              <a:avLst/>
              <a:gdLst/>
              <a:ahLst/>
              <a:cxnLst/>
              <a:rect l="l" t="t" r="r" b="b"/>
              <a:pathLst>
                <a:path w="112395" h="303529">
                  <a:moveTo>
                    <a:pt x="56123" y="303382"/>
                  </a:moveTo>
                  <a:lnTo>
                    <a:pt x="23677" y="262849"/>
                  </a:lnTo>
                  <a:lnTo>
                    <a:pt x="7015" y="233537"/>
                  </a:lnTo>
                  <a:lnTo>
                    <a:pt x="876" y="201225"/>
                  </a:lnTo>
                  <a:lnTo>
                    <a:pt x="0" y="151691"/>
                  </a:lnTo>
                  <a:lnTo>
                    <a:pt x="8769" y="92616"/>
                  </a:lnTo>
                  <a:lnTo>
                    <a:pt x="28061" y="44402"/>
                  </a:lnTo>
                  <a:lnTo>
                    <a:pt x="47354" y="11910"/>
                  </a:lnTo>
                  <a:lnTo>
                    <a:pt x="56123" y="0"/>
                  </a:lnTo>
                  <a:lnTo>
                    <a:pt x="88569" y="40532"/>
                  </a:lnTo>
                  <a:lnTo>
                    <a:pt x="105231" y="69844"/>
                  </a:lnTo>
                  <a:lnTo>
                    <a:pt x="111369" y="102156"/>
                  </a:lnTo>
                  <a:lnTo>
                    <a:pt x="112246" y="151691"/>
                  </a:lnTo>
                  <a:lnTo>
                    <a:pt x="103477" y="210765"/>
                  </a:lnTo>
                  <a:lnTo>
                    <a:pt x="84185" y="258979"/>
                  </a:lnTo>
                  <a:lnTo>
                    <a:pt x="64892" y="291471"/>
                  </a:lnTo>
                  <a:lnTo>
                    <a:pt x="56123" y="303382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16211" y="5843745"/>
              <a:ext cx="153945" cy="15394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57385" y="5843745"/>
              <a:ext cx="153945" cy="15394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0292696" y="601707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1435" y="37866"/>
                  </a:moveTo>
                  <a:lnTo>
                    <a:pt x="16431" y="37866"/>
                  </a:lnTo>
                  <a:lnTo>
                    <a:pt x="13997" y="37393"/>
                  </a:lnTo>
                  <a:lnTo>
                    <a:pt x="0" y="21435"/>
                  </a:lnTo>
                  <a:lnTo>
                    <a:pt x="0" y="16431"/>
                  </a:lnTo>
                  <a:lnTo>
                    <a:pt x="16431" y="0"/>
                  </a:lnTo>
                  <a:lnTo>
                    <a:pt x="21435" y="0"/>
                  </a:lnTo>
                  <a:lnTo>
                    <a:pt x="37866" y="16431"/>
                  </a:lnTo>
                  <a:lnTo>
                    <a:pt x="37866" y="18933"/>
                  </a:lnTo>
                  <a:lnTo>
                    <a:pt x="37866" y="21435"/>
                  </a:lnTo>
                  <a:lnTo>
                    <a:pt x="23869" y="37393"/>
                  </a:lnTo>
                  <a:lnTo>
                    <a:pt x="21435" y="3786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99676" y="6594103"/>
              <a:ext cx="8285480" cy="2665095"/>
            </a:xfrm>
            <a:custGeom>
              <a:avLst/>
              <a:gdLst/>
              <a:ahLst/>
              <a:cxnLst/>
              <a:rect l="l" t="t" r="r" b="b"/>
              <a:pathLst>
                <a:path w="8285480" h="2665095">
                  <a:moveTo>
                    <a:pt x="7178976" y="2664989"/>
                  </a:moveTo>
                  <a:lnTo>
                    <a:pt x="1106382" y="2664989"/>
                  </a:lnTo>
                  <a:lnTo>
                    <a:pt x="1065163" y="2663722"/>
                  </a:lnTo>
                  <a:lnTo>
                    <a:pt x="1024020" y="2660942"/>
                  </a:lnTo>
                  <a:lnTo>
                    <a:pt x="983004" y="2656647"/>
                  </a:lnTo>
                  <a:lnTo>
                    <a:pt x="942174" y="2650852"/>
                  </a:lnTo>
                  <a:lnTo>
                    <a:pt x="901587" y="2643549"/>
                  </a:lnTo>
                  <a:lnTo>
                    <a:pt x="861297" y="2634763"/>
                  </a:lnTo>
                  <a:lnTo>
                    <a:pt x="821354" y="2624497"/>
                  </a:lnTo>
                  <a:lnTo>
                    <a:pt x="781817" y="2612770"/>
                  </a:lnTo>
                  <a:lnTo>
                    <a:pt x="742742" y="2599597"/>
                  </a:lnTo>
                  <a:lnTo>
                    <a:pt x="704176" y="2584988"/>
                  </a:lnTo>
                  <a:lnTo>
                    <a:pt x="666173" y="2568974"/>
                  </a:lnTo>
                  <a:lnTo>
                    <a:pt x="628784" y="2551560"/>
                  </a:lnTo>
                  <a:lnTo>
                    <a:pt x="592065" y="2532789"/>
                  </a:lnTo>
                  <a:lnTo>
                    <a:pt x="556059" y="2512691"/>
                  </a:lnTo>
                  <a:lnTo>
                    <a:pt x="520818" y="2491277"/>
                  </a:lnTo>
                  <a:lnTo>
                    <a:pt x="486389" y="2468574"/>
                  </a:lnTo>
                  <a:lnTo>
                    <a:pt x="452818" y="2444615"/>
                  </a:lnTo>
                  <a:lnTo>
                    <a:pt x="420154" y="2419461"/>
                  </a:lnTo>
                  <a:lnTo>
                    <a:pt x="388436" y="2393095"/>
                  </a:lnTo>
                  <a:lnTo>
                    <a:pt x="357709" y="2365585"/>
                  </a:lnTo>
                  <a:lnTo>
                    <a:pt x="328019" y="2336966"/>
                  </a:lnTo>
                  <a:lnTo>
                    <a:pt x="299400" y="2307273"/>
                  </a:lnTo>
                  <a:lnTo>
                    <a:pt x="271894" y="2276552"/>
                  </a:lnTo>
                  <a:lnTo>
                    <a:pt x="245536" y="2244832"/>
                  </a:lnTo>
                  <a:lnTo>
                    <a:pt x="220365" y="2212169"/>
                  </a:lnTo>
                  <a:lnTo>
                    <a:pt x="196413" y="2178600"/>
                  </a:lnTo>
                  <a:lnTo>
                    <a:pt x="173712" y="2144170"/>
                  </a:lnTo>
                  <a:lnTo>
                    <a:pt x="152294" y="2108929"/>
                  </a:lnTo>
                  <a:lnTo>
                    <a:pt x="132189" y="2072924"/>
                  </a:lnTo>
                  <a:lnTo>
                    <a:pt x="113422" y="2036205"/>
                  </a:lnTo>
                  <a:lnTo>
                    <a:pt x="96019" y="1998816"/>
                  </a:lnTo>
                  <a:lnTo>
                    <a:pt x="80003" y="1960812"/>
                  </a:lnTo>
                  <a:lnTo>
                    <a:pt x="65398" y="1922248"/>
                  </a:lnTo>
                  <a:lnTo>
                    <a:pt x="52223" y="1883171"/>
                  </a:lnTo>
                  <a:lnTo>
                    <a:pt x="40494" y="1843634"/>
                  </a:lnTo>
                  <a:lnTo>
                    <a:pt x="30228" y="1803692"/>
                  </a:lnTo>
                  <a:lnTo>
                    <a:pt x="21440" y="1763402"/>
                  </a:lnTo>
                  <a:lnTo>
                    <a:pt x="14140" y="1722815"/>
                  </a:lnTo>
                  <a:lnTo>
                    <a:pt x="8340" y="1681985"/>
                  </a:lnTo>
                  <a:lnTo>
                    <a:pt x="4046" y="1640969"/>
                  </a:lnTo>
                  <a:lnTo>
                    <a:pt x="1265" y="1599826"/>
                  </a:lnTo>
                  <a:lnTo>
                    <a:pt x="0" y="1558607"/>
                  </a:lnTo>
                  <a:lnTo>
                    <a:pt x="0" y="1106466"/>
                  </a:lnTo>
                  <a:lnTo>
                    <a:pt x="1265" y="1065247"/>
                  </a:lnTo>
                  <a:lnTo>
                    <a:pt x="4046" y="1024104"/>
                  </a:lnTo>
                  <a:lnTo>
                    <a:pt x="8340" y="983089"/>
                  </a:lnTo>
                  <a:lnTo>
                    <a:pt x="14140" y="942258"/>
                  </a:lnTo>
                  <a:lnTo>
                    <a:pt x="21440" y="901671"/>
                  </a:lnTo>
                  <a:lnTo>
                    <a:pt x="30228" y="861381"/>
                  </a:lnTo>
                  <a:lnTo>
                    <a:pt x="40494" y="821439"/>
                  </a:lnTo>
                  <a:lnTo>
                    <a:pt x="52223" y="781901"/>
                  </a:lnTo>
                  <a:lnTo>
                    <a:pt x="65398" y="742826"/>
                  </a:lnTo>
                  <a:lnTo>
                    <a:pt x="80003" y="704260"/>
                  </a:lnTo>
                  <a:lnTo>
                    <a:pt x="96019" y="666257"/>
                  </a:lnTo>
                  <a:lnTo>
                    <a:pt x="113422" y="628869"/>
                  </a:lnTo>
                  <a:lnTo>
                    <a:pt x="132189" y="592149"/>
                  </a:lnTo>
                  <a:lnTo>
                    <a:pt x="152294" y="556143"/>
                  </a:lnTo>
                  <a:lnTo>
                    <a:pt x="173712" y="520902"/>
                  </a:lnTo>
                  <a:lnTo>
                    <a:pt x="196413" y="486473"/>
                  </a:lnTo>
                  <a:lnTo>
                    <a:pt x="220365" y="452902"/>
                  </a:lnTo>
                  <a:lnTo>
                    <a:pt x="245536" y="420239"/>
                  </a:lnTo>
                  <a:lnTo>
                    <a:pt x="271894" y="388520"/>
                  </a:lnTo>
                  <a:lnTo>
                    <a:pt x="299400" y="357793"/>
                  </a:lnTo>
                  <a:lnTo>
                    <a:pt x="328019" y="328103"/>
                  </a:lnTo>
                  <a:lnTo>
                    <a:pt x="357709" y="299485"/>
                  </a:lnTo>
                  <a:lnTo>
                    <a:pt x="388436" y="271978"/>
                  </a:lnTo>
                  <a:lnTo>
                    <a:pt x="420154" y="245621"/>
                  </a:lnTo>
                  <a:lnTo>
                    <a:pt x="452818" y="220449"/>
                  </a:lnTo>
                  <a:lnTo>
                    <a:pt x="486389" y="196498"/>
                  </a:lnTo>
                  <a:lnTo>
                    <a:pt x="520818" y="173797"/>
                  </a:lnTo>
                  <a:lnTo>
                    <a:pt x="556059" y="152379"/>
                  </a:lnTo>
                  <a:lnTo>
                    <a:pt x="592065" y="132273"/>
                  </a:lnTo>
                  <a:lnTo>
                    <a:pt x="628784" y="113506"/>
                  </a:lnTo>
                  <a:lnTo>
                    <a:pt x="666173" y="96103"/>
                  </a:lnTo>
                  <a:lnTo>
                    <a:pt x="704176" y="80088"/>
                  </a:lnTo>
                  <a:lnTo>
                    <a:pt x="742742" y="65483"/>
                  </a:lnTo>
                  <a:lnTo>
                    <a:pt x="781817" y="52307"/>
                  </a:lnTo>
                  <a:lnTo>
                    <a:pt x="821354" y="40578"/>
                  </a:lnTo>
                  <a:lnTo>
                    <a:pt x="861297" y="30312"/>
                  </a:lnTo>
                  <a:lnTo>
                    <a:pt x="901587" y="21524"/>
                  </a:lnTo>
                  <a:lnTo>
                    <a:pt x="942174" y="14225"/>
                  </a:lnTo>
                  <a:lnTo>
                    <a:pt x="983004" y="8424"/>
                  </a:lnTo>
                  <a:lnTo>
                    <a:pt x="1024019" y="4130"/>
                  </a:lnTo>
                  <a:lnTo>
                    <a:pt x="1065163" y="1349"/>
                  </a:lnTo>
                  <a:lnTo>
                    <a:pt x="1106382" y="84"/>
                  </a:lnTo>
                  <a:lnTo>
                    <a:pt x="1120130" y="0"/>
                  </a:lnTo>
                  <a:lnTo>
                    <a:pt x="7178976" y="84"/>
                  </a:lnTo>
                  <a:lnTo>
                    <a:pt x="7220207" y="1349"/>
                  </a:lnTo>
                  <a:lnTo>
                    <a:pt x="7261339" y="4130"/>
                  </a:lnTo>
                  <a:lnTo>
                    <a:pt x="7302358" y="8424"/>
                  </a:lnTo>
                  <a:lnTo>
                    <a:pt x="7343183" y="14225"/>
                  </a:lnTo>
                  <a:lnTo>
                    <a:pt x="7383776" y="21524"/>
                  </a:lnTo>
                  <a:lnTo>
                    <a:pt x="7424065" y="30312"/>
                  </a:lnTo>
                  <a:lnTo>
                    <a:pt x="7464009" y="40578"/>
                  </a:lnTo>
                  <a:lnTo>
                    <a:pt x="7503550" y="52307"/>
                  </a:lnTo>
                  <a:lnTo>
                    <a:pt x="7542612" y="65483"/>
                  </a:lnTo>
                  <a:lnTo>
                    <a:pt x="7581184" y="80088"/>
                  </a:lnTo>
                  <a:lnTo>
                    <a:pt x="7619188" y="96103"/>
                  </a:lnTo>
                  <a:lnTo>
                    <a:pt x="7656575" y="113506"/>
                  </a:lnTo>
                  <a:lnTo>
                    <a:pt x="7693289" y="132273"/>
                  </a:lnTo>
                  <a:lnTo>
                    <a:pt x="7729302" y="152379"/>
                  </a:lnTo>
                  <a:lnTo>
                    <a:pt x="7764554" y="173797"/>
                  </a:lnTo>
                  <a:lnTo>
                    <a:pt x="7798975" y="196498"/>
                  </a:lnTo>
                  <a:lnTo>
                    <a:pt x="7832538" y="220449"/>
                  </a:lnTo>
                  <a:lnTo>
                    <a:pt x="7865211" y="245621"/>
                  </a:lnTo>
                  <a:lnTo>
                    <a:pt x="7896925" y="271978"/>
                  </a:lnTo>
                  <a:lnTo>
                    <a:pt x="7927647" y="299485"/>
                  </a:lnTo>
                  <a:lnTo>
                    <a:pt x="7957340" y="328103"/>
                  </a:lnTo>
                  <a:lnTo>
                    <a:pt x="7985958" y="357793"/>
                  </a:lnTo>
                  <a:lnTo>
                    <a:pt x="8013469" y="388520"/>
                  </a:lnTo>
                  <a:lnTo>
                    <a:pt x="8039835" y="420239"/>
                  </a:lnTo>
                  <a:lnTo>
                    <a:pt x="8064989" y="452902"/>
                  </a:lnTo>
                  <a:lnTo>
                    <a:pt x="8088948" y="486473"/>
                  </a:lnTo>
                  <a:lnTo>
                    <a:pt x="8111651" y="520902"/>
                  </a:lnTo>
                  <a:lnTo>
                    <a:pt x="8133065" y="556143"/>
                  </a:lnTo>
                  <a:lnTo>
                    <a:pt x="8153163" y="592149"/>
                  </a:lnTo>
                  <a:lnTo>
                    <a:pt x="8171934" y="628869"/>
                  </a:lnTo>
                  <a:lnTo>
                    <a:pt x="8189339" y="666257"/>
                  </a:lnTo>
                  <a:lnTo>
                    <a:pt x="8205362" y="704260"/>
                  </a:lnTo>
                  <a:lnTo>
                    <a:pt x="8219970" y="742826"/>
                  </a:lnTo>
                  <a:lnTo>
                    <a:pt x="8233143" y="781901"/>
                  </a:lnTo>
                  <a:lnTo>
                    <a:pt x="8244871" y="821439"/>
                  </a:lnTo>
                  <a:lnTo>
                    <a:pt x="8255136" y="861381"/>
                  </a:lnTo>
                  <a:lnTo>
                    <a:pt x="8263923" y="901671"/>
                  </a:lnTo>
                  <a:lnTo>
                    <a:pt x="8271225" y="942258"/>
                  </a:lnTo>
                  <a:lnTo>
                    <a:pt x="8277021" y="983088"/>
                  </a:lnTo>
                  <a:lnTo>
                    <a:pt x="8281316" y="1024103"/>
                  </a:lnTo>
                  <a:lnTo>
                    <a:pt x="8284095" y="1065247"/>
                  </a:lnTo>
                  <a:lnTo>
                    <a:pt x="8285363" y="1106466"/>
                  </a:lnTo>
                  <a:lnTo>
                    <a:pt x="8285363" y="1558607"/>
                  </a:lnTo>
                  <a:lnTo>
                    <a:pt x="8284095" y="1599826"/>
                  </a:lnTo>
                  <a:lnTo>
                    <a:pt x="8281316" y="1640969"/>
                  </a:lnTo>
                  <a:lnTo>
                    <a:pt x="8277021" y="1681985"/>
                  </a:lnTo>
                  <a:lnTo>
                    <a:pt x="8271225" y="1722815"/>
                  </a:lnTo>
                  <a:lnTo>
                    <a:pt x="8263923" y="1763402"/>
                  </a:lnTo>
                  <a:lnTo>
                    <a:pt x="8255136" y="1803692"/>
                  </a:lnTo>
                  <a:lnTo>
                    <a:pt x="8244871" y="1843634"/>
                  </a:lnTo>
                  <a:lnTo>
                    <a:pt x="8233143" y="1883171"/>
                  </a:lnTo>
                  <a:lnTo>
                    <a:pt x="8219970" y="1922248"/>
                  </a:lnTo>
                  <a:lnTo>
                    <a:pt x="8205362" y="1960812"/>
                  </a:lnTo>
                  <a:lnTo>
                    <a:pt x="8189339" y="1998816"/>
                  </a:lnTo>
                  <a:lnTo>
                    <a:pt x="8171943" y="2036205"/>
                  </a:lnTo>
                  <a:lnTo>
                    <a:pt x="8153163" y="2072924"/>
                  </a:lnTo>
                  <a:lnTo>
                    <a:pt x="8133065" y="2108929"/>
                  </a:lnTo>
                  <a:lnTo>
                    <a:pt x="8111651" y="2144170"/>
                  </a:lnTo>
                  <a:lnTo>
                    <a:pt x="8088948" y="2178600"/>
                  </a:lnTo>
                  <a:lnTo>
                    <a:pt x="8064989" y="2212169"/>
                  </a:lnTo>
                  <a:lnTo>
                    <a:pt x="8039835" y="2244832"/>
                  </a:lnTo>
                  <a:lnTo>
                    <a:pt x="8013477" y="2276552"/>
                  </a:lnTo>
                  <a:lnTo>
                    <a:pt x="7985958" y="2307273"/>
                  </a:lnTo>
                  <a:lnTo>
                    <a:pt x="7957340" y="2336966"/>
                  </a:lnTo>
                  <a:lnTo>
                    <a:pt x="7927647" y="2365585"/>
                  </a:lnTo>
                  <a:lnTo>
                    <a:pt x="7896925" y="2393095"/>
                  </a:lnTo>
                  <a:lnTo>
                    <a:pt x="7865211" y="2419461"/>
                  </a:lnTo>
                  <a:lnTo>
                    <a:pt x="7832538" y="2444615"/>
                  </a:lnTo>
                  <a:lnTo>
                    <a:pt x="7798975" y="2468574"/>
                  </a:lnTo>
                  <a:lnTo>
                    <a:pt x="7764554" y="2491277"/>
                  </a:lnTo>
                  <a:lnTo>
                    <a:pt x="7729302" y="2512691"/>
                  </a:lnTo>
                  <a:lnTo>
                    <a:pt x="7693289" y="2532789"/>
                  </a:lnTo>
                  <a:lnTo>
                    <a:pt x="7656575" y="2551560"/>
                  </a:lnTo>
                  <a:lnTo>
                    <a:pt x="7619188" y="2568974"/>
                  </a:lnTo>
                  <a:lnTo>
                    <a:pt x="7581184" y="2584988"/>
                  </a:lnTo>
                  <a:lnTo>
                    <a:pt x="7542612" y="2599597"/>
                  </a:lnTo>
                  <a:lnTo>
                    <a:pt x="7503550" y="2612770"/>
                  </a:lnTo>
                  <a:lnTo>
                    <a:pt x="7464009" y="2624497"/>
                  </a:lnTo>
                  <a:lnTo>
                    <a:pt x="7424065" y="2634763"/>
                  </a:lnTo>
                  <a:lnTo>
                    <a:pt x="7383776" y="2643549"/>
                  </a:lnTo>
                  <a:lnTo>
                    <a:pt x="7343183" y="2650852"/>
                  </a:lnTo>
                  <a:lnTo>
                    <a:pt x="7302358" y="2656647"/>
                  </a:lnTo>
                  <a:lnTo>
                    <a:pt x="7261339" y="2660942"/>
                  </a:lnTo>
                  <a:lnTo>
                    <a:pt x="7220207" y="2663722"/>
                  </a:lnTo>
                  <a:lnTo>
                    <a:pt x="7178976" y="2664989"/>
                  </a:lnTo>
                  <a:close/>
                </a:path>
              </a:pathLst>
            </a:custGeom>
            <a:solidFill>
              <a:srgbClr val="EA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23559" y="6718083"/>
              <a:ext cx="8037830" cy="2413000"/>
            </a:xfrm>
            <a:custGeom>
              <a:avLst/>
              <a:gdLst/>
              <a:ahLst/>
              <a:cxnLst/>
              <a:rect l="l" t="t" r="r" b="b"/>
              <a:pathLst>
                <a:path w="8037830" h="2413000">
                  <a:moveTo>
                    <a:pt x="4060266" y="2209990"/>
                  </a:moveTo>
                  <a:lnTo>
                    <a:pt x="1524342" y="2209990"/>
                  </a:lnTo>
                  <a:lnTo>
                    <a:pt x="1524342" y="2224875"/>
                  </a:lnTo>
                  <a:lnTo>
                    <a:pt x="4060266" y="2224875"/>
                  </a:lnTo>
                  <a:lnTo>
                    <a:pt x="4060266" y="2209990"/>
                  </a:lnTo>
                  <a:close/>
                </a:path>
                <a:path w="8037830" h="2413000">
                  <a:moveTo>
                    <a:pt x="8037589" y="990600"/>
                  </a:moveTo>
                  <a:lnTo>
                    <a:pt x="8036446" y="939800"/>
                  </a:lnTo>
                  <a:lnTo>
                    <a:pt x="8033017" y="889000"/>
                  </a:lnTo>
                  <a:lnTo>
                    <a:pt x="8027390" y="850900"/>
                  </a:lnTo>
                  <a:lnTo>
                    <a:pt x="8019593" y="800100"/>
                  </a:lnTo>
                  <a:lnTo>
                    <a:pt x="8015046" y="776795"/>
                  </a:lnTo>
                  <a:lnTo>
                    <a:pt x="8015046" y="990600"/>
                  </a:lnTo>
                  <a:lnTo>
                    <a:pt x="8015046" y="1409700"/>
                  </a:lnTo>
                  <a:lnTo>
                    <a:pt x="8013852" y="1460500"/>
                  </a:lnTo>
                  <a:lnTo>
                    <a:pt x="8010309" y="1511300"/>
                  </a:lnTo>
                  <a:lnTo>
                    <a:pt x="8004480" y="1562100"/>
                  </a:lnTo>
                  <a:lnTo>
                    <a:pt x="7996402" y="1600200"/>
                  </a:lnTo>
                  <a:lnTo>
                    <a:pt x="7986141" y="1651000"/>
                  </a:lnTo>
                  <a:lnTo>
                    <a:pt x="7973758" y="1689100"/>
                  </a:lnTo>
                  <a:lnTo>
                    <a:pt x="7959306" y="1739900"/>
                  </a:lnTo>
                  <a:lnTo>
                    <a:pt x="7942834" y="1778000"/>
                  </a:lnTo>
                  <a:lnTo>
                    <a:pt x="7924406" y="1828800"/>
                  </a:lnTo>
                  <a:lnTo>
                    <a:pt x="7904086" y="1866900"/>
                  </a:lnTo>
                  <a:lnTo>
                    <a:pt x="7881925" y="1905000"/>
                  </a:lnTo>
                  <a:lnTo>
                    <a:pt x="7857960" y="1943100"/>
                  </a:lnTo>
                  <a:lnTo>
                    <a:pt x="7832268" y="1981200"/>
                  </a:lnTo>
                  <a:lnTo>
                    <a:pt x="7804912" y="2019300"/>
                  </a:lnTo>
                  <a:lnTo>
                    <a:pt x="7775918" y="2057400"/>
                  </a:lnTo>
                  <a:lnTo>
                    <a:pt x="7745374" y="2082800"/>
                  </a:lnTo>
                  <a:lnTo>
                    <a:pt x="7713319" y="2120900"/>
                  </a:lnTo>
                  <a:lnTo>
                    <a:pt x="7679817" y="2146300"/>
                  </a:lnTo>
                  <a:lnTo>
                    <a:pt x="7644917" y="2171700"/>
                  </a:lnTo>
                  <a:lnTo>
                    <a:pt x="7608671" y="2209800"/>
                  </a:lnTo>
                  <a:lnTo>
                    <a:pt x="7571156" y="2235200"/>
                  </a:lnTo>
                  <a:lnTo>
                    <a:pt x="7532408" y="2260600"/>
                  </a:lnTo>
                  <a:lnTo>
                    <a:pt x="7492492" y="2273300"/>
                  </a:lnTo>
                  <a:lnTo>
                    <a:pt x="7451458" y="2298700"/>
                  </a:lnTo>
                  <a:lnTo>
                    <a:pt x="7409370" y="2311400"/>
                  </a:lnTo>
                  <a:lnTo>
                    <a:pt x="7366279" y="2336800"/>
                  </a:lnTo>
                  <a:lnTo>
                    <a:pt x="7231570" y="2374900"/>
                  </a:lnTo>
                  <a:lnTo>
                    <a:pt x="7185038" y="2374900"/>
                  </a:lnTo>
                  <a:lnTo>
                    <a:pt x="7137781" y="2387600"/>
                  </a:lnTo>
                  <a:lnTo>
                    <a:pt x="899807" y="2387600"/>
                  </a:lnTo>
                  <a:lnTo>
                    <a:pt x="852551" y="2374900"/>
                  </a:lnTo>
                  <a:lnTo>
                    <a:pt x="806018" y="2374900"/>
                  </a:lnTo>
                  <a:lnTo>
                    <a:pt x="671309" y="2336800"/>
                  </a:lnTo>
                  <a:lnTo>
                    <a:pt x="628218" y="2311400"/>
                  </a:lnTo>
                  <a:lnTo>
                    <a:pt x="586130" y="2298700"/>
                  </a:lnTo>
                  <a:lnTo>
                    <a:pt x="545096" y="2273300"/>
                  </a:lnTo>
                  <a:lnTo>
                    <a:pt x="505180" y="2260600"/>
                  </a:lnTo>
                  <a:lnTo>
                    <a:pt x="466432" y="2235200"/>
                  </a:lnTo>
                  <a:lnTo>
                    <a:pt x="428917" y="2209800"/>
                  </a:lnTo>
                  <a:lnTo>
                    <a:pt x="392671" y="2171700"/>
                  </a:lnTo>
                  <a:lnTo>
                    <a:pt x="357771" y="2146300"/>
                  </a:lnTo>
                  <a:lnTo>
                    <a:pt x="324269" y="2120900"/>
                  </a:lnTo>
                  <a:lnTo>
                    <a:pt x="292214" y="2082800"/>
                  </a:lnTo>
                  <a:lnTo>
                    <a:pt x="261658" y="2057400"/>
                  </a:lnTo>
                  <a:lnTo>
                    <a:pt x="232676" y="2019300"/>
                  </a:lnTo>
                  <a:lnTo>
                    <a:pt x="205308" y="1981200"/>
                  </a:lnTo>
                  <a:lnTo>
                    <a:pt x="179628" y="1943100"/>
                  </a:lnTo>
                  <a:lnTo>
                    <a:pt x="155663" y="1905000"/>
                  </a:lnTo>
                  <a:lnTo>
                    <a:pt x="133502" y="1866900"/>
                  </a:lnTo>
                  <a:lnTo>
                    <a:pt x="113169" y="1828800"/>
                  </a:lnTo>
                  <a:lnTo>
                    <a:pt x="94754" y="1778000"/>
                  </a:lnTo>
                  <a:lnTo>
                    <a:pt x="78282" y="1739900"/>
                  </a:lnTo>
                  <a:lnTo>
                    <a:pt x="63830" y="1689100"/>
                  </a:lnTo>
                  <a:lnTo>
                    <a:pt x="51447" y="1651000"/>
                  </a:lnTo>
                  <a:lnTo>
                    <a:pt x="41186" y="1600200"/>
                  </a:lnTo>
                  <a:lnTo>
                    <a:pt x="33108" y="1562100"/>
                  </a:lnTo>
                  <a:lnTo>
                    <a:pt x="27266" y="1511300"/>
                  </a:lnTo>
                  <a:lnTo>
                    <a:pt x="23723" y="1460500"/>
                  </a:lnTo>
                  <a:lnTo>
                    <a:pt x="22529" y="1409700"/>
                  </a:lnTo>
                  <a:lnTo>
                    <a:pt x="22529" y="990600"/>
                  </a:lnTo>
                  <a:lnTo>
                    <a:pt x="23723" y="939800"/>
                  </a:lnTo>
                  <a:lnTo>
                    <a:pt x="27266" y="889000"/>
                  </a:lnTo>
                  <a:lnTo>
                    <a:pt x="33108" y="850900"/>
                  </a:lnTo>
                  <a:lnTo>
                    <a:pt x="41186" y="800100"/>
                  </a:lnTo>
                  <a:lnTo>
                    <a:pt x="51447" y="749300"/>
                  </a:lnTo>
                  <a:lnTo>
                    <a:pt x="63830" y="711200"/>
                  </a:lnTo>
                  <a:lnTo>
                    <a:pt x="78282" y="660400"/>
                  </a:lnTo>
                  <a:lnTo>
                    <a:pt x="94754" y="622300"/>
                  </a:lnTo>
                  <a:lnTo>
                    <a:pt x="113169" y="584200"/>
                  </a:lnTo>
                  <a:lnTo>
                    <a:pt x="133502" y="533400"/>
                  </a:lnTo>
                  <a:lnTo>
                    <a:pt x="155663" y="495300"/>
                  </a:lnTo>
                  <a:lnTo>
                    <a:pt x="179628" y="457200"/>
                  </a:lnTo>
                  <a:lnTo>
                    <a:pt x="205308" y="419100"/>
                  </a:lnTo>
                  <a:lnTo>
                    <a:pt x="232676" y="381000"/>
                  </a:lnTo>
                  <a:lnTo>
                    <a:pt x="261658" y="355600"/>
                  </a:lnTo>
                  <a:lnTo>
                    <a:pt x="292214" y="317500"/>
                  </a:lnTo>
                  <a:lnTo>
                    <a:pt x="324269" y="292100"/>
                  </a:lnTo>
                  <a:lnTo>
                    <a:pt x="357771" y="254000"/>
                  </a:lnTo>
                  <a:lnTo>
                    <a:pt x="392671" y="228600"/>
                  </a:lnTo>
                  <a:lnTo>
                    <a:pt x="428917" y="203200"/>
                  </a:lnTo>
                  <a:lnTo>
                    <a:pt x="466432" y="177800"/>
                  </a:lnTo>
                  <a:lnTo>
                    <a:pt x="505180" y="152400"/>
                  </a:lnTo>
                  <a:lnTo>
                    <a:pt x="545096" y="127000"/>
                  </a:lnTo>
                  <a:lnTo>
                    <a:pt x="586130" y="101600"/>
                  </a:lnTo>
                  <a:lnTo>
                    <a:pt x="628218" y="88900"/>
                  </a:lnTo>
                  <a:lnTo>
                    <a:pt x="715340" y="63500"/>
                  </a:lnTo>
                  <a:lnTo>
                    <a:pt x="852551" y="25400"/>
                  </a:lnTo>
                  <a:lnTo>
                    <a:pt x="899807" y="25400"/>
                  </a:lnTo>
                  <a:lnTo>
                    <a:pt x="947712" y="12700"/>
                  </a:lnTo>
                  <a:lnTo>
                    <a:pt x="7089864" y="12700"/>
                  </a:lnTo>
                  <a:lnTo>
                    <a:pt x="7137781" y="25400"/>
                  </a:lnTo>
                  <a:lnTo>
                    <a:pt x="7185038" y="25400"/>
                  </a:lnTo>
                  <a:lnTo>
                    <a:pt x="7322248" y="63500"/>
                  </a:lnTo>
                  <a:lnTo>
                    <a:pt x="7409370" y="88900"/>
                  </a:lnTo>
                  <a:lnTo>
                    <a:pt x="7451458" y="101600"/>
                  </a:lnTo>
                  <a:lnTo>
                    <a:pt x="7492492" y="127000"/>
                  </a:lnTo>
                  <a:lnTo>
                    <a:pt x="7532408" y="152400"/>
                  </a:lnTo>
                  <a:lnTo>
                    <a:pt x="7571156" y="177800"/>
                  </a:lnTo>
                  <a:lnTo>
                    <a:pt x="7608671" y="203200"/>
                  </a:lnTo>
                  <a:lnTo>
                    <a:pt x="7644917" y="228600"/>
                  </a:lnTo>
                  <a:lnTo>
                    <a:pt x="7679817" y="254000"/>
                  </a:lnTo>
                  <a:lnTo>
                    <a:pt x="7713319" y="292100"/>
                  </a:lnTo>
                  <a:lnTo>
                    <a:pt x="7745374" y="317500"/>
                  </a:lnTo>
                  <a:lnTo>
                    <a:pt x="7775918" y="355600"/>
                  </a:lnTo>
                  <a:lnTo>
                    <a:pt x="7804912" y="381000"/>
                  </a:lnTo>
                  <a:lnTo>
                    <a:pt x="7832268" y="419100"/>
                  </a:lnTo>
                  <a:lnTo>
                    <a:pt x="7857960" y="457200"/>
                  </a:lnTo>
                  <a:lnTo>
                    <a:pt x="7881925" y="495300"/>
                  </a:lnTo>
                  <a:lnTo>
                    <a:pt x="7904086" y="533400"/>
                  </a:lnTo>
                  <a:lnTo>
                    <a:pt x="7924406" y="584200"/>
                  </a:lnTo>
                  <a:lnTo>
                    <a:pt x="7942834" y="622300"/>
                  </a:lnTo>
                  <a:lnTo>
                    <a:pt x="7959306" y="660400"/>
                  </a:lnTo>
                  <a:lnTo>
                    <a:pt x="7973758" y="711200"/>
                  </a:lnTo>
                  <a:lnTo>
                    <a:pt x="7986141" y="749300"/>
                  </a:lnTo>
                  <a:lnTo>
                    <a:pt x="7996402" y="800100"/>
                  </a:lnTo>
                  <a:lnTo>
                    <a:pt x="8004480" y="850900"/>
                  </a:lnTo>
                  <a:lnTo>
                    <a:pt x="8010309" y="889000"/>
                  </a:lnTo>
                  <a:lnTo>
                    <a:pt x="8013852" y="939800"/>
                  </a:lnTo>
                  <a:lnTo>
                    <a:pt x="8015046" y="990600"/>
                  </a:lnTo>
                  <a:lnTo>
                    <a:pt x="8015046" y="776795"/>
                  </a:lnTo>
                  <a:lnTo>
                    <a:pt x="8009687" y="749300"/>
                  </a:lnTo>
                  <a:lnTo>
                    <a:pt x="7997723" y="711200"/>
                  </a:lnTo>
                  <a:lnTo>
                    <a:pt x="7983766" y="660400"/>
                  </a:lnTo>
                  <a:lnTo>
                    <a:pt x="7967840" y="622300"/>
                  </a:lnTo>
                  <a:lnTo>
                    <a:pt x="7950035" y="584200"/>
                  </a:lnTo>
                  <a:lnTo>
                    <a:pt x="7930362" y="546100"/>
                  </a:lnTo>
                  <a:lnTo>
                    <a:pt x="7908912" y="495300"/>
                  </a:lnTo>
                  <a:lnTo>
                    <a:pt x="7885709" y="457200"/>
                  </a:lnTo>
                  <a:lnTo>
                    <a:pt x="7860830" y="419100"/>
                  </a:lnTo>
                  <a:lnTo>
                    <a:pt x="7834300" y="393700"/>
                  </a:lnTo>
                  <a:lnTo>
                    <a:pt x="7806195" y="355600"/>
                  </a:lnTo>
                  <a:lnTo>
                    <a:pt x="7776565" y="317500"/>
                  </a:lnTo>
                  <a:lnTo>
                    <a:pt x="7745450" y="292100"/>
                  </a:lnTo>
                  <a:lnTo>
                    <a:pt x="7712913" y="254000"/>
                  </a:lnTo>
                  <a:lnTo>
                    <a:pt x="7679004" y="228600"/>
                  </a:lnTo>
                  <a:lnTo>
                    <a:pt x="7643762" y="203200"/>
                  </a:lnTo>
                  <a:lnTo>
                    <a:pt x="7607262" y="165100"/>
                  </a:lnTo>
                  <a:lnTo>
                    <a:pt x="7569555" y="139700"/>
                  </a:lnTo>
                  <a:lnTo>
                    <a:pt x="7530668" y="127000"/>
                  </a:lnTo>
                  <a:lnTo>
                    <a:pt x="7490688" y="101600"/>
                  </a:lnTo>
                  <a:lnTo>
                    <a:pt x="7449642" y="76200"/>
                  </a:lnTo>
                  <a:lnTo>
                    <a:pt x="7364590" y="50800"/>
                  </a:lnTo>
                  <a:lnTo>
                    <a:pt x="7230402" y="12700"/>
                  </a:lnTo>
                  <a:lnTo>
                    <a:pt x="7184123" y="0"/>
                  </a:lnTo>
                  <a:lnTo>
                    <a:pt x="853465" y="0"/>
                  </a:lnTo>
                  <a:lnTo>
                    <a:pt x="716889" y="38100"/>
                  </a:lnTo>
                  <a:lnTo>
                    <a:pt x="587946" y="76200"/>
                  </a:lnTo>
                  <a:lnTo>
                    <a:pt x="546900" y="101600"/>
                  </a:lnTo>
                  <a:lnTo>
                    <a:pt x="506907" y="127000"/>
                  </a:lnTo>
                  <a:lnTo>
                    <a:pt x="468033" y="139700"/>
                  </a:lnTo>
                  <a:lnTo>
                    <a:pt x="430314" y="165100"/>
                  </a:lnTo>
                  <a:lnTo>
                    <a:pt x="393814" y="203200"/>
                  </a:lnTo>
                  <a:lnTo>
                    <a:pt x="358584" y="228600"/>
                  </a:lnTo>
                  <a:lnTo>
                    <a:pt x="324675" y="254000"/>
                  </a:lnTo>
                  <a:lnTo>
                    <a:pt x="292138" y="292100"/>
                  </a:lnTo>
                  <a:lnTo>
                    <a:pt x="261023" y="317500"/>
                  </a:lnTo>
                  <a:lnTo>
                    <a:pt x="231381" y="355600"/>
                  </a:lnTo>
                  <a:lnTo>
                    <a:pt x="203276" y="393700"/>
                  </a:lnTo>
                  <a:lnTo>
                    <a:pt x="176758" y="419100"/>
                  </a:lnTo>
                  <a:lnTo>
                    <a:pt x="151866" y="457200"/>
                  </a:lnTo>
                  <a:lnTo>
                    <a:pt x="128676" y="495300"/>
                  </a:lnTo>
                  <a:lnTo>
                    <a:pt x="107213" y="546100"/>
                  </a:lnTo>
                  <a:lnTo>
                    <a:pt x="87553" y="584200"/>
                  </a:lnTo>
                  <a:lnTo>
                    <a:pt x="69735" y="622300"/>
                  </a:lnTo>
                  <a:lnTo>
                    <a:pt x="53822" y="673100"/>
                  </a:lnTo>
                  <a:lnTo>
                    <a:pt x="39852" y="711200"/>
                  </a:lnTo>
                  <a:lnTo>
                    <a:pt x="27901" y="749300"/>
                  </a:lnTo>
                  <a:lnTo>
                    <a:pt x="17995" y="800100"/>
                  </a:lnTo>
                  <a:lnTo>
                    <a:pt x="10198" y="850900"/>
                  </a:lnTo>
                  <a:lnTo>
                    <a:pt x="4559" y="889000"/>
                  </a:lnTo>
                  <a:lnTo>
                    <a:pt x="1143" y="939800"/>
                  </a:lnTo>
                  <a:lnTo>
                    <a:pt x="0" y="990600"/>
                  </a:lnTo>
                  <a:lnTo>
                    <a:pt x="0" y="1409700"/>
                  </a:lnTo>
                  <a:lnTo>
                    <a:pt x="1143" y="1460500"/>
                  </a:lnTo>
                  <a:lnTo>
                    <a:pt x="4559" y="1511300"/>
                  </a:lnTo>
                  <a:lnTo>
                    <a:pt x="10198" y="1562100"/>
                  </a:lnTo>
                  <a:lnTo>
                    <a:pt x="17995" y="1600200"/>
                  </a:lnTo>
                  <a:lnTo>
                    <a:pt x="27901" y="1651000"/>
                  </a:lnTo>
                  <a:lnTo>
                    <a:pt x="39852" y="1689100"/>
                  </a:lnTo>
                  <a:lnTo>
                    <a:pt x="53822" y="1739900"/>
                  </a:lnTo>
                  <a:lnTo>
                    <a:pt x="69735" y="1778000"/>
                  </a:lnTo>
                  <a:lnTo>
                    <a:pt x="87553" y="1828800"/>
                  </a:lnTo>
                  <a:lnTo>
                    <a:pt x="107213" y="1866900"/>
                  </a:lnTo>
                  <a:lnTo>
                    <a:pt x="128676" y="1905000"/>
                  </a:lnTo>
                  <a:lnTo>
                    <a:pt x="151866" y="1943100"/>
                  </a:lnTo>
                  <a:lnTo>
                    <a:pt x="176758" y="1981200"/>
                  </a:lnTo>
                  <a:lnTo>
                    <a:pt x="203276" y="2019300"/>
                  </a:lnTo>
                  <a:lnTo>
                    <a:pt x="231381" y="2057400"/>
                  </a:lnTo>
                  <a:lnTo>
                    <a:pt x="261023" y="2082800"/>
                  </a:lnTo>
                  <a:lnTo>
                    <a:pt x="292138" y="2120900"/>
                  </a:lnTo>
                  <a:lnTo>
                    <a:pt x="324675" y="2146300"/>
                  </a:lnTo>
                  <a:lnTo>
                    <a:pt x="358584" y="2184400"/>
                  </a:lnTo>
                  <a:lnTo>
                    <a:pt x="393814" y="2209800"/>
                  </a:lnTo>
                  <a:lnTo>
                    <a:pt x="430314" y="2235200"/>
                  </a:lnTo>
                  <a:lnTo>
                    <a:pt x="468033" y="2260600"/>
                  </a:lnTo>
                  <a:lnTo>
                    <a:pt x="506907" y="2286000"/>
                  </a:lnTo>
                  <a:lnTo>
                    <a:pt x="546900" y="2298700"/>
                  </a:lnTo>
                  <a:lnTo>
                    <a:pt x="587946" y="2324100"/>
                  </a:lnTo>
                  <a:lnTo>
                    <a:pt x="629996" y="2336800"/>
                  </a:lnTo>
                  <a:lnTo>
                    <a:pt x="672998" y="2362200"/>
                  </a:lnTo>
                  <a:lnTo>
                    <a:pt x="761644" y="2387600"/>
                  </a:lnTo>
                  <a:lnTo>
                    <a:pt x="807186" y="2387600"/>
                  </a:lnTo>
                  <a:lnTo>
                    <a:pt x="853465" y="2400300"/>
                  </a:lnTo>
                  <a:lnTo>
                    <a:pt x="900442" y="2400300"/>
                  </a:lnTo>
                  <a:lnTo>
                    <a:pt x="948055" y="2413000"/>
                  </a:lnTo>
                  <a:lnTo>
                    <a:pt x="7089534" y="2413000"/>
                  </a:lnTo>
                  <a:lnTo>
                    <a:pt x="7137146" y="2400300"/>
                  </a:lnTo>
                  <a:lnTo>
                    <a:pt x="7184123" y="2400300"/>
                  </a:lnTo>
                  <a:lnTo>
                    <a:pt x="7230402" y="2387600"/>
                  </a:lnTo>
                  <a:lnTo>
                    <a:pt x="7275944" y="2387600"/>
                  </a:lnTo>
                  <a:lnTo>
                    <a:pt x="7364590" y="2362200"/>
                  </a:lnTo>
                  <a:lnTo>
                    <a:pt x="7407592" y="2336800"/>
                  </a:lnTo>
                  <a:lnTo>
                    <a:pt x="7449642" y="2324100"/>
                  </a:lnTo>
                  <a:lnTo>
                    <a:pt x="7490688" y="2298700"/>
                  </a:lnTo>
                  <a:lnTo>
                    <a:pt x="7530668" y="2286000"/>
                  </a:lnTo>
                  <a:lnTo>
                    <a:pt x="7569555" y="2260600"/>
                  </a:lnTo>
                  <a:lnTo>
                    <a:pt x="7607262" y="2235200"/>
                  </a:lnTo>
                  <a:lnTo>
                    <a:pt x="7643762" y="2209800"/>
                  </a:lnTo>
                  <a:lnTo>
                    <a:pt x="7679004" y="2184400"/>
                  </a:lnTo>
                  <a:lnTo>
                    <a:pt x="7712913" y="2146300"/>
                  </a:lnTo>
                  <a:lnTo>
                    <a:pt x="7745450" y="2120900"/>
                  </a:lnTo>
                  <a:lnTo>
                    <a:pt x="7776565" y="2082800"/>
                  </a:lnTo>
                  <a:lnTo>
                    <a:pt x="7806195" y="2057400"/>
                  </a:lnTo>
                  <a:lnTo>
                    <a:pt x="7834300" y="2019300"/>
                  </a:lnTo>
                  <a:lnTo>
                    <a:pt x="7860830" y="1981200"/>
                  </a:lnTo>
                  <a:lnTo>
                    <a:pt x="7885709" y="1943100"/>
                  </a:lnTo>
                  <a:lnTo>
                    <a:pt x="7908912" y="1905000"/>
                  </a:lnTo>
                  <a:lnTo>
                    <a:pt x="7930362" y="1866900"/>
                  </a:lnTo>
                  <a:lnTo>
                    <a:pt x="7950035" y="1828800"/>
                  </a:lnTo>
                  <a:lnTo>
                    <a:pt x="7967840" y="1778000"/>
                  </a:lnTo>
                  <a:lnTo>
                    <a:pt x="7983766" y="1739900"/>
                  </a:lnTo>
                  <a:lnTo>
                    <a:pt x="7997723" y="1689100"/>
                  </a:lnTo>
                  <a:lnTo>
                    <a:pt x="8009687" y="1651000"/>
                  </a:lnTo>
                  <a:lnTo>
                    <a:pt x="8019593" y="1600200"/>
                  </a:lnTo>
                  <a:lnTo>
                    <a:pt x="8027390" y="1562100"/>
                  </a:lnTo>
                  <a:lnTo>
                    <a:pt x="8033017" y="1511300"/>
                  </a:lnTo>
                  <a:lnTo>
                    <a:pt x="8036446" y="1460500"/>
                  </a:lnTo>
                  <a:lnTo>
                    <a:pt x="8037589" y="1409700"/>
                  </a:lnTo>
                  <a:lnTo>
                    <a:pt x="8037589" y="990600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25743" y="8856171"/>
              <a:ext cx="138167" cy="15890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89155" y="8889079"/>
              <a:ext cx="80916" cy="9308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447768" y="8928072"/>
              <a:ext cx="2536190" cy="15240"/>
            </a:xfrm>
            <a:custGeom>
              <a:avLst/>
              <a:gdLst/>
              <a:ahLst/>
              <a:cxnLst/>
              <a:rect l="l" t="t" r="r" b="b"/>
              <a:pathLst>
                <a:path w="2536190" h="15240">
                  <a:moveTo>
                    <a:pt x="2535922" y="14876"/>
                  </a:moveTo>
                  <a:lnTo>
                    <a:pt x="0" y="14876"/>
                  </a:lnTo>
                  <a:lnTo>
                    <a:pt x="0" y="0"/>
                  </a:lnTo>
                  <a:lnTo>
                    <a:pt x="2535922" y="0"/>
                  </a:lnTo>
                  <a:lnTo>
                    <a:pt x="2535922" y="1487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67688" y="8856171"/>
              <a:ext cx="138167" cy="15890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861527" y="8889079"/>
              <a:ext cx="80916" cy="9308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255281" y="8595839"/>
              <a:ext cx="112395" cy="303530"/>
            </a:xfrm>
            <a:custGeom>
              <a:avLst/>
              <a:gdLst/>
              <a:ahLst/>
              <a:cxnLst/>
              <a:rect l="l" t="t" r="r" b="b"/>
              <a:pathLst>
                <a:path w="112395" h="303529">
                  <a:moveTo>
                    <a:pt x="56123" y="303382"/>
                  </a:moveTo>
                  <a:lnTo>
                    <a:pt x="23677" y="262849"/>
                  </a:lnTo>
                  <a:lnTo>
                    <a:pt x="7015" y="233537"/>
                  </a:lnTo>
                  <a:lnTo>
                    <a:pt x="876" y="201225"/>
                  </a:lnTo>
                  <a:lnTo>
                    <a:pt x="0" y="151691"/>
                  </a:lnTo>
                  <a:lnTo>
                    <a:pt x="8769" y="92616"/>
                  </a:lnTo>
                  <a:lnTo>
                    <a:pt x="28061" y="44402"/>
                  </a:lnTo>
                  <a:lnTo>
                    <a:pt x="47354" y="11910"/>
                  </a:lnTo>
                  <a:lnTo>
                    <a:pt x="56123" y="0"/>
                  </a:lnTo>
                  <a:lnTo>
                    <a:pt x="88569" y="40532"/>
                  </a:lnTo>
                  <a:lnTo>
                    <a:pt x="105231" y="69844"/>
                  </a:lnTo>
                  <a:lnTo>
                    <a:pt x="111369" y="102156"/>
                  </a:lnTo>
                  <a:lnTo>
                    <a:pt x="112246" y="151691"/>
                  </a:lnTo>
                  <a:lnTo>
                    <a:pt x="103477" y="210765"/>
                  </a:lnTo>
                  <a:lnTo>
                    <a:pt x="84185" y="258979"/>
                  </a:lnTo>
                  <a:lnTo>
                    <a:pt x="64892" y="291471"/>
                  </a:lnTo>
                  <a:lnTo>
                    <a:pt x="56123" y="303382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16211" y="8745502"/>
              <a:ext cx="153945" cy="15394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357385" y="8745502"/>
              <a:ext cx="153945" cy="15394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0292696" y="891883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1435" y="37866"/>
                  </a:moveTo>
                  <a:lnTo>
                    <a:pt x="16431" y="37866"/>
                  </a:lnTo>
                  <a:lnTo>
                    <a:pt x="13997" y="37393"/>
                  </a:lnTo>
                  <a:lnTo>
                    <a:pt x="0" y="21435"/>
                  </a:lnTo>
                  <a:lnTo>
                    <a:pt x="0" y="16431"/>
                  </a:lnTo>
                  <a:lnTo>
                    <a:pt x="16431" y="0"/>
                  </a:lnTo>
                  <a:lnTo>
                    <a:pt x="21435" y="0"/>
                  </a:lnTo>
                  <a:lnTo>
                    <a:pt x="37866" y="16431"/>
                  </a:lnTo>
                  <a:lnTo>
                    <a:pt x="37866" y="18933"/>
                  </a:lnTo>
                  <a:lnTo>
                    <a:pt x="37866" y="21435"/>
                  </a:lnTo>
                  <a:lnTo>
                    <a:pt x="23869" y="37393"/>
                  </a:lnTo>
                  <a:lnTo>
                    <a:pt x="21435" y="3786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687355" y="816243"/>
              <a:ext cx="2394057" cy="2286000"/>
            </a:xfrm>
            <a:prstGeom prst="rect">
              <a:avLst/>
            </a:prstGeom>
          </p:spPr>
        </p:pic>
      </p:grpSp>
      <p:pic>
        <p:nvPicPr>
          <p:cNvPr id="38" name="object 3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914087" y="2112305"/>
            <a:ext cx="1851821" cy="1957487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255431" y="4474009"/>
            <a:ext cx="3723004" cy="16767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Цифровая среда</a:t>
            </a:r>
          </a:p>
        </p:txBody>
      </p:sp>
      <p:pic>
        <p:nvPicPr>
          <p:cNvPr id="40" name="object 4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878140" y="6205524"/>
            <a:ext cx="1887399" cy="192323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411491" y="4921666"/>
            <a:ext cx="1416801" cy="404845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78420" rIns="0" bIns="0" rtlCol="0">
            <a:spAutoFit/>
          </a:bodyPr>
          <a:lstStyle/>
          <a:p>
            <a:pPr marL="467868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Microsoft Sans Serif"/>
                <a:cs typeface="Microsoft Sans Serif"/>
              </a:rPr>
              <a:t>Сайт</a:t>
            </a:r>
            <a:r>
              <a:rPr sz="2800" spc="-130" dirty="0">
                <a:latin typeface="Microsoft Sans Serif"/>
                <a:cs typeface="Microsoft Sans Serif"/>
              </a:rPr>
              <a:t> </a:t>
            </a:r>
            <a:r>
              <a:rPr sz="2800" spc="170" dirty="0">
                <a:latin typeface="Microsoft Sans Serif"/>
                <a:cs typeface="Microsoft Sans Serif"/>
              </a:rPr>
              <a:t>и</a:t>
            </a:r>
            <a:r>
              <a:rPr sz="2800" spc="-130" dirty="0">
                <a:latin typeface="Microsoft Sans Serif"/>
                <a:cs typeface="Microsoft Sans Serif"/>
              </a:rPr>
              <a:t> </a:t>
            </a:r>
            <a:r>
              <a:rPr sz="2800" spc="85" dirty="0">
                <a:latin typeface="Microsoft Sans Serif"/>
                <a:cs typeface="Microsoft Sans Serif"/>
              </a:rPr>
              <a:t>электронный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spc="45" dirty="0">
                <a:latin typeface="Microsoft Sans Serif"/>
                <a:cs typeface="Microsoft Sans Serif"/>
              </a:rPr>
              <a:t>ресурс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44887" y="4601404"/>
            <a:ext cx="57950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Аудио,</a:t>
            </a:r>
            <a:r>
              <a:rPr sz="2800" spc="-7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43413E"/>
                </a:solidFill>
                <a:latin typeface="Microsoft Sans Serif"/>
                <a:cs typeface="Microsoft Sans Serif"/>
              </a:rPr>
              <a:t>видео,</a:t>
            </a:r>
            <a:r>
              <a:rPr sz="2800" spc="-7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43413E"/>
                </a:solidFill>
                <a:latin typeface="Microsoft Sans Serif"/>
                <a:cs typeface="Microsoft Sans Serif"/>
              </a:rPr>
              <a:t>электронные</a:t>
            </a:r>
            <a:r>
              <a:rPr sz="2800" spc="-7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75" dirty="0">
                <a:solidFill>
                  <a:srgbClr val="43413E"/>
                </a:solidFill>
                <a:latin typeface="Microsoft Sans Serif"/>
                <a:cs typeface="Microsoft Sans Serif"/>
              </a:rPr>
              <a:t>книги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00485" y="7179486"/>
            <a:ext cx="692404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7315" marR="5080" indent="-2635250">
              <a:lnSpc>
                <a:spcPct val="116100"/>
              </a:lnSpc>
              <a:spcBef>
                <a:spcPts val="100"/>
              </a:spcBef>
            </a:pPr>
            <a:r>
              <a:rPr sz="2800" spc="65" dirty="0">
                <a:solidFill>
                  <a:srgbClr val="43413E"/>
                </a:solidFill>
                <a:latin typeface="Microsoft Sans Serif"/>
                <a:cs typeface="Microsoft Sans Serif"/>
              </a:rPr>
              <a:t>Чаты</a:t>
            </a:r>
            <a:r>
              <a:rPr sz="2800" spc="-114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55" dirty="0">
                <a:solidFill>
                  <a:srgbClr val="43413E"/>
                </a:solidFill>
                <a:latin typeface="Microsoft Sans Serif"/>
                <a:cs typeface="Microsoft Sans Serif"/>
              </a:rPr>
              <a:t>с</a:t>
            </a:r>
            <a:r>
              <a:rPr sz="2800" spc="-114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родителями</a:t>
            </a:r>
            <a:r>
              <a:rPr sz="2800" spc="-11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-</a:t>
            </a:r>
            <a:r>
              <a:rPr sz="2800" spc="-114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45" dirty="0">
                <a:solidFill>
                  <a:srgbClr val="43413E"/>
                </a:solidFill>
                <a:latin typeface="Microsoft Sans Serif"/>
                <a:cs typeface="Microsoft Sans Serif"/>
              </a:rPr>
              <a:t>информация,</a:t>
            </a:r>
            <a:r>
              <a:rPr sz="2800" spc="-114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80" dirty="0">
                <a:solidFill>
                  <a:srgbClr val="43413E"/>
                </a:solidFill>
                <a:latin typeface="Microsoft Sans Serif"/>
                <a:cs typeface="Microsoft Sans Serif"/>
              </a:rPr>
              <a:t>игры, </a:t>
            </a:r>
            <a:r>
              <a:rPr sz="280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общение.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224302" y="0"/>
            <a:ext cx="8063865" cy="10287000"/>
            <a:chOff x="10224302" y="0"/>
            <a:chExt cx="806386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24302" y="0"/>
              <a:ext cx="8063696" cy="1028270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67119" y="6666859"/>
              <a:ext cx="2362199" cy="36201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93442" y="6326885"/>
              <a:ext cx="2362199" cy="396011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9698" y="1068315"/>
            <a:ext cx="10303102" cy="103105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 если им не надо?</a:t>
            </a: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6396" y="3847459"/>
            <a:ext cx="171450" cy="1714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6396" y="4609459"/>
            <a:ext cx="171450" cy="1714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6396" y="6133459"/>
            <a:ext cx="171450" cy="17145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6396" y="7657459"/>
            <a:ext cx="171450" cy="17145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6396" y="8419459"/>
            <a:ext cx="171450" cy="17145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56396" y="9181459"/>
            <a:ext cx="171450" cy="17145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4300" spc="75" dirty="0"/>
              <a:t>Не</a:t>
            </a:r>
            <a:r>
              <a:rPr sz="4300" spc="-215" dirty="0"/>
              <a:t> </a:t>
            </a:r>
            <a:r>
              <a:rPr sz="4300" spc="130" dirty="0"/>
              <a:t>гонимся</a:t>
            </a:r>
            <a:r>
              <a:rPr sz="4300" spc="-210" dirty="0"/>
              <a:t> </a:t>
            </a:r>
            <a:r>
              <a:rPr sz="4300" spc="-70" dirty="0"/>
              <a:t>за</a:t>
            </a:r>
            <a:r>
              <a:rPr sz="4300" spc="-210" dirty="0"/>
              <a:t> </a:t>
            </a:r>
            <a:r>
              <a:rPr sz="4300" dirty="0"/>
              <a:t>вовлечением</a:t>
            </a:r>
            <a:r>
              <a:rPr sz="4300" spc="-210" dirty="0"/>
              <a:t> </a:t>
            </a:r>
            <a:r>
              <a:rPr sz="4300" spc="-20" dirty="0"/>
              <a:t>100%</a:t>
            </a:r>
            <a:endParaRPr sz="4300" dirty="0"/>
          </a:p>
          <a:p>
            <a:pPr marL="12700" marR="1133475">
              <a:lnSpc>
                <a:spcPts val="6000"/>
              </a:lnSpc>
              <a:spcBef>
                <a:spcPts val="340"/>
              </a:spcBef>
            </a:pPr>
            <a:r>
              <a:rPr sz="4300" spc="-10" dirty="0"/>
              <a:t>Идем</a:t>
            </a:r>
            <a:r>
              <a:rPr sz="4300" spc="-225" dirty="0"/>
              <a:t> </a:t>
            </a:r>
            <a:r>
              <a:rPr sz="4300" spc="-20" dirty="0"/>
              <a:t>через</a:t>
            </a:r>
            <a:r>
              <a:rPr sz="4300" spc="-220" dirty="0"/>
              <a:t> </a:t>
            </a:r>
            <a:r>
              <a:rPr sz="4300" spc="150" dirty="0"/>
              <a:t>ценности</a:t>
            </a:r>
            <a:r>
              <a:rPr sz="4300" spc="-220" dirty="0"/>
              <a:t> </a:t>
            </a:r>
            <a:r>
              <a:rPr sz="4300" spc="285" dirty="0"/>
              <a:t>и</a:t>
            </a:r>
            <a:r>
              <a:rPr sz="4300" spc="-220" dirty="0"/>
              <a:t> </a:t>
            </a:r>
            <a:r>
              <a:rPr sz="4300" dirty="0"/>
              <a:t>смыслы:</a:t>
            </a:r>
            <a:r>
              <a:rPr sz="4300" spc="-220" dirty="0"/>
              <a:t> </a:t>
            </a:r>
            <a:r>
              <a:rPr sz="4300" spc="-50" dirty="0"/>
              <a:t>зачем</a:t>
            </a:r>
            <a:r>
              <a:rPr sz="4300" spc="-225" dirty="0"/>
              <a:t> </a:t>
            </a:r>
            <a:r>
              <a:rPr sz="4300" spc="65" dirty="0"/>
              <a:t>это </a:t>
            </a:r>
            <a:r>
              <a:rPr sz="4300" spc="-10" dirty="0"/>
              <a:t>родителям?</a:t>
            </a:r>
            <a:endParaRPr sz="4300" dirty="0"/>
          </a:p>
          <a:p>
            <a:pPr marL="12700" marR="5080">
              <a:lnSpc>
                <a:spcPts val="6000"/>
              </a:lnSpc>
            </a:pPr>
            <a:r>
              <a:rPr sz="4300" spc="80" dirty="0"/>
              <a:t>Помним</a:t>
            </a:r>
            <a:r>
              <a:rPr sz="4300" spc="-250" dirty="0"/>
              <a:t> </a:t>
            </a:r>
            <a:r>
              <a:rPr sz="4300" spc="70" dirty="0"/>
              <a:t>о</a:t>
            </a:r>
            <a:r>
              <a:rPr sz="4300" spc="-250" dirty="0"/>
              <a:t> </a:t>
            </a:r>
            <a:r>
              <a:rPr sz="4300" spc="110" dirty="0"/>
              <a:t>родительской</a:t>
            </a:r>
            <a:r>
              <a:rPr sz="4300" spc="-250" dirty="0"/>
              <a:t> </a:t>
            </a:r>
            <a:r>
              <a:rPr sz="4300" dirty="0"/>
              <a:t>выгоде.</a:t>
            </a:r>
            <a:r>
              <a:rPr sz="4300" spc="-250" dirty="0"/>
              <a:t> </a:t>
            </a:r>
            <a:r>
              <a:rPr sz="4300" spc="135" dirty="0"/>
              <a:t>Что</a:t>
            </a:r>
            <a:r>
              <a:rPr sz="4300" spc="-250" dirty="0"/>
              <a:t> </a:t>
            </a:r>
            <a:r>
              <a:rPr sz="4300" spc="65" dirty="0"/>
              <a:t>я</a:t>
            </a:r>
            <a:r>
              <a:rPr sz="4300" spc="-250" dirty="0"/>
              <a:t> </a:t>
            </a:r>
            <a:r>
              <a:rPr sz="4300" spc="110" dirty="0"/>
              <a:t>получу, </a:t>
            </a:r>
            <a:r>
              <a:rPr sz="4300" spc="70" dirty="0"/>
              <a:t>если</a:t>
            </a:r>
            <a:r>
              <a:rPr sz="4300" spc="-265" dirty="0"/>
              <a:t> </a:t>
            </a:r>
            <a:r>
              <a:rPr sz="4300" spc="135" dirty="0"/>
              <a:t>научусь</a:t>
            </a:r>
            <a:r>
              <a:rPr sz="4300" spc="-260" dirty="0"/>
              <a:t> </a:t>
            </a:r>
            <a:r>
              <a:rPr sz="4300" spc="-10" dirty="0"/>
              <a:t>этому?</a:t>
            </a:r>
            <a:endParaRPr sz="4300" dirty="0"/>
          </a:p>
          <a:p>
            <a:pPr marL="12700" marR="6134735">
              <a:lnSpc>
                <a:spcPts val="6000"/>
              </a:lnSpc>
            </a:pPr>
            <a:r>
              <a:rPr sz="4300" spc="-10" dirty="0"/>
              <a:t>Вовлекаем</a:t>
            </a:r>
            <a:r>
              <a:rPr sz="4300" spc="-225" dirty="0"/>
              <a:t> </a:t>
            </a:r>
            <a:r>
              <a:rPr sz="4300" spc="-20" dirty="0"/>
              <a:t>через</a:t>
            </a:r>
            <a:r>
              <a:rPr sz="4300" spc="-225" dirty="0"/>
              <a:t> </a:t>
            </a:r>
            <a:r>
              <a:rPr sz="4300" spc="-10" dirty="0"/>
              <a:t>детей </a:t>
            </a:r>
            <a:r>
              <a:rPr sz="4300" dirty="0"/>
              <a:t>Сарафанное</a:t>
            </a:r>
            <a:r>
              <a:rPr sz="4300" spc="180" dirty="0"/>
              <a:t> </a:t>
            </a:r>
            <a:r>
              <a:rPr sz="4300" spc="70" dirty="0"/>
              <a:t>радио</a:t>
            </a:r>
            <a:endParaRPr sz="4300" dirty="0"/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4300" spc="75" dirty="0"/>
              <a:t>Не</a:t>
            </a:r>
            <a:r>
              <a:rPr sz="4300" spc="-265" dirty="0"/>
              <a:t> </a:t>
            </a:r>
            <a:r>
              <a:rPr sz="4300" spc="85" dirty="0"/>
              <a:t>бросайте</a:t>
            </a:r>
            <a:r>
              <a:rPr sz="4300" spc="-265" dirty="0"/>
              <a:t> </a:t>
            </a:r>
            <a:r>
              <a:rPr sz="4300" spc="140" dirty="0"/>
              <a:t>на</a:t>
            </a:r>
            <a:r>
              <a:rPr sz="4300" spc="-265" dirty="0"/>
              <a:t> </a:t>
            </a:r>
            <a:r>
              <a:rPr sz="4300" spc="140" dirty="0"/>
              <a:t>полпути.</a:t>
            </a:r>
            <a:r>
              <a:rPr sz="4300" spc="-260" dirty="0"/>
              <a:t> </a:t>
            </a:r>
            <a:r>
              <a:rPr sz="4300" dirty="0"/>
              <a:t>Это</a:t>
            </a:r>
            <a:r>
              <a:rPr sz="4300" spc="-265" dirty="0"/>
              <a:t> </a:t>
            </a:r>
            <a:r>
              <a:rPr sz="4300" spc="105" dirty="0"/>
              <a:t>путь,</a:t>
            </a:r>
            <a:r>
              <a:rPr sz="4300" spc="-265" dirty="0"/>
              <a:t> </a:t>
            </a:r>
            <a:r>
              <a:rPr sz="4300" dirty="0"/>
              <a:t>а</a:t>
            </a:r>
            <a:r>
              <a:rPr sz="4300" spc="-265" dirty="0"/>
              <a:t> </a:t>
            </a:r>
            <a:r>
              <a:rPr sz="4300" spc="65" dirty="0"/>
              <a:t>не</a:t>
            </a:r>
            <a:r>
              <a:rPr sz="4300" spc="-260" dirty="0"/>
              <a:t> </a:t>
            </a:r>
            <a:r>
              <a:rPr sz="4300" spc="-10" dirty="0"/>
              <a:t>цель...</a:t>
            </a:r>
            <a:endParaRPr sz="4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101967"/>
            <a:ext cx="4906152" cy="61850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0976" y="0"/>
            <a:ext cx="4957022" cy="624882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1199" y="4912461"/>
            <a:ext cx="2762249" cy="35051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46305" y="4237829"/>
            <a:ext cx="138716" cy="1387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46305" y="5496952"/>
            <a:ext cx="138716" cy="1387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46305" y="6126513"/>
            <a:ext cx="138716" cy="1387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46305" y="7385636"/>
            <a:ext cx="138716" cy="1387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346305" y="8015196"/>
            <a:ext cx="138716" cy="13871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71444" rIns="0" bIns="0" rtlCol="0">
            <a:spAutoFit/>
          </a:bodyPr>
          <a:lstStyle/>
          <a:p>
            <a:pPr marL="3537585" marR="5080">
              <a:lnSpc>
                <a:spcPct val="116399"/>
              </a:lnSpc>
              <a:spcBef>
                <a:spcPts val="90"/>
              </a:spcBef>
            </a:pPr>
            <a:r>
              <a:rPr spc="55" dirty="0"/>
              <a:t>Вопросы,</a:t>
            </a:r>
            <a:r>
              <a:rPr spc="-210" dirty="0"/>
              <a:t> </a:t>
            </a:r>
            <a:r>
              <a:rPr spc="110" dirty="0"/>
              <a:t>которые</a:t>
            </a:r>
            <a:r>
              <a:rPr spc="-210" dirty="0"/>
              <a:t> </a:t>
            </a:r>
            <a:r>
              <a:rPr spc="110" dirty="0"/>
              <a:t>могут</a:t>
            </a:r>
            <a:r>
              <a:rPr spc="-210" dirty="0"/>
              <a:t> </a:t>
            </a:r>
            <a:r>
              <a:rPr spc="90" dirty="0"/>
              <a:t>возникать</a:t>
            </a:r>
            <a:r>
              <a:rPr spc="-210" dirty="0"/>
              <a:t> </a:t>
            </a:r>
            <a:r>
              <a:rPr spc="145" dirty="0"/>
              <a:t>у </a:t>
            </a:r>
            <a:r>
              <a:rPr spc="50" dirty="0"/>
              <a:t>родителей</a:t>
            </a:r>
          </a:p>
          <a:p>
            <a:pPr marL="3537585" marR="328930">
              <a:lnSpc>
                <a:spcPts val="4960"/>
              </a:lnSpc>
              <a:spcBef>
                <a:spcPts val="280"/>
              </a:spcBef>
            </a:pPr>
            <a:r>
              <a:rPr spc="65" dirty="0"/>
              <a:t>Основные</a:t>
            </a:r>
            <a:r>
              <a:rPr spc="-210" dirty="0"/>
              <a:t> </a:t>
            </a:r>
            <a:r>
              <a:rPr spc="135" dirty="0"/>
              <a:t>понятия</a:t>
            </a:r>
            <a:r>
              <a:rPr spc="-204" dirty="0"/>
              <a:t> </a:t>
            </a:r>
            <a:r>
              <a:rPr spc="50" dirty="0"/>
              <a:t>(словарь</a:t>
            </a:r>
            <a:r>
              <a:rPr spc="-204" dirty="0"/>
              <a:t> </a:t>
            </a:r>
            <a:r>
              <a:rPr spc="-10" dirty="0"/>
              <a:t>темы) </a:t>
            </a:r>
            <a:r>
              <a:rPr dirty="0"/>
              <a:t>Рекомендуемые</a:t>
            </a:r>
            <a:r>
              <a:rPr spc="-114" dirty="0"/>
              <a:t> </a:t>
            </a:r>
            <a:r>
              <a:rPr dirty="0"/>
              <a:t>формы</a:t>
            </a:r>
            <a:r>
              <a:rPr spc="-110" dirty="0"/>
              <a:t> </a:t>
            </a:r>
            <a:r>
              <a:rPr spc="235" dirty="0"/>
              <a:t>и</a:t>
            </a:r>
            <a:r>
              <a:rPr spc="-114" dirty="0"/>
              <a:t> </a:t>
            </a:r>
            <a:r>
              <a:rPr dirty="0"/>
              <a:t>темы</a:t>
            </a:r>
            <a:r>
              <a:rPr spc="-110" dirty="0"/>
              <a:t> </a:t>
            </a:r>
            <a:r>
              <a:rPr spc="-20" dirty="0"/>
              <a:t>(без </a:t>
            </a:r>
            <a:r>
              <a:rPr spc="130" dirty="0"/>
              <a:t>раскрытия)</a:t>
            </a:r>
          </a:p>
          <a:p>
            <a:pPr marL="3537585">
              <a:lnSpc>
                <a:spcPct val="100000"/>
              </a:lnSpc>
              <a:spcBef>
                <a:spcPts val="409"/>
              </a:spcBef>
            </a:pPr>
            <a:r>
              <a:rPr spc="70" dirty="0"/>
              <a:t>Теоретическое</a:t>
            </a:r>
            <a:r>
              <a:rPr spc="-229" dirty="0"/>
              <a:t> </a:t>
            </a:r>
            <a:r>
              <a:rPr spc="85" dirty="0"/>
              <a:t>наполнение</a:t>
            </a:r>
          </a:p>
          <a:p>
            <a:pPr marL="3537585">
              <a:lnSpc>
                <a:spcPct val="100000"/>
              </a:lnSpc>
              <a:spcBef>
                <a:spcPts val="695"/>
              </a:spcBef>
            </a:pPr>
            <a:r>
              <a:rPr spc="100" dirty="0"/>
              <a:t>Чек-</a:t>
            </a:r>
            <a:r>
              <a:rPr spc="110" dirty="0"/>
              <a:t>листы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866330" y="1920207"/>
            <a:ext cx="1060227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каждой теме есть: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92247" y="0"/>
            <a:ext cx="7895752" cy="887541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102" y="4617902"/>
            <a:ext cx="3543299" cy="50006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00358" y="4617902"/>
            <a:ext cx="3581399" cy="50672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41977" y="4650120"/>
            <a:ext cx="3543299" cy="500060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500823" y="4617933"/>
            <a:ext cx="3543299" cy="500060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96516" y="390377"/>
            <a:ext cx="13038484" cy="103233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Что дать родителям с собой?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3161" y="1802625"/>
            <a:ext cx="11818595" cy="1861792"/>
          </a:xfrm>
          <a:prstGeom prst="rect">
            <a:avLst/>
          </a:prstGeom>
        </p:spPr>
        <p:txBody>
          <a:bodyPr vert="horz" wrap="square" lIns="0" tIns="314960" rIns="0" bIns="0" rtlCol="0">
            <a:spAutoFit/>
          </a:bodyPr>
          <a:lstStyle/>
          <a:p>
            <a:pPr marL="12700" marR="5080">
              <a:lnSpc>
                <a:spcPct val="76000"/>
              </a:lnSpc>
              <a:spcBef>
                <a:spcPts val="2480"/>
              </a:spcBef>
            </a:pPr>
            <a:r>
              <a:rPr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К какой теме подошли бы такие дополнения?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43072" y="0"/>
            <a:ext cx="10445115" cy="10287000"/>
            <a:chOff x="7843072" y="0"/>
            <a:chExt cx="1044511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77170" y="0"/>
              <a:ext cx="461082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3072" y="320066"/>
              <a:ext cx="7299569" cy="96467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855106" y="1470669"/>
              <a:ext cx="5271135" cy="7620"/>
            </a:xfrm>
            <a:custGeom>
              <a:avLst/>
              <a:gdLst/>
              <a:ahLst/>
              <a:cxnLst/>
              <a:rect l="l" t="t" r="r" b="b"/>
              <a:pathLst>
                <a:path w="5271134" h="7619">
                  <a:moveTo>
                    <a:pt x="5270840" y="7309"/>
                  </a:moveTo>
                  <a:lnTo>
                    <a:pt x="0" y="7309"/>
                  </a:lnTo>
                  <a:lnTo>
                    <a:pt x="0" y="0"/>
                  </a:lnTo>
                  <a:lnTo>
                    <a:pt x="5270840" y="0"/>
                  </a:lnTo>
                  <a:lnTo>
                    <a:pt x="5270840" y="7309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94565" y="1434869"/>
              <a:ext cx="121082" cy="789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65405" y="1434869"/>
              <a:ext cx="121270" cy="789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855100" y="1398510"/>
              <a:ext cx="5271135" cy="2921635"/>
            </a:xfrm>
            <a:custGeom>
              <a:avLst/>
              <a:gdLst/>
              <a:ahLst/>
              <a:cxnLst/>
              <a:rect l="l" t="t" r="r" b="b"/>
              <a:pathLst>
                <a:path w="5271134" h="2921635">
                  <a:moveTo>
                    <a:pt x="2681617" y="75907"/>
                  </a:moveTo>
                  <a:lnTo>
                    <a:pt x="2635516" y="0"/>
                  </a:lnTo>
                  <a:lnTo>
                    <a:pt x="2589403" y="75907"/>
                  </a:lnTo>
                  <a:lnTo>
                    <a:pt x="2635516" y="151828"/>
                  </a:lnTo>
                  <a:lnTo>
                    <a:pt x="2681617" y="75907"/>
                  </a:lnTo>
                  <a:close/>
                </a:path>
                <a:path w="5271134" h="2921635">
                  <a:moveTo>
                    <a:pt x="5270843" y="2914040"/>
                  </a:moveTo>
                  <a:lnTo>
                    <a:pt x="0" y="2914040"/>
                  </a:lnTo>
                  <a:lnTo>
                    <a:pt x="0" y="2921355"/>
                  </a:lnTo>
                  <a:lnTo>
                    <a:pt x="5270843" y="2921355"/>
                  </a:lnTo>
                  <a:lnTo>
                    <a:pt x="5270843" y="2914040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94565" y="4276749"/>
              <a:ext cx="121082" cy="789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65405" y="4276749"/>
              <a:ext cx="121270" cy="7890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444511" y="4240386"/>
              <a:ext cx="92710" cy="152400"/>
            </a:xfrm>
            <a:custGeom>
              <a:avLst/>
              <a:gdLst/>
              <a:ahLst/>
              <a:cxnLst/>
              <a:rect l="l" t="t" r="r" b="b"/>
              <a:pathLst>
                <a:path w="92709" h="152400">
                  <a:moveTo>
                    <a:pt x="46108" y="151821"/>
                  </a:moveTo>
                  <a:lnTo>
                    <a:pt x="0" y="75910"/>
                  </a:lnTo>
                  <a:lnTo>
                    <a:pt x="46108" y="0"/>
                  </a:lnTo>
                  <a:lnTo>
                    <a:pt x="92217" y="75910"/>
                  </a:lnTo>
                  <a:lnTo>
                    <a:pt x="46108" y="151821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43072" y="5500115"/>
              <a:ext cx="7295515" cy="3757929"/>
            </a:xfrm>
            <a:custGeom>
              <a:avLst/>
              <a:gdLst/>
              <a:ahLst/>
              <a:cxnLst/>
              <a:rect l="l" t="t" r="r" b="b"/>
              <a:pathLst>
                <a:path w="7295515" h="3757929">
                  <a:moveTo>
                    <a:pt x="6933928" y="3757571"/>
                  </a:moveTo>
                  <a:lnTo>
                    <a:pt x="361166" y="3757571"/>
                  </a:lnTo>
                  <a:lnTo>
                    <a:pt x="343015" y="3756679"/>
                  </a:lnTo>
                  <a:lnTo>
                    <a:pt x="289107" y="3748680"/>
                  </a:lnTo>
                  <a:lnTo>
                    <a:pt x="236967" y="3732871"/>
                  </a:lnTo>
                  <a:lnTo>
                    <a:pt x="187701" y="3709569"/>
                  </a:lnTo>
                  <a:lnTo>
                    <a:pt x="142397" y="3679294"/>
                  </a:lnTo>
                  <a:lnTo>
                    <a:pt x="102017" y="3642695"/>
                  </a:lnTo>
                  <a:lnTo>
                    <a:pt x="67451" y="3600575"/>
                  </a:lnTo>
                  <a:lnTo>
                    <a:pt x="39433" y="3553835"/>
                  </a:lnTo>
                  <a:lnTo>
                    <a:pt x="18582" y="3503491"/>
                  </a:lnTo>
                  <a:lnTo>
                    <a:pt x="5340" y="3450628"/>
                  </a:lnTo>
                  <a:lnTo>
                    <a:pt x="0" y="3396404"/>
                  </a:lnTo>
                  <a:lnTo>
                    <a:pt x="0" y="361277"/>
                  </a:lnTo>
                  <a:lnTo>
                    <a:pt x="891" y="343126"/>
                  </a:lnTo>
                  <a:lnTo>
                    <a:pt x="8888" y="289219"/>
                  </a:lnTo>
                  <a:lnTo>
                    <a:pt x="24704" y="237078"/>
                  </a:lnTo>
                  <a:lnTo>
                    <a:pt x="48005" y="187812"/>
                  </a:lnTo>
                  <a:lnTo>
                    <a:pt x="78276" y="142508"/>
                  </a:lnTo>
                  <a:lnTo>
                    <a:pt x="114875" y="102128"/>
                  </a:lnTo>
                  <a:lnTo>
                    <a:pt x="156994" y="67562"/>
                  </a:lnTo>
                  <a:lnTo>
                    <a:pt x="203738" y="39545"/>
                  </a:lnTo>
                  <a:lnTo>
                    <a:pt x="254078" y="18693"/>
                  </a:lnTo>
                  <a:lnTo>
                    <a:pt x="306941" y="5452"/>
                  </a:lnTo>
                  <a:lnTo>
                    <a:pt x="361166" y="111"/>
                  </a:lnTo>
                  <a:lnTo>
                    <a:pt x="370258" y="0"/>
                  </a:lnTo>
                  <a:lnTo>
                    <a:pt x="6933928" y="111"/>
                  </a:lnTo>
                  <a:lnTo>
                    <a:pt x="6988152" y="5452"/>
                  </a:lnTo>
                  <a:lnTo>
                    <a:pt x="7041015" y="18693"/>
                  </a:lnTo>
                  <a:lnTo>
                    <a:pt x="7091359" y="39545"/>
                  </a:lnTo>
                  <a:lnTo>
                    <a:pt x="7138099" y="67562"/>
                  </a:lnTo>
                  <a:lnTo>
                    <a:pt x="7180219" y="102128"/>
                  </a:lnTo>
                  <a:lnTo>
                    <a:pt x="7216818" y="142508"/>
                  </a:lnTo>
                  <a:lnTo>
                    <a:pt x="7247093" y="187812"/>
                  </a:lnTo>
                  <a:lnTo>
                    <a:pt x="7270387" y="237078"/>
                  </a:lnTo>
                  <a:lnTo>
                    <a:pt x="7286204" y="289219"/>
                  </a:lnTo>
                  <a:lnTo>
                    <a:pt x="7294203" y="343126"/>
                  </a:lnTo>
                  <a:lnTo>
                    <a:pt x="7295095" y="3396404"/>
                  </a:lnTo>
                  <a:lnTo>
                    <a:pt x="7294203" y="3414559"/>
                  </a:lnTo>
                  <a:lnTo>
                    <a:pt x="7286204" y="3468467"/>
                  </a:lnTo>
                  <a:lnTo>
                    <a:pt x="7270387" y="3520606"/>
                  </a:lnTo>
                  <a:lnTo>
                    <a:pt x="7247093" y="3569875"/>
                  </a:lnTo>
                  <a:lnTo>
                    <a:pt x="7216818" y="3615174"/>
                  </a:lnTo>
                  <a:lnTo>
                    <a:pt x="7180219" y="3655550"/>
                  </a:lnTo>
                  <a:lnTo>
                    <a:pt x="7138099" y="3690119"/>
                  </a:lnTo>
                  <a:lnTo>
                    <a:pt x="7091359" y="3718140"/>
                  </a:lnTo>
                  <a:lnTo>
                    <a:pt x="7041015" y="3738984"/>
                  </a:lnTo>
                  <a:lnTo>
                    <a:pt x="6988152" y="3752231"/>
                  </a:lnTo>
                  <a:lnTo>
                    <a:pt x="6933928" y="3757571"/>
                  </a:lnTo>
                  <a:close/>
                </a:path>
              </a:pathLst>
            </a:custGeom>
            <a:solidFill>
              <a:srgbClr val="EA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46047" y="5603214"/>
              <a:ext cx="7089140" cy="3552190"/>
            </a:xfrm>
            <a:custGeom>
              <a:avLst/>
              <a:gdLst/>
              <a:ahLst/>
              <a:cxnLst/>
              <a:rect l="l" t="t" r="r" b="b"/>
              <a:pathLst>
                <a:path w="7089140" h="3552190">
                  <a:moveTo>
                    <a:pt x="6179896" y="338874"/>
                  </a:moveTo>
                  <a:lnTo>
                    <a:pt x="909053" y="338874"/>
                  </a:lnTo>
                  <a:lnTo>
                    <a:pt x="909053" y="346189"/>
                  </a:lnTo>
                  <a:lnTo>
                    <a:pt x="6179896" y="346189"/>
                  </a:lnTo>
                  <a:lnTo>
                    <a:pt x="6179896" y="338874"/>
                  </a:lnTo>
                  <a:close/>
                </a:path>
                <a:path w="7089140" h="3552190">
                  <a:moveTo>
                    <a:pt x="7089140" y="267284"/>
                  </a:moveTo>
                  <a:lnTo>
                    <a:pt x="7084822" y="219316"/>
                  </a:lnTo>
                  <a:lnTo>
                    <a:pt x="7072376" y="174129"/>
                  </a:lnTo>
                  <a:lnTo>
                    <a:pt x="7070395" y="169976"/>
                  </a:lnTo>
                  <a:lnTo>
                    <a:pt x="7070395" y="267284"/>
                  </a:lnTo>
                  <a:lnTo>
                    <a:pt x="7070395" y="3284410"/>
                  </a:lnTo>
                  <a:lnTo>
                    <a:pt x="7065340" y="3334423"/>
                  </a:lnTo>
                  <a:lnTo>
                    <a:pt x="7050824" y="3381044"/>
                  </a:lnTo>
                  <a:lnTo>
                    <a:pt x="7027888" y="3423259"/>
                  </a:lnTo>
                  <a:lnTo>
                    <a:pt x="6997509" y="3460051"/>
                  </a:lnTo>
                  <a:lnTo>
                    <a:pt x="6960705" y="3490430"/>
                  </a:lnTo>
                  <a:lnTo>
                    <a:pt x="6918490" y="3513378"/>
                  </a:lnTo>
                  <a:lnTo>
                    <a:pt x="6871868" y="3527882"/>
                  </a:lnTo>
                  <a:lnTo>
                    <a:pt x="6821856" y="3532949"/>
                  </a:lnTo>
                  <a:lnTo>
                    <a:pt x="267284" y="3532949"/>
                  </a:lnTo>
                  <a:lnTo>
                    <a:pt x="217258" y="3527882"/>
                  </a:lnTo>
                  <a:lnTo>
                    <a:pt x="170637" y="3513378"/>
                  </a:lnTo>
                  <a:lnTo>
                    <a:pt x="128422" y="3490430"/>
                  </a:lnTo>
                  <a:lnTo>
                    <a:pt x="91630" y="3460051"/>
                  </a:lnTo>
                  <a:lnTo>
                    <a:pt x="61252" y="3423259"/>
                  </a:lnTo>
                  <a:lnTo>
                    <a:pt x="38303" y="3381044"/>
                  </a:lnTo>
                  <a:lnTo>
                    <a:pt x="23799" y="3334423"/>
                  </a:lnTo>
                  <a:lnTo>
                    <a:pt x="18745" y="3284410"/>
                  </a:lnTo>
                  <a:lnTo>
                    <a:pt x="18745" y="267284"/>
                  </a:lnTo>
                  <a:lnTo>
                    <a:pt x="23799" y="217258"/>
                  </a:lnTo>
                  <a:lnTo>
                    <a:pt x="38303" y="170637"/>
                  </a:lnTo>
                  <a:lnTo>
                    <a:pt x="61252" y="128422"/>
                  </a:lnTo>
                  <a:lnTo>
                    <a:pt x="91630" y="91630"/>
                  </a:lnTo>
                  <a:lnTo>
                    <a:pt x="128422" y="61252"/>
                  </a:lnTo>
                  <a:lnTo>
                    <a:pt x="170637" y="38303"/>
                  </a:lnTo>
                  <a:lnTo>
                    <a:pt x="217258" y="23799"/>
                  </a:lnTo>
                  <a:lnTo>
                    <a:pt x="267284" y="18745"/>
                  </a:lnTo>
                  <a:lnTo>
                    <a:pt x="6821856" y="18745"/>
                  </a:lnTo>
                  <a:lnTo>
                    <a:pt x="6871868" y="23799"/>
                  </a:lnTo>
                  <a:lnTo>
                    <a:pt x="6918490" y="38303"/>
                  </a:lnTo>
                  <a:lnTo>
                    <a:pt x="6960705" y="61252"/>
                  </a:lnTo>
                  <a:lnTo>
                    <a:pt x="6997509" y="91630"/>
                  </a:lnTo>
                  <a:lnTo>
                    <a:pt x="7027888" y="128422"/>
                  </a:lnTo>
                  <a:lnTo>
                    <a:pt x="7050824" y="170637"/>
                  </a:lnTo>
                  <a:lnTo>
                    <a:pt x="7065340" y="217258"/>
                  </a:lnTo>
                  <a:lnTo>
                    <a:pt x="7070395" y="267284"/>
                  </a:lnTo>
                  <a:lnTo>
                    <a:pt x="7070395" y="169976"/>
                  </a:lnTo>
                  <a:lnTo>
                    <a:pt x="7052577" y="132511"/>
                  </a:lnTo>
                  <a:lnTo>
                    <a:pt x="7026186" y="95186"/>
                  </a:lnTo>
                  <a:lnTo>
                    <a:pt x="6993941" y="62953"/>
                  </a:lnTo>
                  <a:lnTo>
                    <a:pt x="6956628" y="36550"/>
                  </a:lnTo>
                  <a:lnTo>
                    <a:pt x="6919176" y="18745"/>
                  </a:lnTo>
                  <a:lnTo>
                    <a:pt x="6914997" y="16751"/>
                  </a:lnTo>
                  <a:lnTo>
                    <a:pt x="6869824" y="4318"/>
                  </a:lnTo>
                  <a:lnTo>
                    <a:pt x="6821856" y="0"/>
                  </a:lnTo>
                  <a:lnTo>
                    <a:pt x="267284" y="0"/>
                  </a:lnTo>
                  <a:lnTo>
                    <a:pt x="219316" y="4318"/>
                  </a:lnTo>
                  <a:lnTo>
                    <a:pt x="174129" y="16751"/>
                  </a:lnTo>
                  <a:lnTo>
                    <a:pt x="132511" y="36550"/>
                  </a:lnTo>
                  <a:lnTo>
                    <a:pt x="95186" y="62953"/>
                  </a:lnTo>
                  <a:lnTo>
                    <a:pt x="62953" y="95186"/>
                  </a:lnTo>
                  <a:lnTo>
                    <a:pt x="36550" y="132511"/>
                  </a:lnTo>
                  <a:lnTo>
                    <a:pt x="16751" y="174129"/>
                  </a:lnTo>
                  <a:lnTo>
                    <a:pt x="4318" y="219316"/>
                  </a:lnTo>
                  <a:lnTo>
                    <a:pt x="0" y="267284"/>
                  </a:lnTo>
                  <a:lnTo>
                    <a:pt x="12" y="3284410"/>
                  </a:lnTo>
                  <a:lnTo>
                    <a:pt x="4318" y="3332188"/>
                  </a:lnTo>
                  <a:lnTo>
                    <a:pt x="16751" y="3377361"/>
                  </a:lnTo>
                  <a:lnTo>
                    <a:pt x="36550" y="3418992"/>
                  </a:lnTo>
                  <a:lnTo>
                    <a:pt x="62953" y="3456305"/>
                  </a:lnTo>
                  <a:lnTo>
                    <a:pt x="95186" y="3488550"/>
                  </a:lnTo>
                  <a:lnTo>
                    <a:pt x="132511" y="3514941"/>
                  </a:lnTo>
                  <a:lnTo>
                    <a:pt x="174129" y="3534753"/>
                  </a:lnTo>
                  <a:lnTo>
                    <a:pt x="219316" y="3547186"/>
                  </a:lnTo>
                  <a:lnTo>
                    <a:pt x="267284" y="3551504"/>
                  </a:lnTo>
                  <a:lnTo>
                    <a:pt x="6821856" y="3551504"/>
                  </a:lnTo>
                  <a:lnTo>
                    <a:pt x="6821856" y="3551694"/>
                  </a:lnTo>
                  <a:lnTo>
                    <a:pt x="6869824" y="3547376"/>
                  </a:lnTo>
                  <a:lnTo>
                    <a:pt x="6914997" y="3534930"/>
                  </a:lnTo>
                  <a:lnTo>
                    <a:pt x="6956628" y="3515131"/>
                  </a:lnTo>
                  <a:lnTo>
                    <a:pt x="6993941" y="3488728"/>
                  </a:lnTo>
                  <a:lnTo>
                    <a:pt x="7026186" y="3456495"/>
                  </a:lnTo>
                  <a:lnTo>
                    <a:pt x="7052577" y="3419183"/>
                  </a:lnTo>
                  <a:lnTo>
                    <a:pt x="7052665" y="3418992"/>
                  </a:lnTo>
                  <a:lnTo>
                    <a:pt x="7072376" y="3377552"/>
                  </a:lnTo>
                  <a:lnTo>
                    <a:pt x="7072439" y="3377361"/>
                  </a:lnTo>
                  <a:lnTo>
                    <a:pt x="7084822" y="3332378"/>
                  </a:lnTo>
                  <a:lnTo>
                    <a:pt x="7084835" y="3332188"/>
                  </a:lnTo>
                  <a:lnTo>
                    <a:pt x="7089140" y="3284410"/>
                  </a:lnTo>
                  <a:lnTo>
                    <a:pt x="7089140" y="267284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94565" y="5906285"/>
              <a:ext cx="121082" cy="789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65405" y="5906285"/>
              <a:ext cx="121270" cy="7890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855100" y="5869926"/>
              <a:ext cx="5271135" cy="2921635"/>
            </a:xfrm>
            <a:custGeom>
              <a:avLst/>
              <a:gdLst/>
              <a:ahLst/>
              <a:cxnLst/>
              <a:rect l="l" t="t" r="r" b="b"/>
              <a:pathLst>
                <a:path w="5271134" h="2921634">
                  <a:moveTo>
                    <a:pt x="2681617" y="75907"/>
                  </a:moveTo>
                  <a:lnTo>
                    <a:pt x="2635516" y="0"/>
                  </a:lnTo>
                  <a:lnTo>
                    <a:pt x="2589403" y="75907"/>
                  </a:lnTo>
                  <a:lnTo>
                    <a:pt x="2635516" y="151828"/>
                  </a:lnTo>
                  <a:lnTo>
                    <a:pt x="2681617" y="75907"/>
                  </a:lnTo>
                  <a:close/>
                </a:path>
                <a:path w="5271134" h="2921634">
                  <a:moveTo>
                    <a:pt x="5270843" y="2914040"/>
                  </a:moveTo>
                  <a:lnTo>
                    <a:pt x="0" y="2914040"/>
                  </a:lnTo>
                  <a:lnTo>
                    <a:pt x="0" y="2921355"/>
                  </a:lnTo>
                  <a:lnTo>
                    <a:pt x="5270843" y="2921355"/>
                  </a:lnTo>
                  <a:lnTo>
                    <a:pt x="5270843" y="2914040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94565" y="8748165"/>
              <a:ext cx="121082" cy="7890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65405" y="8748165"/>
              <a:ext cx="121270" cy="7890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444511" y="8711803"/>
              <a:ext cx="92710" cy="152400"/>
            </a:xfrm>
            <a:custGeom>
              <a:avLst/>
              <a:gdLst/>
              <a:ahLst/>
              <a:cxnLst/>
              <a:rect l="l" t="t" r="r" b="b"/>
              <a:pathLst>
                <a:path w="92709" h="152400">
                  <a:moveTo>
                    <a:pt x="46108" y="151821"/>
                  </a:moveTo>
                  <a:lnTo>
                    <a:pt x="0" y="75910"/>
                  </a:lnTo>
                  <a:lnTo>
                    <a:pt x="46108" y="0"/>
                  </a:lnTo>
                  <a:lnTo>
                    <a:pt x="92217" y="75910"/>
                  </a:lnTo>
                  <a:lnTo>
                    <a:pt x="46108" y="151821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06586" y="6744430"/>
            <a:ext cx="1019174" cy="120965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78240" y="2481510"/>
            <a:ext cx="1019174" cy="1028687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16732" y="3302777"/>
            <a:ext cx="5739130" cy="4067780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12700" marR="5080">
              <a:lnSpc>
                <a:spcPts val="7500"/>
              </a:lnSpc>
              <a:spcBef>
                <a:spcPts val="1720"/>
              </a:spcBef>
            </a:pPr>
            <a:r>
              <a:rPr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Работа с семьями, в которых есть дети с ОВЗ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8265471" y="2268384"/>
            <a:ext cx="645033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3870" marR="5080" indent="-471805">
              <a:lnSpc>
                <a:spcPct val="116100"/>
              </a:lnSpc>
              <a:spcBef>
                <a:spcPts val="100"/>
              </a:spcBef>
            </a:pPr>
            <a:r>
              <a:rPr sz="2800" spc="70" dirty="0">
                <a:latin typeface="Microsoft Sans Serif"/>
                <a:cs typeface="Microsoft Sans Serif"/>
              </a:rPr>
              <a:t>Что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такое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spc="-90" dirty="0">
                <a:latin typeface="Microsoft Sans Serif"/>
                <a:cs typeface="Microsoft Sans Serif"/>
              </a:rPr>
              <a:t>ОВЗ,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55" dirty="0">
                <a:latin typeface="Microsoft Sans Serif"/>
                <a:cs typeface="Microsoft Sans Serif"/>
              </a:rPr>
              <a:t>особенности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работы</a:t>
            </a:r>
            <a:r>
              <a:rPr sz="2800" spc="-110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с </a:t>
            </a:r>
            <a:r>
              <a:rPr sz="2800" spc="100" dirty="0">
                <a:latin typeface="Microsoft Sans Serif"/>
                <a:cs typeface="Microsoft Sans Serif"/>
              </a:rPr>
              <a:t>такими</a:t>
            </a:r>
            <a:r>
              <a:rPr sz="2800" spc="-17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детьми</a:t>
            </a:r>
            <a:r>
              <a:rPr sz="2800" spc="-175" dirty="0">
                <a:latin typeface="Microsoft Sans Serif"/>
                <a:cs typeface="Microsoft Sans Serif"/>
              </a:rPr>
              <a:t> </a:t>
            </a:r>
            <a:r>
              <a:rPr sz="2800" spc="170" dirty="0">
                <a:latin typeface="Microsoft Sans Serif"/>
                <a:cs typeface="Microsoft Sans Serif"/>
              </a:rPr>
              <a:t>и</a:t>
            </a:r>
            <a:r>
              <a:rPr sz="2800" spc="-175" dirty="0">
                <a:latin typeface="Microsoft Sans Serif"/>
                <a:cs typeface="Microsoft Sans Serif"/>
              </a:rPr>
              <a:t> </a:t>
            </a:r>
            <a:r>
              <a:rPr sz="2800" spc="150" dirty="0">
                <a:latin typeface="Microsoft Sans Serif"/>
                <a:cs typeface="Microsoft Sans Serif"/>
              </a:rPr>
              <a:t>их</a:t>
            </a:r>
            <a:r>
              <a:rPr sz="2800" spc="-17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родителями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151766" y="6720396"/>
            <a:ext cx="6677659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855" marR="5080" indent="-97790">
              <a:lnSpc>
                <a:spcPct val="116100"/>
              </a:lnSpc>
              <a:spcBef>
                <a:spcPts val="100"/>
              </a:spcBef>
            </a:pP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Помощь</a:t>
            </a:r>
            <a:r>
              <a:rPr sz="2800" spc="-11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родителям,</a:t>
            </a:r>
            <a:r>
              <a:rPr sz="2800" spc="-10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50" dirty="0">
                <a:solidFill>
                  <a:srgbClr val="43413E"/>
                </a:solidFill>
                <a:latin typeface="Microsoft Sans Serif"/>
                <a:cs typeface="Microsoft Sans Serif"/>
              </a:rPr>
              <a:t>часто</a:t>
            </a:r>
            <a:r>
              <a:rPr sz="2800" spc="-10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-</a:t>
            </a:r>
            <a:r>
              <a:rPr sz="2800" spc="-10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50" dirty="0">
                <a:solidFill>
                  <a:srgbClr val="43413E"/>
                </a:solidFill>
                <a:latin typeface="Microsoft Sans Serif"/>
                <a:cs typeface="Microsoft Sans Serif"/>
              </a:rPr>
              <a:t>убеждение </a:t>
            </a:r>
            <a:r>
              <a:rPr sz="2800" spc="114" dirty="0">
                <a:solidFill>
                  <a:srgbClr val="43413E"/>
                </a:solidFill>
                <a:latin typeface="Microsoft Sans Serif"/>
                <a:cs typeface="Microsoft Sans Serif"/>
              </a:rPr>
              <a:t>пройти</a:t>
            </a:r>
            <a:r>
              <a:rPr sz="2800" spc="-13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60" dirty="0">
                <a:solidFill>
                  <a:srgbClr val="43413E"/>
                </a:solidFill>
                <a:latin typeface="Microsoft Sans Serif"/>
                <a:cs typeface="Microsoft Sans Serif"/>
              </a:rPr>
              <a:t>ПМПК.</a:t>
            </a:r>
            <a:r>
              <a:rPr sz="2800" spc="-12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50" dirty="0">
                <a:solidFill>
                  <a:srgbClr val="43413E"/>
                </a:solidFill>
                <a:latin typeface="Microsoft Sans Serif"/>
                <a:cs typeface="Microsoft Sans Serif"/>
              </a:rPr>
              <a:t>чтобы</a:t>
            </a:r>
            <a:r>
              <a:rPr sz="2800" spc="-12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помочь</a:t>
            </a:r>
            <a:r>
              <a:rPr sz="2800" spc="-12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50" dirty="0">
                <a:solidFill>
                  <a:srgbClr val="43413E"/>
                </a:solidFill>
                <a:latin typeface="Microsoft Sans Serif"/>
                <a:cs typeface="Microsoft Sans Serif"/>
              </a:rPr>
              <a:t>ребенку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43072" y="0"/>
            <a:ext cx="10445115" cy="10287000"/>
            <a:chOff x="7843072" y="0"/>
            <a:chExt cx="1044511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20467" y="0"/>
              <a:ext cx="4567532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3072" y="320066"/>
              <a:ext cx="7299569" cy="96467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855106" y="1470669"/>
              <a:ext cx="5271135" cy="7620"/>
            </a:xfrm>
            <a:custGeom>
              <a:avLst/>
              <a:gdLst/>
              <a:ahLst/>
              <a:cxnLst/>
              <a:rect l="l" t="t" r="r" b="b"/>
              <a:pathLst>
                <a:path w="5271134" h="7619">
                  <a:moveTo>
                    <a:pt x="5270840" y="7309"/>
                  </a:moveTo>
                  <a:lnTo>
                    <a:pt x="0" y="7309"/>
                  </a:lnTo>
                  <a:lnTo>
                    <a:pt x="0" y="0"/>
                  </a:lnTo>
                  <a:lnTo>
                    <a:pt x="5270840" y="0"/>
                  </a:lnTo>
                  <a:lnTo>
                    <a:pt x="5270840" y="7309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94565" y="1434869"/>
              <a:ext cx="121082" cy="789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65405" y="1434869"/>
              <a:ext cx="121270" cy="7890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855100" y="1398510"/>
              <a:ext cx="5271135" cy="2921635"/>
            </a:xfrm>
            <a:custGeom>
              <a:avLst/>
              <a:gdLst/>
              <a:ahLst/>
              <a:cxnLst/>
              <a:rect l="l" t="t" r="r" b="b"/>
              <a:pathLst>
                <a:path w="5271134" h="2921635">
                  <a:moveTo>
                    <a:pt x="2681617" y="75907"/>
                  </a:moveTo>
                  <a:lnTo>
                    <a:pt x="2635516" y="0"/>
                  </a:lnTo>
                  <a:lnTo>
                    <a:pt x="2589403" y="75907"/>
                  </a:lnTo>
                  <a:lnTo>
                    <a:pt x="2635516" y="151828"/>
                  </a:lnTo>
                  <a:lnTo>
                    <a:pt x="2681617" y="75907"/>
                  </a:lnTo>
                  <a:close/>
                </a:path>
                <a:path w="5271134" h="2921635">
                  <a:moveTo>
                    <a:pt x="5270843" y="2914040"/>
                  </a:moveTo>
                  <a:lnTo>
                    <a:pt x="0" y="2914040"/>
                  </a:lnTo>
                  <a:lnTo>
                    <a:pt x="0" y="2921355"/>
                  </a:lnTo>
                  <a:lnTo>
                    <a:pt x="5270843" y="2921355"/>
                  </a:lnTo>
                  <a:lnTo>
                    <a:pt x="5270843" y="2914040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94565" y="4276749"/>
              <a:ext cx="121082" cy="7890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65405" y="4276749"/>
              <a:ext cx="121270" cy="7890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444511" y="4240386"/>
              <a:ext cx="92710" cy="152400"/>
            </a:xfrm>
            <a:custGeom>
              <a:avLst/>
              <a:gdLst/>
              <a:ahLst/>
              <a:cxnLst/>
              <a:rect l="l" t="t" r="r" b="b"/>
              <a:pathLst>
                <a:path w="92709" h="152400">
                  <a:moveTo>
                    <a:pt x="46108" y="151821"/>
                  </a:moveTo>
                  <a:lnTo>
                    <a:pt x="0" y="75910"/>
                  </a:lnTo>
                  <a:lnTo>
                    <a:pt x="46108" y="0"/>
                  </a:lnTo>
                  <a:lnTo>
                    <a:pt x="92217" y="75910"/>
                  </a:lnTo>
                  <a:lnTo>
                    <a:pt x="46108" y="151821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43072" y="5500115"/>
              <a:ext cx="7295515" cy="3757929"/>
            </a:xfrm>
            <a:custGeom>
              <a:avLst/>
              <a:gdLst/>
              <a:ahLst/>
              <a:cxnLst/>
              <a:rect l="l" t="t" r="r" b="b"/>
              <a:pathLst>
                <a:path w="7295515" h="3757929">
                  <a:moveTo>
                    <a:pt x="6933928" y="3757571"/>
                  </a:moveTo>
                  <a:lnTo>
                    <a:pt x="361166" y="3757571"/>
                  </a:lnTo>
                  <a:lnTo>
                    <a:pt x="343015" y="3756679"/>
                  </a:lnTo>
                  <a:lnTo>
                    <a:pt x="289107" y="3748680"/>
                  </a:lnTo>
                  <a:lnTo>
                    <a:pt x="236967" y="3732871"/>
                  </a:lnTo>
                  <a:lnTo>
                    <a:pt x="187701" y="3709569"/>
                  </a:lnTo>
                  <a:lnTo>
                    <a:pt x="142397" y="3679294"/>
                  </a:lnTo>
                  <a:lnTo>
                    <a:pt x="102017" y="3642695"/>
                  </a:lnTo>
                  <a:lnTo>
                    <a:pt x="67451" y="3600575"/>
                  </a:lnTo>
                  <a:lnTo>
                    <a:pt x="39433" y="3553835"/>
                  </a:lnTo>
                  <a:lnTo>
                    <a:pt x="18582" y="3503491"/>
                  </a:lnTo>
                  <a:lnTo>
                    <a:pt x="5340" y="3450628"/>
                  </a:lnTo>
                  <a:lnTo>
                    <a:pt x="0" y="3396404"/>
                  </a:lnTo>
                  <a:lnTo>
                    <a:pt x="0" y="361277"/>
                  </a:lnTo>
                  <a:lnTo>
                    <a:pt x="891" y="343126"/>
                  </a:lnTo>
                  <a:lnTo>
                    <a:pt x="8888" y="289219"/>
                  </a:lnTo>
                  <a:lnTo>
                    <a:pt x="24704" y="237078"/>
                  </a:lnTo>
                  <a:lnTo>
                    <a:pt x="48005" y="187812"/>
                  </a:lnTo>
                  <a:lnTo>
                    <a:pt x="78276" y="142508"/>
                  </a:lnTo>
                  <a:lnTo>
                    <a:pt x="114875" y="102128"/>
                  </a:lnTo>
                  <a:lnTo>
                    <a:pt x="156994" y="67562"/>
                  </a:lnTo>
                  <a:lnTo>
                    <a:pt x="203738" y="39545"/>
                  </a:lnTo>
                  <a:lnTo>
                    <a:pt x="254078" y="18693"/>
                  </a:lnTo>
                  <a:lnTo>
                    <a:pt x="306941" y="5452"/>
                  </a:lnTo>
                  <a:lnTo>
                    <a:pt x="361166" y="111"/>
                  </a:lnTo>
                  <a:lnTo>
                    <a:pt x="370258" y="0"/>
                  </a:lnTo>
                  <a:lnTo>
                    <a:pt x="6933928" y="111"/>
                  </a:lnTo>
                  <a:lnTo>
                    <a:pt x="6988152" y="5452"/>
                  </a:lnTo>
                  <a:lnTo>
                    <a:pt x="7041015" y="18693"/>
                  </a:lnTo>
                  <a:lnTo>
                    <a:pt x="7091359" y="39545"/>
                  </a:lnTo>
                  <a:lnTo>
                    <a:pt x="7138099" y="67562"/>
                  </a:lnTo>
                  <a:lnTo>
                    <a:pt x="7180219" y="102128"/>
                  </a:lnTo>
                  <a:lnTo>
                    <a:pt x="7216818" y="142508"/>
                  </a:lnTo>
                  <a:lnTo>
                    <a:pt x="7247093" y="187812"/>
                  </a:lnTo>
                  <a:lnTo>
                    <a:pt x="7270387" y="237078"/>
                  </a:lnTo>
                  <a:lnTo>
                    <a:pt x="7286204" y="289219"/>
                  </a:lnTo>
                  <a:lnTo>
                    <a:pt x="7294203" y="343126"/>
                  </a:lnTo>
                  <a:lnTo>
                    <a:pt x="7295095" y="3396404"/>
                  </a:lnTo>
                  <a:lnTo>
                    <a:pt x="7294203" y="3414559"/>
                  </a:lnTo>
                  <a:lnTo>
                    <a:pt x="7286204" y="3468467"/>
                  </a:lnTo>
                  <a:lnTo>
                    <a:pt x="7270387" y="3520606"/>
                  </a:lnTo>
                  <a:lnTo>
                    <a:pt x="7247093" y="3569875"/>
                  </a:lnTo>
                  <a:lnTo>
                    <a:pt x="7216818" y="3615174"/>
                  </a:lnTo>
                  <a:lnTo>
                    <a:pt x="7180219" y="3655550"/>
                  </a:lnTo>
                  <a:lnTo>
                    <a:pt x="7138099" y="3690119"/>
                  </a:lnTo>
                  <a:lnTo>
                    <a:pt x="7091359" y="3718140"/>
                  </a:lnTo>
                  <a:lnTo>
                    <a:pt x="7041015" y="3738984"/>
                  </a:lnTo>
                  <a:lnTo>
                    <a:pt x="6988152" y="3752231"/>
                  </a:lnTo>
                  <a:lnTo>
                    <a:pt x="6933928" y="3757571"/>
                  </a:lnTo>
                  <a:close/>
                </a:path>
              </a:pathLst>
            </a:custGeom>
            <a:solidFill>
              <a:srgbClr val="EA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46047" y="5603214"/>
              <a:ext cx="7089140" cy="3552190"/>
            </a:xfrm>
            <a:custGeom>
              <a:avLst/>
              <a:gdLst/>
              <a:ahLst/>
              <a:cxnLst/>
              <a:rect l="l" t="t" r="r" b="b"/>
              <a:pathLst>
                <a:path w="7089140" h="3552190">
                  <a:moveTo>
                    <a:pt x="6179896" y="338874"/>
                  </a:moveTo>
                  <a:lnTo>
                    <a:pt x="909053" y="338874"/>
                  </a:lnTo>
                  <a:lnTo>
                    <a:pt x="909053" y="346189"/>
                  </a:lnTo>
                  <a:lnTo>
                    <a:pt x="6179896" y="346189"/>
                  </a:lnTo>
                  <a:lnTo>
                    <a:pt x="6179896" y="338874"/>
                  </a:lnTo>
                  <a:close/>
                </a:path>
                <a:path w="7089140" h="3552190">
                  <a:moveTo>
                    <a:pt x="7089140" y="267284"/>
                  </a:moveTo>
                  <a:lnTo>
                    <a:pt x="7084822" y="219316"/>
                  </a:lnTo>
                  <a:lnTo>
                    <a:pt x="7072376" y="174129"/>
                  </a:lnTo>
                  <a:lnTo>
                    <a:pt x="7070395" y="169976"/>
                  </a:lnTo>
                  <a:lnTo>
                    <a:pt x="7070395" y="267284"/>
                  </a:lnTo>
                  <a:lnTo>
                    <a:pt x="7070395" y="3284410"/>
                  </a:lnTo>
                  <a:lnTo>
                    <a:pt x="7065340" y="3334423"/>
                  </a:lnTo>
                  <a:lnTo>
                    <a:pt x="7050824" y="3381044"/>
                  </a:lnTo>
                  <a:lnTo>
                    <a:pt x="7027888" y="3423259"/>
                  </a:lnTo>
                  <a:lnTo>
                    <a:pt x="6997509" y="3460051"/>
                  </a:lnTo>
                  <a:lnTo>
                    <a:pt x="6960705" y="3490430"/>
                  </a:lnTo>
                  <a:lnTo>
                    <a:pt x="6918490" y="3513378"/>
                  </a:lnTo>
                  <a:lnTo>
                    <a:pt x="6871868" y="3527882"/>
                  </a:lnTo>
                  <a:lnTo>
                    <a:pt x="6821856" y="3532949"/>
                  </a:lnTo>
                  <a:lnTo>
                    <a:pt x="267284" y="3532949"/>
                  </a:lnTo>
                  <a:lnTo>
                    <a:pt x="217258" y="3527882"/>
                  </a:lnTo>
                  <a:lnTo>
                    <a:pt x="170637" y="3513378"/>
                  </a:lnTo>
                  <a:lnTo>
                    <a:pt x="128422" y="3490430"/>
                  </a:lnTo>
                  <a:lnTo>
                    <a:pt x="91630" y="3460051"/>
                  </a:lnTo>
                  <a:lnTo>
                    <a:pt x="61252" y="3423259"/>
                  </a:lnTo>
                  <a:lnTo>
                    <a:pt x="38303" y="3381044"/>
                  </a:lnTo>
                  <a:lnTo>
                    <a:pt x="23799" y="3334423"/>
                  </a:lnTo>
                  <a:lnTo>
                    <a:pt x="18745" y="3284410"/>
                  </a:lnTo>
                  <a:lnTo>
                    <a:pt x="18745" y="267284"/>
                  </a:lnTo>
                  <a:lnTo>
                    <a:pt x="23799" y="217258"/>
                  </a:lnTo>
                  <a:lnTo>
                    <a:pt x="38303" y="170637"/>
                  </a:lnTo>
                  <a:lnTo>
                    <a:pt x="61252" y="128422"/>
                  </a:lnTo>
                  <a:lnTo>
                    <a:pt x="91630" y="91630"/>
                  </a:lnTo>
                  <a:lnTo>
                    <a:pt x="128422" y="61252"/>
                  </a:lnTo>
                  <a:lnTo>
                    <a:pt x="170637" y="38303"/>
                  </a:lnTo>
                  <a:lnTo>
                    <a:pt x="217258" y="23799"/>
                  </a:lnTo>
                  <a:lnTo>
                    <a:pt x="267284" y="18745"/>
                  </a:lnTo>
                  <a:lnTo>
                    <a:pt x="6821856" y="18745"/>
                  </a:lnTo>
                  <a:lnTo>
                    <a:pt x="6871868" y="23799"/>
                  </a:lnTo>
                  <a:lnTo>
                    <a:pt x="6918490" y="38303"/>
                  </a:lnTo>
                  <a:lnTo>
                    <a:pt x="6960705" y="61252"/>
                  </a:lnTo>
                  <a:lnTo>
                    <a:pt x="6997509" y="91630"/>
                  </a:lnTo>
                  <a:lnTo>
                    <a:pt x="7027888" y="128422"/>
                  </a:lnTo>
                  <a:lnTo>
                    <a:pt x="7050824" y="170637"/>
                  </a:lnTo>
                  <a:lnTo>
                    <a:pt x="7065340" y="217258"/>
                  </a:lnTo>
                  <a:lnTo>
                    <a:pt x="7070395" y="267284"/>
                  </a:lnTo>
                  <a:lnTo>
                    <a:pt x="7070395" y="169976"/>
                  </a:lnTo>
                  <a:lnTo>
                    <a:pt x="7052577" y="132511"/>
                  </a:lnTo>
                  <a:lnTo>
                    <a:pt x="7026186" y="95186"/>
                  </a:lnTo>
                  <a:lnTo>
                    <a:pt x="6993941" y="62953"/>
                  </a:lnTo>
                  <a:lnTo>
                    <a:pt x="6956628" y="36550"/>
                  </a:lnTo>
                  <a:lnTo>
                    <a:pt x="6919176" y="18745"/>
                  </a:lnTo>
                  <a:lnTo>
                    <a:pt x="6914997" y="16751"/>
                  </a:lnTo>
                  <a:lnTo>
                    <a:pt x="6869824" y="4318"/>
                  </a:lnTo>
                  <a:lnTo>
                    <a:pt x="6821856" y="0"/>
                  </a:lnTo>
                  <a:lnTo>
                    <a:pt x="267284" y="0"/>
                  </a:lnTo>
                  <a:lnTo>
                    <a:pt x="219316" y="4318"/>
                  </a:lnTo>
                  <a:lnTo>
                    <a:pt x="174129" y="16751"/>
                  </a:lnTo>
                  <a:lnTo>
                    <a:pt x="132511" y="36550"/>
                  </a:lnTo>
                  <a:lnTo>
                    <a:pt x="95186" y="62953"/>
                  </a:lnTo>
                  <a:lnTo>
                    <a:pt x="62953" y="95186"/>
                  </a:lnTo>
                  <a:lnTo>
                    <a:pt x="36550" y="132511"/>
                  </a:lnTo>
                  <a:lnTo>
                    <a:pt x="16751" y="174129"/>
                  </a:lnTo>
                  <a:lnTo>
                    <a:pt x="4318" y="219316"/>
                  </a:lnTo>
                  <a:lnTo>
                    <a:pt x="0" y="267284"/>
                  </a:lnTo>
                  <a:lnTo>
                    <a:pt x="12" y="3284410"/>
                  </a:lnTo>
                  <a:lnTo>
                    <a:pt x="4318" y="3332188"/>
                  </a:lnTo>
                  <a:lnTo>
                    <a:pt x="16751" y="3377361"/>
                  </a:lnTo>
                  <a:lnTo>
                    <a:pt x="36550" y="3418992"/>
                  </a:lnTo>
                  <a:lnTo>
                    <a:pt x="62953" y="3456305"/>
                  </a:lnTo>
                  <a:lnTo>
                    <a:pt x="95186" y="3488550"/>
                  </a:lnTo>
                  <a:lnTo>
                    <a:pt x="132511" y="3514941"/>
                  </a:lnTo>
                  <a:lnTo>
                    <a:pt x="174129" y="3534753"/>
                  </a:lnTo>
                  <a:lnTo>
                    <a:pt x="219316" y="3547186"/>
                  </a:lnTo>
                  <a:lnTo>
                    <a:pt x="267284" y="3551504"/>
                  </a:lnTo>
                  <a:lnTo>
                    <a:pt x="6821856" y="3551504"/>
                  </a:lnTo>
                  <a:lnTo>
                    <a:pt x="6821856" y="3551694"/>
                  </a:lnTo>
                  <a:lnTo>
                    <a:pt x="6869824" y="3547376"/>
                  </a:lnTo>
                  <a:lnTo>
                    <a:pt x="6914997" y="3534930"/>
                  </a:lnTo>
                  <a:lnTo>
                    <a:pt x="6956628" y="3515131"/>
                  </a:lnTo>
                  <a:lnTo>
                    <a:pt x="6993941" y="3488728"/>
                  </a:lnTo>
                  <a:lnTo>
                    <a:pt x="7026186" y="3456495"/>
                  </a:lnTo>
                  <a:lnTo>
                    <a:pt x="7052577" y="3419183"/>
                  </a:lnTo>
                  <a:lnTo>
                    <a:pt x="7052665" y="3418992"/>
                  </a:lnTo>
                  <a:lnTo>
                    <a:pt x="7072376" y="3377552"/>
                  </a:lnTo>
                  <a:lnTo>
                    <a:pt x="7072439" y="3377361"/>
                  </a:lnTo>
                  <a:lnTo>
                    <a:pt x="7084822" y="3332378"/>
                  </a:lnTo>
                  <a:lnTo>
                    <a:pt x="7084835" y="3332188"/>
                  </a:lnTo>
                  <a:lnTo>
                    <a:pt x="7089140" y="3284410"/>
                  </a:lnTo>
                  <a:lnTo>
                    <a:pt x="7089140" y="267284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94565" y="5906285"/>
              <a:ext cx="121082" cy="789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65405" y="5906285"/>
              <a:ext cx="121270" cy="7890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855100" y="5869926"/>
              <a:ext cx="5271135" cy="2921635"/>
            </a:xfrm>
            <a:custGeom>
              <a:avLst/>
              <a:gdLst/>
              <a:ahLst/>
              <a:cxnLst/>
              <a:rect l="l" t="t" r="r" b="b"/>
              <a:pathLst>
                <a:path w="5271134" h="2921634">
                  <a:moveTo>
                    <a:pt x="2681617" y="75907"/>
                  </a:moveTo>
                  <a:lnTo>
                    <a:pt x="2635516" y="0"/>
                  </a:lnTo>
                  <a:lnTo>
                    <a:pt x="2589403" y="75907"/>
                  </a:lnTo>
                  <a:lnTo>
                    <a:pt x="2635516" y="151828"/>
                  </a:lnTo>
                  <a:lnTo>
                    <a:pt x="2681617" y="75907"/>
                  </a:lnTo>
                  <a:close/>
                </a:path>
                <a:path w="5271134" h="2921634">
                  <a:moveTo>
                    <a:pt x="5270843" y="2914040"/>
                  </a:moveTo>
                  <a:lnTo>
                    <a:pt x="0" y="2914040"/>
                  </a:lnTo>
                  <a:lnTo>
                    <a:pt x="0" y="2921355"/>
                  </a:lnTo>
                  <a:lnTo>
                    <a:pt x="5270843" y="2921355"/>
                  </a:lnTo>
                  <a:lnTo>
                    <a:pt x="5270843" y="2914040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94565" y="8748165"/>
              <a:ext cx="121082" cy="7890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065405" y="8748165"/>
              <a:ext cx="121270" cy="7890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444511" y="8711803"/>
              <a:ext cx="92710" cy="152400"/>
            </a:xfrm>
            <a:custGeom>
              <a:avLst/>
              <a:gdLst/>
              <a:ahLst/>
              <a:cxnLst/>
              <a:rect l="l" t="t" r="r" b="b"/>
              <a:pathLst>
                <a:path w="92709" h="152400">
                  <a:moveTo>
                    <a:pt x="46108" y="151821"/>
                  </a:moveTo>
                  <a:lnTo>
                    <a:pt x="0" y="75910"/>
                  </a:lnTo>
                  <a:lnTo>
                    <a:pt x="46108" y="0"/>
                  </a:lnTo>
                  <a:lnTo>
                    <a:pt x="92217" y="75910"/>
                  </a:lnTo>
                  <a:lnTo>
                    <a:pt x="46108" y="151821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06586" y="6744430"/>
            <a:ext cx="1019174" cy="120965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78240" y="2481510"/>
            <a:ext cx="1019174" cy="1028687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16732" y="3310945"/>
            <a:ext cx="4388668" cy="4067780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12700" marR="5080">
              <a:lnSpc>
                <a:spcPts val="7500"/>
              </a:lnSpc>
              <a:spcBef>
                <a:spcPts val="1720"/>
              </a:spcBef>
            </a:pPr>
            <a:r>
              <a:rPr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Права и обязанности родителей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316143" y="7025280"/>
            <a:ext cx="6348730" cy="5384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b="1" spc="165" dirty="0">
                <a:solidFill>
                  <a:srgbClr val="43413E"/>
                </a:solidFill>
                <a:latin typeface="Times New Roman"/>
                <a:cs typeface="Times New Roman"/>
              </a:rPr>
              <a:t>Государстсвенная</a:t>
            </a:r>
            <a:r>
              <a:rPr sz="3350" b="1" spc="-145" dirty="0">
                <a:solidFill>
                  <a:srgbClr val="43413E"/>
                </a:solidFill>
                <a:latin typeface="Times New Roman"/>
                <a:cs typeface="Times New Roman"/>
              </a:rPr>
              <a:t> </a:t>
            </a:r>
            <a:r>
              <a:rPr sz="3350" b="1" spc="240" dirty="0">
                <a:solidFill>
                  <a:srgbClr val="43413E"/>
                </a:solidFill>
                <a:latin typeface="Times New Roman"/>
                <a:cs typeface="Times New Roman"/>
              </a:rPr>
              <a:t>поддержка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8452798" y="1962508"/>
            <a:ext cx="6075045" cy="1797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700"/>
              </a:lnSpc>
              <a:spcBef>
                <a:spcPts val="95"/>
              </a:spcBef>
            </a:pPr>
            <a:r>
              <a:rPr sz="3350" b="1" spc="114" dirty="0">
                <a:latin typeface="Times New Roman"/>
                <a:cs typeface="Times New Roman"/>
              </a:rPr>
              <a:t>Что</a:t>
            </a:r>
            <a:r>
              <a:rPr sz="3350" b="1" spc="-165" dirty="0">
                <a:latin typeface="Times New Roman"/>
                <a:cs typeface="Times New Roman"/>
              </a:rPr>
              <a:t> </a:t>
            </a:r>
            <a:r>
              <a:rPr sz="3350" b="1" spc="229" dirty="0">
                <a:latin typeface="Times New Roman"/>
                <a:cs typeface="Times New Roman"/>
              </a:rPr>
              <a:t>должны</a:t>
            </a:r>
            <a:r>
              <a:rPr sz="3350" b="1" spc="-160" dirty="0">
                <a:latin typeface="Times New Roman"/>
                <a:cs typeface="Times New Roman"/>
              </a:rPr>
              <a:t> </a:t>
            </a:r>
            <a:r>
              <a:rPr sz="3350" b="1" spc="180" dirty="0">
                <a:latin typeface="Times New Roman"/>
                <a:cs typeface="Times New Roman"/>
              </a:rPr>
              <a:t>родители</a:t>
            </a:r>
            <a:r>
              <a:rPr sz="3350" b="1" spc="-160" dirty="0">
                <a:latin typeface="Times New Roman"/>
                <a:cs typeface="Times New Roman"/>
              </a:rPr>
              <a:t> </a:t>
            </a:r>
            <a:r>
              <a:rPr sz="3350" b="1" spc="140" dirty="0">
                <a:latin typeface="Times New Roman"/>
                <a:cs typeface="Times New Roman"/>
              </a:rPr>
              <a:t>и </a:t>
            </a:r>
            <a:r>
              <a:rPr sz="3350" b="1" spc="180" dirty="0">
                <a:latin typeface="Times New Roman"/>
                <a:cs typeface="Times New Roman"/>
              </a:rPr>
              <a:t>какие</a:t>
            </a:r>
            <a:r>
              <a:rPr sz="3350" b="1" spc="-165" dirty="0">
                <a:latin typeface="Times New Roman"/>
                <a:cs typeface="Times New Roman"/>
              </a:rPr>
              <a:t> </a:t>
            </a:r>
            <a:r>
              <a:rPr sz="3350" b="1" spc="135" dirty="0">
                <a:latin typeface="Times New Roman"/>
                <a:cs typeface="Times New Roman"/>
              </a:rPr>
              <a:t>права</a:t>
            </a:r>
            <a:r>
              <a:rPr sz="3350" b="1" spc="-165" dirty="0">
                <a:latin typeface="Times New Roman"/>
                <a:cs typeface="Times New Roman"/>
              </a:rPr>
              <a:t> </a:t>
            </a:r>
            <a:r>
              <a:rPr sz="3350" b="1" spc="250" dirty="0">
                <a:latin typeface="Times New Roman"/>
                <a:cs typeface="Times New Roman"/>
              </a:rPr>
              <a:t>у</a:t>
            </a:r>
            <a:r>
              <a:rPr sz="3350" b="1" spc="-160" dirty="0">
                <a:latin typeface="Times New Roman"/>
                <a:cs typeface="Times New Roman"/>
              </a:rPr>
              <a:t> </a:t>
            </a:r>
            <a:r>
              <a:rPr sz="3350" b="1" spc="204" dirty="0">
                <a:latin typeface="Times New Roman"/>
                <a:cs typeface="Times New Roman"/>
              </a:rPr>
              <a:t>них</a:t>
            </a:r>
            <a:r>
              <a:rPr sz="3350" b="1" spc="-165" dirty="0">
                <a:latin typeface="Times New Roman"/>
                <a:cs typeface="Times New Roman"/>
              </a:rPr>
              <a:t> </a:t>
            </a:r>
            <a:r>
              <a:rPr sz="3350" b="1" spc="130" dirty="0">
                <a:latin typeface="Times New Roman"/>
                <a:cs typeface="Times New Roman"/>
              </a:rPr>
              <a:t>есть,</a:t>
            </a:r>
            <a:r>
              <a:rPr sz="3350" b="1" spc="-155" dirty="0">
                <a:latin typeface="Times New Roman"/>
                <a:cs typeface="Times New Roman"/>
              </a:rPr>
              <a:t> </a:t>
            </a:r>
            <a:r>
              <a:rPr sz="3350" b="1" dirty="0">
                <a:latin typeface="Times New Roman"/>
                <a:cs typeface="Times New Roman"/>
              </a:rPr>
              <a:t>в</a:t>
            </a:r>
            <a:r>
              <a:rPr sz="3350" b="1" spc="-165" dirty="0">
                <a:latin typeface="Times New Roman"/>
                <a:cs typeface="Times New Roman"/>
              </a:rPr>
              <a:t> </a:t>
            </a:r>
            <a:r>
              <a:rPr sz="3350" b="1" spc="105" dirty="0">
                <a:latin typeface="Times New Roman"/>
                <a:cs typeface="Times New Roman"/>
              </a:rPr>
              <a:t>том </a:t>
            </a:r>
            <a:r>
              <a:rPr sz="3350" b="1" spc="180" dirty="0">
                <a:latin typeface="Times New Roman"/>
                <a:cs typeface="Times New Roman"/>
              </a:rPr>
              <a:t>числе</a:t>
            </a:r>
            <a:r>
              <a:rPr sz="3350" b="1" spc="-165" dirty="0">
                <a:latin typeface="Times New Roman"/>
                <a:cs typeface="Times New Roman"/>
              </a:rPr>
              <a:t> </a:t>
            </a:r>
            <a:r>
              <a:rPr sz="3350" b="1" spc="190" dirty="0">
                <a:latin typeface="Times New Roman"/>
                <a:cs typeface="Times New Roman"/>
              </a:rPr>
              <a:t>и</a:t>
            </a:r>
            <a:r>
              <a:rPr sz="3350" b="1" spc="-160" dirty="0">
                <a:latin typeface="Times New Roman"/>
                <a:cs typeface="Times New Roman"/>
              </a:rPr>
              <a:t> </a:t>
            </a:r>
            <a:r>
              <a:rPr sz="3350" b="1" dirty="0">
                <a:latin typeface="Times New Roman"/>
                <a:cs typeface="Times New Roman"/>
              </a:rPr>
              <a:t>в</a:t>
            </a:r>
            <a:r>
              <a:rPr sz="3350" b="1" spc="-160" dirty="0">
                <a:latin typeface="Times New Roman"/>
                <a:cs typeface="Times New Roman"/>
              </a:rPr>
              <a:t> </a:t>
            </a:r>
            <a:r>
              <a:rPr sz="3350" b="1" spc="185" dirty="0">
                <a:latin typeface="Times New Roman"/>
                <a:cs typeface="Times New Roman"/>
              </a:rPr>
              <a:t>детском</a:t>
            </a:r>
            <a:r>
              <a:rPr sz="3350" b="1" spc="-160" dirty="0">
                <a:latin typeface="Times New Roman"/>
                <a:cs typeface="Times New Roman"/>
              </a:rPr>
              <a:t> </a:t>
            </a:r>
            <a:r>
              <a:rPr sz="3350" b="1" spc="210" dirty="0">
                <a:latin typeface="Times New Roman"/>
                <a:cs typeface="Times New Roman"/>
              </a:rPr>
              <a:t>саду</a:t>
            </a:r>
            <a:endParaRPr sz="3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79767"/>
            <a:ext cx="18287999" cy="33072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26462" y="2729819"/>
            <a:ext cx="11775440" cy="36824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5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Программа</a:t>
            </a:r>
            <a:r>
              <a:rPr sz="3500" b="1" spc="-110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35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-</a:t>
            </a:r>
            <a:r>
              <a:rPr sz="3500" b="1" spc="-110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3500" b="1" spc="110" dirty="0">
                <a:solidFill>
                  <a:srgbClr val="7030A0"/>
                </a:solidFill>
                <a:latin typeface="Microsoft Sans Serif"/>
                <a:cs typeface="Microsoft Sans Serif"/>
              </a:rPr>
              <a:t>ориентир</a:t>
            </a:r>
            <a:r>
              <a:rPr sz="3500" b="1" spc="-110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3500" b="1" spc="-25" dirty="0">
                <a:solidFill>
                  <a:srgbClr val="7030A0"/>
                </a:solidFill>
                <a:latin typeface="Microsoft Sans Serif"/>
                <a:cs typeface="Microsoft Sans Serif"/>
              </a:rPr>
              <a:t>для</a:t>
            </a:r>
            <a:r>
              <a:rPr sz="3500" b="1" spc="-110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35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педагогов.</a:t>
            </a:r>
            <a:r>
              <a:rPr sz="3500" b="1" spc="-105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3500" b="1" spc="50" dirty="0">
                <a:solidFill>
                  <a:srgbClr val="7030A0"/>
                </a:solidFill>
                <a:latin typeface="Microsoft Sans Serif"/>
                <a:cs typeface="Microsoft Sans Serif"/>
              </a:rPr>
              <a:t>Она</a:t>
            </a:r>
            <a:r>
              <a:rPr sz="3500" b="1" spc="-110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3500" b="1" spc="-30" dirty="0">
                <a:solidFill>
                  <a:srgbClr val="7030A0"/>
                </a:solidFill>
                <a:latin typeface="Microsoft Sans Serif"/>
                <a:cs typeface="Microsoft Sans Serif"/>
              </a:rPr>
              <a:t>дает</a:t>
            </a:r>
            <a:r>
              <a:rPr sz="3500" b="1" spc="-110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3500" b="1" spc="-10" dirty="0">
                <a:solidFill>
                  <a:srgbClr val="7030A0"/>
                </a:solidFill>
                <a:latin typeface="Microsoft Sans Serif"/>
                <a:cs typeface="Microsoft Sans Serif"/>
              </a:rPr>
              <a:t>выбор.</a:t>
            </a:r>
            <a:endParaRPr sz="3500" b="1" dirty="0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875"/>
              </a:spcBef>
            </a:pPr>
            <a:endParaRPr sz="3500" dirty="0">
              <a:latin typeface="Microsoft Sans Serif"/>
              <a:cs typeface="Microsoft Sans Serif"/>
            </a:endParaRPr>
          </a:p>
          <a:p>
            <a:pPr marL="12700" marR="5080" indent="-635" algn="ctr">
              <a:lnSpc>
                <a:spcPct val="115199"/>
              </a:lnSpc>
              <a:spcBef>
                <a:spcPts val="5"/>
              </a:spcBef>
            </a:pPr>
            <a:r>
              <a:rPr sz="3500" spc="-80" dirty="0">
                <a:solidFill>
                  <a:srgbClr val="43413E"/>
                </a:solidFill>
                <a:latin typeface="Microsoft Sans Serif"/>
                <a:cs typeface="Microsoft Sans Serif"/>
              </a:rPr>
              <a:t>Все,</a:t>
            </a:r>
            <a:r>
              <a:rPr sz="3500" spc="-15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500" spc="85" dirty="0">
                <a:solidFill>
                  <a:srgbClr val="43413E"/>
                </a:solidFill>
                <a:latin typeface="Microsoft Sans Serif"/>
                <a:cs typeface="Microsoft Sans Serif"/>
              </a:rPr>
              <a:t>что</a:t>
            </a:r>
            <a:r>
              <a:rPr sz="3500" spc="-15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500" dirty="0">
                <a:solidFill>
                  <a:srgbClr val="43413E"/>
                </a:solidFill>
                <a:latin typeface="Microsoft Sans Serif"/>
                <a:cs typeface="Microsoft Sans Serif"/>
              </a:rPr>
              <a:t>есть</a:t>
            </a:r>
            <a:r>
              <a:rPr sz="3500" spc="-15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500" spc="-45" dirty="0">
                <a:solidFill>
                  <a:srgbClr val="43413E"/>
                </a:solidFill>
                <a:latin typeface="Microsoft Sans Serif"/>
                <a:cs typeface="Microsoft Sans Serif"/>
              </a:rPr>
              <a:t>в</a:t>
            </a:r>
            <a:r>
              <a:rPr sz="3500" spc="-15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500" dirty="0">
                <a:solidFill>
                  <a:srgbClr val="43413E"/>
                </a:solidFill>
                <a:latin typeface="Microsoft Sans Serif"/>
                <a:cs typeface="Microsoft Sans Serif"/>
              </a:rPr>
              <a:t>программе,</a:t>
            </a:r>
            <a:r>
              <a:rPr sz="3500" spc="-15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500" dirty="0">
                <a:solidFill>
                  <a:srgbClr val="43413E"/>
                </a:solidFill>
                <a:latin typeface="Microsoft Sans Serif"/>
                <a:cs typeface="Microsoft Sans Serif"/>
              </a:rPr>
              <a:t>необязательно</a:t>
            </a:r>
            <a:r>
              <a:rPr sz="3500" spc="-15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500" spc="280" dirty="0">
                <a:solidFill>
                  <a:srgbClr val="43413E"/>
                </a:solidFill>
                <a:latin typeface="Microsoft Sans Serif"/>
                <a:cs typeface="Microsoft Sans Serif"/>
              </a:rPr>
              <a:t>к </a:t>
            </a:r>
            <a:r>
              <a:rPr sz="3500" spc="100" dirty="0">
                <a:solidFill>
                  <a:srgbClr val="43413E"/>
                </a:solidFill>
                <a:latin typeface="Microsoft Sans Serif"/>
                <a:cs typeface="Microsoft Sans Serif"/>
              </a:rPr>
              <a:t>исполнению.</a:t>
            </a:r>
            <a:r>
              <a:rPr sz="3500" spc="-21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500" spc="160" dirty="0">
                <a:solidFill>
                  <a:srgbClr val="43413E"/>
                </a:solidFill>
                <a:latin typeface="Microsoft Sans Serif"/>
                <a:cs typeface="Microsoft Sans Serif"/>
              </a:rPr>
              <a:t>Как</a:t>
            </a:r>
            <a:r>
              <a:rPr sz="3500" spc="-21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500" spc="215" dirty="0">
                <a:solidFill>
                  <a:srgbClr val="43413E"/>
                </a:solidFill>
                <a:latin typeface="Microsoft Sans Serif"/>
                <a:cs typeface="Microsoft Sans Serif"/>
              </a:rPr>
              <a:t>и</a:t>
            </a:r>
            <a:r>
              <a:rPr sz="3500" spc="-21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500" dirty="0">
                <a:solidFill>
                  <a:srgbClr val="43413E"/>
                </a:solidFill>
                <a:latin typeface="Microsoft Sans Serif"/>
                <a:cs typeface="Microsoft Sans Serif"/>
              </a:rPr>
              <a:t>было</a:t>
            </a:r>
            <a:r>
              <a:rPr sz="3500" spc="-21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500" spc="-45" dirty="0">
                <a:solidFill>
                  <a:srgbClr val="43413E"/>
                </a:solidFill>
                <a:latin typeface="Microsoft Sans Serif"/>
                <a:cs typeface="Microsoft Sans Serif"/>
              </a:rPr>
              <a:t>в</a:t>
            </a:r>
            <a:r>
              <a:rPr sz="3500" spc="-204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500" spc="-70" dirty="0" smtClean="0">
                <a:solidFill>
                  <a:srgbClr val="43413E"/>
                </a:solidFill>
                <a:latin typeface="Microsoft Sans Serif"/>
                <a:cs typeface="Microsoft Sans Serif"/>
              </a:rPr>
              <a:t>ФОП</a:t>
            </a:r>
            <a:r>
              <a:rPr lang="ru-RU" sz="3500" spc="-70" dirty="0" smtClean="0">
                <a:solidFill>
                  <a:srgbClr val="43413E"/>
                </a:solidFill>
                <a:latin typeface="Microsoft Sans Serif"/>
                <a:cs typeface="Microsoft Sans Serif"/>
              </a:rPr>
              <a:t> ДО</a:t>
            </a:r>
            <a:r>
              <a:rPr sz="3500" spc="-70" dirty="0" smtClean="0">
                <a:solidFill>
                  <a:srgbClr val="43413E"/>
                </a:solidFill>
                <a:latin typeface="Microsoft Sans Serif"/>
                <a:cs typeface="Microsoft Sans Serif"/>
              </a:rPr>
              <a:t>,</a:t>
            </a:r>
            <a:r>
              <a:rPr sz="3500" spc="-210" dirty="0" smtClean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500" b="1" spc="65" dirty="0">
                <a:solidFill>
                  <a:srgbClr val="0070C0"/>
                </a:solidFill>
                <a:latin typeface="Microsoft Sans Serif"/>
                <a:cs typeface="Microsoft Sans Serif"/>
              </a:rPr>
              <a:t>педагог</a:t>
            </a:r>
            <a:r>
              <a:rPr sz="3500" b="1" spc="-210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3500" b="1" spc="-20" dirty="0">
                <a:solidFill>
                  <a:srgbClr val="0070C0"/>
                </a:solidFill>
                <a:latin typeface="Microsoft Sans Serif"/>
                <a:cs typeface="Microsoft Sans Serif"/>
              </a:rPr>
              <a:t>сам</a:t>
            </a:r>
            <a:r>
              <a:rPr sz="3500" b="1" spc="-210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3500" b="1" spc="-10" dirty="0">
                <a:solidFill>
                  <a:srgbClr val="0070C0"/>
                </a:solidFill>
                <a:latin typeface="Microsoft Sans Serif"/>
                <a:cs typeface="Microsoft Sans Serif"/>
              </a:rPr>
              <a:t>выбирает </a:t>
            </a:r>
            <a:r>
              <a:rPr sz="3500" b="1" dirty="0">
                <a:solidFill>
                  <a:srgbClr val="0070C0"/>
                </a:solidFill>
                <a:latin typeface="Microsoft Sans Serif"/>
                <a:cs typeface="Microsoft Sans Serif"/>
              </a:rPr>
              <a:t>те</a:t>
            </a:r>
            <a:r>
              <a:rPr sz="3500" b="1" spc="-220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3500" b="1" spc="-10" dirty="0">
                <a:solidFill>
                  <a:srgbClr val="0070C0"/>
                </a:solidFill>
                <a:latin typeface="Microsoft Sans Serif"/>
                <a:cs typeface="Microsoft Sans Serif"/>
              </a:rPr>
              <a:t>формы,</a:t>
            </a:r>
            <a:r>
              <a:rPr sz="3500" b="1" spc="-215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3500" b="1" spc="-10" dirty="0">
                <a:solidFill>
                  <a:srgbClr val="0070C0"/>
                </a:solidFill>
                <a:latin typeface="Microsoft Sans Serif"/>
                <a:cs typeface="Microsoft Sans Serif"/>
              </a:rPr>
              <a:t>темы</a:t>
            </a:r>
            <a:r>
              <a:rPr sz="3500" b="1" spc="-215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3500" b="1" spc="215" dirty="0">
                <a:solidFill>
                  <a:srgbClr val="0070C0"/>
                </a:solidFill>
                <a:latin typeface="Microsoft Sans Serif"/>
                <a:cs typeface="Microsoft Sans Serif"/>
              </a:rPr>
              <a:t>и</a:t>
            </a:r>
            <a:r>
              <a:rPr sz="3500" b="1" spc="-215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3500" b="1" spc="-10" dirty="0">
                <a:solidFill>
                  <a:srgbClr val="0070C0"/>
                </a:solidFill>
                <a:latin typeface="Microsoft Sans Serif"/>
                <a:cs typeface="Microsoft Sans Serif"/>
              </a:rPr>
              <a:t>методы</a:t>
            </a:r>
            <a:r>
              <a:rPr sz="3500" b="1" spc="-215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3500" b="1" spc="85" dirty="0">
                <a:solidFill>
                  <a:srgbClr val="0070C0"/>
                </a:solidFill>
                <a:latin typeface="Microsoft Sans Serif"/>
                <a:cs typeface="Microsoft Sans Serif"/>
              </a:rPr>
              <a:t>которые</a:t>
            </a:r>
            <a:r>
              <a:rPr sz="3500" b="1" spc="-215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3500" b="1" spc="60" dirty="0">
                <a:solidFill>
                  <a:srgbClr val="0070C0"/>
                </a:solidFill>
                <a:latin typeface="Microsoft Sans Serif"/>
                <a:cs typeface="Microsoft Sans Serif"/>
              </a:rPr>
              <a:t>хочет</a:t>
            </a:r>
            <a:r>
              <a:rPr sz="3500" b="1" spc="-220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3500" b="1" spc="-10" dirty="0">
                <a:solidFill>
                  <a:srgbClr val="0070C0"/>
                </a:solidFill>
                <a:latin typeface="Microsoft Sans Serif"/>
                <a:cs typeface="Microsoft Sans Serif"/>
              </a:rPr>
              <a:t>использовать, </a:t>
            </a:r>
            <a:r>
              <a:rPr sz="3500" b="1" spc="95" dirty="0">
                <a:solidFill>
                  <a:srgbClr val="0070C0"/>
                </a:solidFill>
                <a:latin typeface="Microsoft Sans Serif"/>
                <a:cs typeface="Microsoft Sans Serif"/>
              </a:rPr>
              <a:t>ориентируясь</a:t>
            </a:r>
            <a:r>
              <a:rPr sz="3500" b="1" spc="-155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3500" b="1" spc="95" dirty="0">
                <a:solidFill>
                  <a:srgbClr val="0070C0"/>
                </a:solidFill>
                <a:latin typeface="Microsoft Sans Serif"/>
                <a:cs typeface="Microsoft Sans Serif"/>
              </a:rPr>
              <a:t>на</a:t>
            </a:r>
            <a:r>
              <a:rPr sz="3500" b="1" spc="-150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3500" b="1" dirty="0">
                <a:solidFill>
                  <a:srgbClr val="0070C0"/>
                </a:solidFill>
                <a:latin typeface="Microsoft Sans Serif"/>
                <a:cs typeface="Microsoft Sans Serif"/>
              </a:rPr>
              <a:t>мнение</a:t>
            </a:r>
            <a:r>
              <a:rPr sz="3500" b="1" spc="-155" dirty="0">
                <a:solidFill>
                  <a:srgbClr val="0070C0"/>
                </a:solidFill>
                <a:latin typeface="Microsoft Sans Serif"/>
                <a:cs typeface="Microsoft Sans Serif"/>
              </a:rPr>
              <a:t> </a:t>
            </a:r>
            <a:r>
              <a:rPr sz="3500" b="1" spc="-10" dirty="0">
                <a:solidFill>
                  <a:srgbClr val="0070C0"/>
                </a:solidFill>
                <a:latin typeface="Microsoft Sans Serif"/>
                <a:cs typeface="Microsoft Sans Serif"/>
              </a:rPr>
              <a:t>родителей.</a:t>
            </a:r>
            <a:endParaRPr sz="3500" b="1" dirty="0">
              <a:solidFill>
                <a:srgbClr val="0070C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2600" y="466479"/>
            <a:ext cx="1424939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Зачем эта программа?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000" y="5321271"/>
            <a:ext cx="15697200" cy="2139047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3950" b="1" dirty="0">
                <a:solidFill>
                  <a:srgbClr val="FF0000"/>
                </a:solidFill>
                <a:latin typeface="Microsoft Sans Serif"/>
                <a:cs typeface="Microsoft Sans Serif"/>
              </a:rPr>
              <a:t>Уделить</a:t>
            </a:r>
            <a:r>
              <a:rPr sz="3950" b="1" spc="-17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950" b="1" spc="85" dirty="0">
                <a:solidFill>
                  <a:srgbClr val="FF0000"/>
                </a:solidFill>
                <a:latin typeface="Microsoft Sans Serif"/>
                <a:cs typeface="Microsoft Sans Serif"/>
              </a:rPr>
              <a:t>внимание</a:t>
            </a:r>
            <a:r>
              <a:rPr sz="3950" b="1" spc="-17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950" b="1" spc="90" dirty="0">
                <a:solidFill>
                  <a:srgbClr val="FF0000"/>
                </a:solidFill>
                <a:latin typeface="Microsoft Sans Serif"/>
                <a:cs typeface="Microsoft Sans Serif"/>
              </a:rPr>
              <a:t>родительской</a:t>
            </a:r>
            <a:r>
              <a:rPr sz="3950" b="1" spc="-17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950" b="1" spc="100" dirty="0">
                <a:solidFill>
                  <a:srgbClr val="FF0000"/>
                </a:solidFill>
                <a:latin typeface="Microsoft Sans Serif"/>
                <a:cs typeface="Microsoft Sans Serif"/>
              </a:rPr>
              <a:t>инициативе.</a:t>
            </a:r>
            <a:endParaRPr sz="3950" b="1" dirty="0">
              <a:solidFill>
                <a:srgbClr val="FF0000"/>
              </a:solidFill>
              <a:latin typeface="Microsoft Sans Serif"/>
              <a:cs typeface="Microsoft Sans Serif"/>
            </a:endParaRPr>
          </a:p>
          <a:p>
            <a:pPr marL="541020" marR="533400" algn="ctr">
              <a:lnSpc>
                <a:spcPts val="5480"/>
              </a:lnSpc>
              <a:spcBef>
                <a:spcPts val="110"/>
              </a:spcBef>
            </a:pPr>
            <a:r>
              <a:rPr sz="3950" b="1" spc="-30" dirty="0">
                <a:solidFill>
                  <a:srgbClr val="FF0000"/>
                </a:solidFill>
                <a:latin typeface="Microsoft Sans Serif"/>
                <a:cs typeface="Microsoft Sans Serif"/>
              </a:rPr>
              <a:t>Чем</a:t>
            </a:r>
            <a:r>
              <a:rPr sz="3950" b="1" spc="-2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950" b="1" dirty="0">
                <a:solidFill>
                  <a:srgbClr val="FF0000"/>
                </a:solidFill>
                <a:latin typeface="Microsoft Sans Serif"/>
                <a:cs typeface="Microsoft Sans Serif"/>
              </a:rPr>
              <a:t>больше</a:t>
            </a:r>
            <a:r>
              <a:rPr sz="3950" b="1" spc="-204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950" b="1" dirty="0">
                <a:solidFill>
                  <a:srgbClr val="FF0000"/>
                </a:solidFill>
                <a:latin typeface="Microsoft Sans Serif"/>
                <a:cs typeface="Microsoft Sans Serif"/>
              </a:rPr>
              <a:t>вы</a:t>
            </a:r>
            <a:r>
              <a:rPr sz="3950" b="1" spc="-2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950" b="1" dirty="0">
                <a:solidFill>
                  <a:srgbClr val="FF0000"/>
                </a:solidFill>
                <a:latin typeface="Microsoft Sans Serif"/>
                <a:cs typeface="Microsoft Sans Serif"/>
              </a:rPr>
              <a:t>будете</a:t>
            </a:r>
            <a:r>
              <a:rPr sz="3950" b="1" spc="-2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950" b="1" spc="-35" dirty="0">
                <a:solidFill>
                  <a:srgbClr val="FF0000"/>
                </a:solidFill>
                <a:latin typeface="Microsoft Sans Serif"/>
                <a:cs typeface="Microsoft Sans Serif"/>
              </a:rPr>
              <a:t>делать,</a:t>
            </a:r>
            <a:r>
              <a:rPr sz="3950" b="1" spc="-204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950" b="1" spc="-35" dirty="0">
                <a:solidFill>
                  <a:srgbClr val="FF0000"/>
                </a:solidFill>
                <a:latin typeface="Microsoft Sans Serif"/>
                <a:cs typeface="Microsoft Sans Serif"/>
              </a:rPr>
              <a:t>тем</a:t>
            </a:r>
            <a:r>
              <a:rPr sz="3950" b="1" spc="-2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950" b="1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больше </a:t>
            </a:r>
            <a:r>
              <a:rPr sz="3950" b="1" spc="155" dirty="0">
                <a:solidFill>
                  <a:srgbClr val="FF0000"/>
                </a:solidFill>
                <a:latin typeface="Microsoft Sans Serif"/>
                <a:cs typeface="Microsoft Sans Serif"/>
              </a:rPr>
              <a:t>инициативы</a:t>
            </a:r>
            <a:r>
              <a:rPr sz="3950" b="1" spc="-2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950" b="1" dirty="0">
                <a:solidFill>
                  <a:srgbClr val="FF0000"/>
                </a:solidFill>
                <a:latin typeface="Microsoft Sans Serif"/>
                <a:cs typeface="Microsoft Sans Serif"/>
              </a:rPr>
              <a:t>будет</a:t>
            </a:r>
            <a:r>
              <a:rPr sz="3950" b="1" spc="-204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950" b="1" spc="90" dirty="0">
                <a:solidFill>
                  <a:srgbClr val="FF0000"/>
                </a:solidFill>
                <a:latin typeface="Microsoft Sans Serif"/>
                <a:cs typeface="Microsoft Sans Serif"/>
              </a:rPr>
              <a:t>от</a:t>
            </a:r>
            <a:r>
              <a:rPr sz="3950" b="1" spc="-204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3950" b="1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родителей.</a:t>
            </a:r>
            <a:endParaRPr sz="3950" b="1" dirty="0">
              <a:solidFill>
                <a:srgbClr val="FF0000"/>
              </a:solidFill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 rot="21420000">
            <a:off x="7788373" y="2123622"/>
            <a:ext cx="2702386" cy="1219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775"/>
              </a:lnSpc>
            </a:pPr>
            <a:r>
              <a:rPr sz="9600" spc="-1960" dirty="0">
                <a:solidFill>
                  <a:srgbClr val="43413E"/>
                </a:solidFill>
                <a:latin typeface="Trebuchet MS"/>
                <a:cs typeface="Trebuchet MS"/>
              </a:rPr>
              <a:t>Важно</a:t>
            </a:r>
            <a:endParaRPr sz="9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14691"/>
            <a:ext cx="18288000" cy="4672330"/>
            <a:chOff x="0" y="5614691"/>
            <a:chExt cx="18288000" cy="46723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979767"/>
              <a:ext cx="18287999" cy="33072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7946" y="5614691"/>
              <a:ext cx="2594432" cy="409468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987684" y="3890504"/>
            <a:ext cx="10312400" cy="2460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0545" marR="542925" algn="ctr">
              <a:lnSpc>
                <a:spcPct val="115799"/>
              </a:lnSpc>
              <a:spcBef>
                <a:spcPts val="95"/>
              </a:spcBef>
            </a:pPr>
            <a:r>
              <a:rPr sz="3450" spc="55" dirty="0">
                <a:solidFill>
                  <a:srgbClr val="43413E"/>
                </a:solidFill>
                <a:latin typeface="Microsoft Sans Serif"/>
                <a:cs typeface="Microsoft Sans Serif"/>
              </a:rPr>
              <a:t>Осознанное</a:t>
            </a:r>
            <a:r>
              <a:rPr sz="3450" spc="-21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450" spc="229" dirty="0">
                <a:solidFill>
                  <a:srgbClr val="43413E"/>
                </a:solidFill>
                <a:latin typeface="Microsoft Sans Serif"/>
                <a:cs typeface="Microsoft Sans Serif"/>
              </a:rPr>
              <a:t>и</a:t>
            </a:r>
            <a:r>
              <a:rPr sz="3450" spc="-204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450" spc="50" dirty="0">
                <a:solidFill>
                  <a:srgbClr val="43413E"/>
                </a:solidFill>
                <a:latin typeface="Microsoft Sans Serif"/>
                <a:cs typeface="Microsoft Sans Serif"/>
              </a:rPr>
              <a:t>ответственное</a:t>
            </a:r>
            <a:r>
              <a:rPr sz="3450" spc="-21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45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родительство, </a:t>
            </a:r>
            <a:r>
              <a:rPr sz="3450" dirty="0">
                <a:solidFill>
                  <a:srgbClr val="43413E"/>
                </a:solidFill>
                <a:latin typeface="Microsoft Sans Serif"/>
                <a:cs typeface="Microsoft Sans Serif"/>
              </a:rPr>
              <a:t>семейные</a:t>
            </a:r>
            <a:r>
              <a:rPr sz="3450" spc="-15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450" spc="120" dirty="0">
                <a:solidFill>
                  <a:srgbClr val="43413E"/>
                </a:solidFill>
                <a:latin typeface="Microsoft Sans Serif"/>
                <a:cs typeface="Microsoft Sans Serif"/>
              </a:rPr>
              <a:t>ценности</a:t>
            </a:r>
            <a:r>
              <a:rPr sz="3450" spc="-14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450" spc="229" dirty="0">
                <a:solidFill>
                  <a:srgbClr val="43413E"/>
                </a:solidFill>
                <a:latin typeface="Microsoft Sans Serif"/>
                <a:cs typeface="Microsoft Sans Serif"/>
              </a:rPr>
              <a:t>и</a:t>
            </a:r>
            <a:r>
              <a:rPr sz="3450" spc="-14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450" spc="90" dirty="0">
                <a:solidFill>
                  <a:srgbClr val="43413E"/>
                </a:solidFill>
                <a:latin typeface="Microsoft Sans Serif"/>
                <a:cs typeface="Microsoft Sans Serif"/>
              </a:rPr>
              <a:t>традиции.</a:t>
            </a:r>
            <a:endParaRPr sz="3450" dirty="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15799"/>
              </a:lnSpc>
            </a:pPr>
            <a:r>
              <a:rPr sz="3450" dirty="0">
                <a:solidFill>
                  <a:srgbClr val="43413E"/>
                </a:solidFill>
                <a:latin typeface="Microsoft Sans Serif"/>
                <a:cs typeface="Microsoft Sans Serif"/>
              </a:rPr>
              <a:t>Это</a:t>
            </a:r>
            <a:r>
              <a:rPr sz="3450" spc="-3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450" dirty="0">
                <a:solidFill>
                  <a:srgbClr val="43413E"/>
                </a:solidFill>
                <a:latin typeface="Microsoft Sans Serif"/>
                <a:cs typeface="Microsoft Sans Serif"/>
              </a:rPr>
              <a:t>главное.</a:t>
            </a:r>
            <a:r>
              <a:rPr sz="3450" spc="-2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450" dirty="0">
                <a:solidFill>
                  <a:srgbClr val="43413E"/>
                </a:solidFill>
                <a:latin typeface="Microsoft Sans Serif"/>
                <a:cs typeface="Microsoft Sans Serif"/>
              </a:rPr>
              <a:t>Помочь</a:t>
            </a:r>
            <a:r>
              <a:rPr sz="3450" spc="-3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450" dirty="0">
                <a:solidFill>
                  <a:srgbClr val="43413E"/>
                </a:solidFill>
                <a:latin typeface="Microsoft Sans Serif"/>
                <a:cs typeface="Microsoft Sans Serif"/>
              </a:rPr>
              <a:t>родителям</a:t>
            </a:r>
            <a:r>
              <a:rPr sz="3450" spc="-2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450" spc="50" dirty="0">
                <a:solidFill>
                  <a:srgbClr val="43413E"/>
                </a:solidFill>
                <a:latin typeface="Microsoft Sans Serif"/>
                <a:cs typeface="Microsoft Sans Serif"/>
              </a:rPr>
              <a:t>прочувствовать, </a:t>
            </a:r>
            <a:r>
              <a:rPr sz="3450" spc="229" dirty="0">
                <a:solidFill>
                  <a:srgbClr val="43413E"/>
                </a:solidFill>
                <a:latin typeface="Microsoft Sans Serif"/>
                <a:cs typeface="Microsoft Sans Serif"/>
              </a:rPr>
              <a:t>как</a:t>
            </a:r>
            <a:r>
              <a:rPr sz="3450" spc="-21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450" spc="85" dirty="0">
                <a:solidFill>
                  <a:srgbClr val="43413E"/>
                </a:solidFill>
                <a:latin typeface="Microsoft Sans Serif"/>
                <a:cs typeface="Microsoft Sans Serif"/>
              </a:rPr>
              <a:t>много</a:t>
            </a:r>
            <a:r>
              <a:rPr sz="3450" spc="-21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450" spc="95" dirty="0">
                <a:solidFill>
                  <a:srgbClr val="43413E"/>
                </a:solidFill>
                <a:latin typeface="Microsoft Sans Serif"/>
                <a:cs typeface="Microsoft Sans Serif"/>
              </a:rPr>
              <a:t>от</a:t>
            </a:r>
            <a:r>
              <a:rPr sz="3450" spc="-21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450" spc="204" dirty="0">
                <a:solidFill>
                  <a:srgbClr val="43413E"/>
                </a:solidFill>
                <a:latin typeface="Microsoft Sans Serif"/>
                <a:cs typeface="Microsoft Sans Serif"/>
              </a:rPr>
              <a:t>них</a:t>
            </a:r>
            <a:r>
              <a:rPr sz="3450" spc="-21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450" spc="75" dirty="0">
                <a:solidFill>
                  <a:srgbClr val="43413E"/>
                </a:solidFill>
                <a:latin typeface="Microsoft Sans Serif"/>
                <a:cs typeface="Microsoft Sans Serif"/>
              </a:rPr>
              <a:t>зависит</a:t>
            </a:r>
            <a:r>
              <a:rPr sz="3450" spc="-21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450" spc="-25" dirty="0">
                <a:solidFill>
                  <a:srgbClr val="43413E"/>
                </a:solidFill>
                <a:latin typeface="Microsoft Sans Serif"/>
                <a:cs typeface="Microsoft Sans Serif"/>
              </a:rPr>
              <a:t>в</a:t>
            </a:r>
            <a:r>
              <a:rPr sz="3450" spc="-21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450" spc="235" dirty="0">
                <a:solidFill>
                  <a:srgbClr val="43413E"/>
                </a:solidFill>
                <a:latin typeface="Microsoft Sans Serif"/>
                <a:cs typeface="Microsoft Sans Serif"/>
              </a:rPr>
              <a:t>жизни</a:t>
            </a:r>
            <a:r>
              <a:rPr sz="3450" spc="-21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450" spc="35" dirty="0">
                <a:solidFill>
                  <a:srgbClr val="43413E"/>
                </a:solidFill>
                <a:latin typeface="Microsoft Sans Serif"/>
                <a:cs typeface="Microsoft Sans Serif"/>
              </a:rPr>
              <a:t>ребенка.</a:t>
            </a:r>
            <a:endParaRPr sz="345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5401" y="1516195"/>
            <a:ext cx="153924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Первый раздел - о </a:t>
            </a:r>
            <a:r>
              <a:rPr lang="ru-RU" sz="7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родительстве</a:t>
            </a:r>
            <a:endParaRPr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597285"/>
            <a:ext cx="18288000" cy="4690110"/>
            <a:chOff x="0" y="5597285"/>
            <a:chExt cx="18288000" cy="4690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979767"/>
              <a:ext cx="18287999" cy="33072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72325" y="5597285"/>
              <a:ext cx="3152789" cy="468971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828800" y="3634911"/>
            <a:ext cx="13716000" cy="27383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5900"/>
              </a:lnSpc>
              <a:spcBef>
                <a:spcPts val="95"/>
              </a:spcBef>
            </a:pPr>
            <a:r>
              <a:rPr sz="3800" spc="165" dirty="0">
                <a:solidFill>
                  <a:srgbClr val="43413E"/>
                </a:solidFill>
                <a:latin typeface="Microsoft Sans Serif"/>
                <a:cs typeface="Microsoft Sans Serif"/>
              </a:rPr>
              <a:t>3</a:t>
            </a:r>
            <a:r>
              <a:rPr sz="3800" spc="-23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spc="135" dirty="0">
                <a:solidFill>
                  <a:srgbClr val="43413E"/>
                </a:solidFill>
                <a:latin typeface="Microsoft Sans Serif"/>
                <a:cs typeface="Microsoft Sans Serif"/>
              </a:rPr>
              <a:t>существующие</a:t>
            </a:r>
            <a:r>
              <a:rPr sz="3800" spc="-229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spc="200" dirty="0">
                <a:solidFill>
                  <a:srgbClr val="43413E"/>
                </a:solidFill>
                <a:latin typeface="Microsoft Sans Serif"/>
                <a:cs typeface="Microsoft Sans Serif"/>
              </a:rPr>
              <a:t>группы</a:t>
            </a:r>
            <a:r>
              <a:rPr sz="3800" spc="-229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dirty="0">
                <a:solidFill>
                  <a:srgbClr val="43413E"/>
                </a:solidFill>
                <a:latin typeface="Microsoft Sans Serif"/>
                <a:cs typeface="Microsoft Sans Serif"/>
              </a:rPr>
              <a:t>форм</a:t>
            </a:r>
            <a:r>
              <a:rPr sz="3800" spc="-229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spc="-605" dirty="0">
                <a:solidFill>
                  <a:srgbClr val="43413E"/>
                </a:solidFill>
                <a:latin typeface="Microsoft Sans Serif"/>
                <a:cs typeface="Microsoft Sans Serif"/>
              </a:rPr>
              <a:t>+</a:t>
            </a:r>
            <a:r>
              <a:rPr sz="3800" spc="-229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spc="50" dirty="0">
                <a:solidFill>
                  <a:srgbClr val="43413E"/>
                </a:solidFill>
                <a:latin typeface="Microsoft Sans Serif"/>
                <a:cs typeface="Microsoft Sans Serif"/>
              </a:rPr>
              <a:t>работа </a:t>
            </a:r>
            <a:r>
              <a:rPr sz="3800" spc="95" dirty="0">
                <a:solidFill>
                  <a:srgbClr val="43413E"/>
                </a:solidFill>
                <a:latin typeface="Microsoft Sans Serif"/>
                <a:cs typeface="Microsoft Sans Serif"/>
              </a:rPr>
              <a:t>с</a:t>
            </a:r>
            <a:r>
              <a:rPr sz="3800" spc="-23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spc="60" dirty="0">
                <a:solidFill>
                  <a:srgbClr val="43413E"/>
                </a:solidFill>
                <a:latin typeface="Microsoft Sans Serif"/>
                <a:cs typeface="Microsoft Sans Serif"/>
              </a:rPr>
              <a:t>родителями</a:t>
            </a:r>
            <a:r>
              <a:rPr sz="3800" spc="-23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spc="-25" dirty="0">
                <a:solidFill>
                  <a:srgbClr val="43413E"/>
                </a:solidFill>
                <a:latin typeface="Microsoft Sans Serif"/>
                <a:cs typeface="Microsoft Sans Serif"/>
              </a:rPr>
              <a:t>в</a:t>
            </a:r>
            <a:r>
              <a:rPr sz="3800" spc="-23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spc="100" dirty="0">
                <a:solidFill>
                  <a:srgbClr val="43413E"/>
                </a:solidFill>
                <a:latin typeface="Microsoft Sans Serif"/>
                <a:cs typeface="Microsoft Sans Serif"/>
              </a:rPr>
              <a:t>цифровой</a:t>
            </a:r>
            <a:r>
              <a:rPr sz="3800" spc="-229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spc="-35" dirty="0">
                <a:solidFill>
                  <a:srgbClr val="43413E"/>
                </a:solidFill>
                <a:latin typeface="Microsoft Sans Serif"/>
                <a:cs typeface="Microsoft Sans Serif"/>
              </a:rPr>
              <a:t>среде.</a:t>
            </a:r>
            <a:r>
              <a:rPr sz="3800" spc="-23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endParaRPr lang="ru-RU" sz="3800" spc="-235" dirty="0" smtClean="0">
              <a:solidFill>
                <a:srgbClr val="43413E"/>
              </a:solidFill>
              <a:latin typeface="Microsoft Sans Serif"/>
              <a:cs typeface="Microsoft Sans Serif"/>
            </a:endParaRPr>
          </a:p>
          <a:p>
            <a:pPr marL="12065" marR="5080" algn="ctr">
              <a:lnSpc>
                <a:spcPct val="115900"/>
              </a:lnSpc>
              <a:spcBef>
                <a:spcPts val="95"/>
              </a:spcBef>
            </a:pPr>
            <a:r>
              <a:rPr sz="3800" spc="40" dirty="0" err="1" smtClean="0">
                <a:solidFill>
                  <a:srgbClr val="43413E"/>
                </a:solidFill>
                <a:latin typeface="Microsoft Sans Serif"/>
                <a:cs typeface="Microsoft Sans Serif"/>
              </a:rPr>
              <a:t>Из</a:t>
            </a:r>
            <a:r>
              <a:rPr sz="3800" spc="40" dirty="0" smtClean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spc="55" dirty="0">
                <a:solidFill>
                  <a:srgbClr val="43413E"/>
                </a:solidFill>
                <a:latin typeface="Microsoft Sans Serif"/>
                <a:cs typeface="Microsoft Sans Serif"/>
              </a:rPr>
              <a:t>всего</a:t>
            </a:r>
            <a:r>
              <a:rPr sz="3800" spc="-22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spc="114" dirty="0">
                <a:solidFill>
                  <a:srgbClr val="43413E"/>
                </a:solidFill>
                <a:latin typeface="Microsoft Sans Serif"/>
                <a:cs typeface="Microsoft Sans Serif"/>
              </a:rPr>
              <a:t>этого</a:t>
            </a:r>
            <a:r>
              <a:rPr sz="3800" spc="-22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dirty="0">
                <a:solidFill>
                  <a:srgbClr val="43413E"/>
                </a:solidFill>
                <a:latin typeface="Microsoft Sans Serif"/>
                <a:cs typeface="Microsoft Sans Serif"/>
              </a:rPr>
              <a:t>мы</a:t>
            </a:r>
            <a:r>
              <a:rPr sz="3800" spc="-22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spc="85" dirty="0">
                <a:solidFill>
                  <a:srgbClr val="43413E"/>
                </a:solidFill>
                <a:latin typeface="Microsoft Sans Serif"/>
                <a:cs typeface="Microsoft Sans Serif"/>
              </a:rPr>
              <a:t>можем</a:t>
            </a:r>
            <a:r>
              <a:rPr sz="3800" spc="-22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spc="80" dirty="0">
                <a:solidFill>
                  <a:srgbClr val="43413E"/>
                </a:solidFill>
                <a:latin typeface="Microsoft Sans Serif"/>
                <a:cs typeface="Microsoft Sans Serif"/>
              </a:rPr>
              <a:t>выбирать</a:t>
            </a:r>
            <a:r>
              <a:rPr sz="3800" spc="-22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dirty="0">
                <a:solidFill>
                  <a:srgbClr val="43413E"/>
                </a:solidFill>
                <a:latin typeface="Microsoft Sans Serif"/>
                <a:cs typeface="Microsoft Sans Serif"/>
              </a:rPr>
              <a:t>то,</a:t>
            </a:r>
            <a:r>
              <a:rPr sz="3800" spc="-21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spc="90" dirty="0">
                <a:solidFill>
                  <a:srgbClr val="43413E"/>
                </a:solidFill>
                <a:latin typeface="Microsoft Sans Serif"/>
                <a:cs typeface="Microsoft Sans Serif"/>
              </a:rPr>
              <a:t>что </a:t>
            </a:r>
            <a:r>
              <a:rPr sz="3800" dirty="0">
                <a:solidFill>
                  <a:srgbClr val="43413E"/>
                </a:solidFill>
                <a:latin typeface="Microsoft Sans Serif"/>
                <a:cs typeface="Microsoft Sans Serif"/>
              </a:rPr>
              <a:t>больше</a:t>
            </a:r>
            <a:r>
              <a:rPr sz="3800" spc="-8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spc="80" dirty="0">
                <a:solidFill>
                  <a:srgbClr val="43413E"/>
                </a:solidFill>
                <a:latin typeface="Microsoft Sans Serif"/>
                <a:cs typeface="Microsoft Sans Serif"/>
              </a:rPr>
              <a:t>нравится.</a:t>
            </a:r>
            <a:endParaRPr sz="38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1001" y="1246267"/>
            <a:ext cx="17434686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Второй раздел - формы и методы работы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143444"/>
            <a:ext cx="18288000" cy="3143885"/>
            <a:chOff x="0" y="7143444"/>
            <a:chExt cx="18288000" cy="31438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792455"/>
              <a:ext cx="18287999" cy="2494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5700" y="7143444"/>
              <a:ext cx="4533899" cy="314355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584490" y="3299235"/>
            <a:ext cx="11022330" cy="338264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19"/>
              </a:spcBef>
            </a:pPr>
            <a:r>
              <a:rPr sz="3800" b="1" spc="70" dirty="0">
                <a:solidFill>
                  <a:srgbClr val="7030A0"/>
                </a:solidFill>
                <a:latin typeface="Microsoft Sans Serif"/>
                <a:cs typeface="Microsoft Sans Serif"/>
              </a:rPr>
              <a:t>Меняется</a:t>
            </a:r>
            <a:r>
              <a:rPr sz="3800" b="1" spc="-240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3800" b="1" spc="100" dirty="0">
                <a:solidFill>
                  <a:srgbClr val="7030A0"/>
                </a:solidFill>
                <a:latin typeface="Microsoft Sans Serif"/>
                <a:cs typeface="Microsoft Sans Serif"/>
              </a:rPr>
              <a:t>мир</a:t>
            </a:r>
            <a:r>
              <a:rPr sz="3800" b="1" spc="-235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3800" b="1" spc="254" dirty="0">
                <a:solidFill>
                  <a:srgbClr val="7030A0"/>
                </a:solidFill>
                <a:latin typeface="Microsoft Sans Serif"/>
                <a:cs typeface="Microsoft Sans Serif"/>
              </a:rPr>
              <a:t>и</a:t>
            </a:r>
            <a:r>
              <a:rPr sz="3800" b="1" spc="-235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3800" b="1" spc="80" dirty="0">
                <a:solidFill>
                  <a:srgbClr val="7030A0"/>
                </a:solidFill>
                <a:latin typeface="Microsoft Sans Serif"/>
                <a:cs typeface="Microsoft Sans Serif"/>
              </a:rPr>
              <a:t>меняются</a:t>
            </a:r>
            <a:r>
              <a:rPr sz="3800" b="1" spc="-235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3800" b="1" spc="50" dirty="0">
                <a:solidFill>
                  <a:srgbClr val="7030A0"/>
                </a:solidFill>
                <a:latin typeface="Microsoft Sans Serif"/>
                <a:cs typeface="Microsoft Sans Serif"/>
              </a:rPr>
              <a:t>родители.</a:t>
            </a:r>
            <a:endParaRPr sz="3800" b="1" dirty="0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</a:pPr>
            <a:r>
              <a:rPr sz="3800" b="1" spc="175" dirty="0">
                <a:solidFill>
                  <a:srgbClr val="7030A0"/>
                </a:solidFill>
                <a:latin typeface="Microsoft Sans Serif"/>
                <a:cs typeface="Microsoft Sans Serif"/>
              </a:rPr>
              <a:t>Мы</a:t>
            </a:r>
            <a:r>
              <a:rPr sz="3800" b="1" spc="-215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3800" b="1" dirty="0">
                <a:solidFill>
                  <a:srgbClr val="7030A0"/>
                </a:solidFill>
                <a:latin typeface="Microsoft Sans Serif"/>
                <a:cs typeface="Microsoft Sans Serif"/>
              </a:rPr>
              <a:t>работаем</a:t>
            </a:r>
            <a:r>
              <a:rPr sz="3800" b="1" spc="-215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3800" b="1" spc="95" dirty="0">
                <a:solidFill>
                  <a:srgbClr val="7030A0"/>
                </a:solidFill>
                <a:latin typeface="Microsoft Sans Serif"/>
                <a:cs typeface="Microsoft Sans Serif"/>
              </a:rPr>
              <a:t>с</a:t>
            </a:r>
            <a:r>
              <a:rPr sz="3800" b="1" spc="-210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3800" b="1" spc="60" dirty="0">
                <a:solidFill>
                  <a:srgbClr val="7030A0"/>
                </a:solidFill>
                <a:latin typeface="Microsoft Sans Serif"/>
                <a:cs typeface="Microsoft Sans Serif"/>
              </a:rPr>
              <a:t>родителями</a:t>
            </a:r>
            <a:r>
              <a:rPr sz="3800" b="1" spc="-215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3800" b="1" spc="100" dirty="0">
                <a:solidFill>
                  <a:srgbClr val="7030A0"/>
                </a:solidFill>
                <a:latin typeface="Microsoft Sans Serif"/>
                <a:cs typeface="Microsoft Sans Serif"/>
              </a:rPr>
              <a:t>разных</a:t>
            </a:r>
            <a:r>
              <a:rPr sz="3800" b="1" spc="-210" dirty="0">
                <a:solidFill>
                  <a:srgbClr val="7030A0"/>
                </a:solidFill>
                <a:latin typeface="Microsoft Sans Serif"/>
                <a:cs typeface="Microsoft Sans Serif"/>
              </a:rPr>
              <a:t> </a:t>
            </a:r>
            <a:r>
              <a:rPr sz="3800" b="1" spc="110" dirty="0">
                <a:solidFill>
                  <a:srgbClr val="7030A0"/>
                </a:solidFill>
                <a:latin typeface="Microsoft Sans Serif"/>
                <a:cs typeface="Microsoft Sans Serif"/>
              </a:rPr>
              <a:t>поколений.</a:t>
            </a:r>
            <a:endParaRPr sz="3800" b="1" dirty="0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3800" b="1" dirty="0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 marL="1887220" marR="1783080" algn="ctr">
              <a:lnSpc>
                <a:spcPct val="115900"/>
              </a:lnSpc>
            </a:pPr>
            <a:r>
              <a:rPr sz="3800" b="1" spc="180" dirty="0">
                <a:solidFill>
                  <a:srgbClr val="43413E"/>
                </a:solidFill>
                <a:latin typeface="Microsoft Sans Serif"/>
                <a:cs typeface="Microsoft Sans Serif"/>
              </a:rPr>
              <a:t>“А</a:t>
            </a:r>
            <a:r>
              <a:rPr sz="3800" b="1" spc="-24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b="1" spc="90" dirty="0">
                <a:solidFill>
                  <a:srgbClr val="43413E"/>
                </a:solidFill>
                <a:latin typeface="Microsoft Sans Serif"/>
                <a:cs typeface="Microsoft Sans Serif"/>
              </a:rPr>
              <a:t>раньше</a:t>
            </a:r>
            <a:r>
              <a:rPr sz="3800" b="1" spc="-24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b="1" spc="254" dirty="0">
                <a:solidFill>
                  <a:srgbClr val="43413E"/>
                </a:solidFill>
                <a:latin typeface="Microsoft Sans Serif"/>
                <a:cs typeface="Microsoft Sans Serif"/>
              </a:rPr>
              <a:t>и</a:t>
            </a:r>
            <a:r>
              <a:rPr sz="3800" b="1" spc="-24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b="1" spc="125" dirty="0">
                <a:solidFill>
                  <a:srgbClr val="43413E"/>
                </a:solidFill>
                <a:latin typeface="Microsoft Sans Serif"/>
                <a:cs typeface="Microsoft Sans Serif"/>
              </a:rPr>
              <a:t>собраний</a:t>
            </a:r>
            <a:r>
              <a:rPr sz="3800" b="1" spc="-24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b="1" spc="70" dirty="0">
                <a:solidFill>
                  <a:srgbClr val="43413E"/>
                </a:solidFill>
                <a:latin typeface="Microsoft Sans Serif"/>
                <a:cs typeface="Microsoft Sans Serif"/>
              </a:rPr>
              <a:t>хватало” </a:t>
            </a:r>
            <a:r>
              <a:rPr sz="3800" b="1" spc="180" dirty="0">
                <a:solidFill>
                  <a:srgbClr val="43413E"/>
                </a:solidFill>
                <a:latin typeface="Microsoft Sans Serif"/>
                <a:cs typeface="Microsoft Sans Serif"/>
              </a:rPr>
              <a:t>“А</a:t>
            </a:r>
            <a:r>
              <a:rPr sz="3800" b="1" spc="-25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b="1" spc="90" dirty="0">
                <a:solidFill>
                  <a:srgbClr val="43413E"/>
                </a:solidFill>
                <a:latin typeface="Microsoft Sans Serif"/>
                <a:cs typeface="Microsoft Sans Serif"/>
              </a:rPr>
              <a:t>раньше</a:t>
            </a:r>
            <a:r>
              <a:rPr sz="3800" b="1" spc="-24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b="1" spc="254" dirty="0">
                <a:solidFill>
                  <a:srgbClr val="43413E"/>
                </a:solidFill>
                <a:latin typeface="Microsoft Sans Serif"/>
                <a:cs typeface="Microsoft Sans Serif"/>
              </a:rPr>
              <a:t>и</a:t>
            </a:r>
            <a:r>
              <a:rPr sz="3800" b="1" spc="-24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b="1" spc="65" dirty="0">
                <a:solidFill>
                  <a:srgbClr val="43413E"/>
                </a:solidFill>
                <a:latin typeface="Microsoft Sans Serif"/>
                <a:cs typeface="Microsoft Sans Serif"/>
              </a:rPr>
              <a:t>стенды</a:t>
            </a:r>
            <a:r>
              <a:rPr sz="3800" b="1" spc="-24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3800" b="1" spc="135" dirty="0">
                <a:solidFill>
                  <a:srgbClr val="43413E"/>
                </a:solidFill>
                <a:latin typeface="Microsoft Sans Serif"/>
                <a:cs typeface="Microsoft Sans Serif"/>
              </a:rPr>
              <a:t>читали”</a:t>
            </a:r>
            <a:endParaRPr sz="3800" b="1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01496" y="-62079"/>
            <a:ext cx="11885006" cy="1743915"/>
          </a:xfrm>
          <a:prstGeom prst="rect">
            <a:avLst/>
          </a:prstGeom>
        </p:spPr>
        <p:txBody>
          <a:bodyPr vert="horz" wrap="square" lIns="0" tIns="721209" rIns="0" bIns="0" rtlCol="0">
            <a:spAutoFit/>
          </a:bodyPr>
          <a:lstStyle/>
          <a:p>
            <a:pPr marL="1146810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Почему надо их менять?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843072" y="0"/>
            <a:ext cx="10445115" cy="10287000"/>
            <a:chOff x="7843072" y="0"/>
            <a:chExt cx="10445115" cy="10287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77170" y="0"/>
              <a:ext cx="4610829" cy="10286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3072" y="320066"/>
              <a:ext cx="7299569" cy="96467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855106" y="1470669"/>
              <a:ext cx="5271135" cy="7620"/>
            </a:xfrm>
            <a:custGeom>
              <a:avLst/>
              <a:gdLst/>
              <a:ahLst/>
              <a:cxnLst/>
              <a:rect l="l" t="t" r="r" b="b"/>
              <a:pathLst>
                <a:path w="5271134" h="7619">
                  <a:moveTo>
                    <a:pt x="5270840" y="7309"/>
                  </a:moveTo>
                  <a:lnTo>
                    <a:pt x="0" y="7309"/>
                  </a:lnTo>
                  <a:lnTo>
                    <a:pt x="0" y="0"/>
                  </a:lnTo>
                  <a:lnTo>
                    <a:pt x="5270840" y="0"/>
                  </a:lnTo>
                  <a:lnTo>
                    <a:pt x="5270840" y="7309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94565" y="1434869"/>
              <a:ext cx="121082" cy="789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65405" y="1434869"/>
              <a:ext cx="121270" cy="7890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855100" y="1398510"/>
              <a:ext cx="5271135" cy="2921635"/>
            </a:xfrm>
            <a:custGeom>
              <a:avLst/>
              <a:gdLst/>
              <a:ahLst/>
              <a:cxnLst/>
              <a:rect l="l" t="t" r="r" b="b"/>
              <a:pathLst>
                <a:path w="5271134" h="2921635">
                  <a:moveTo>
                    <a:pt x="2681617" y="75907"/>
                  </a:moveTo>
                  <a:lnTo>
                    <a:pt x="2635516" y="0"/>
                  </a:lnTo>
                  <a:lnTo>
                    <a:pt x="2589403" y="75907"/>
                  </a:lnTo>
                  <a:lnTo>
                    <a:pt x="2635516" y="151828"/>
                  </a:lnTo>
                  <a:lnTo>
                    <a:pt x="2681617" y="75907"/>
                  </a:lnTo>
                  <a:close/>
                </a:path>
                <a:path w="5271134" h="2921635">
                  <a:moveTo>
                    <a:pt x="5270843" y="2914040"/>
                  </a:moveTo>
                  <a:lnTo>
                    <a:pt x="0" y="2914040"/>
                  </a:lnTo>
                  <a:lnTo>
                    <a:pt x="0" y="2921355"/>
                  </a:lnTo>
                  <a:lnTo>
                    <a:pt x="5270843" y="2921355"/>
                  </a:lnTo>
                  <a:lnTo>
                    <a:pt x="5270843" y="2914040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94565" y="4276749"/>
              <a:ext cx="121082" cy="7890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65405" y="4276749"/>
              <a:ext cx="121270" cy="7890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444511" y="4240386"/>
              <a:ext cx="92710" cy="152400"/>
            </a:xfrm>
            <a:custGeom>
              <a:avLst/>
              <a:gdLst/>
              <a:ahLst/>
              <a:cxnLst/>
              <a:rect l="l" t="t" r="r" b="b"/>
              <a:pathLst>
                <a:path w="92709" h="152400">
                  <a:moveTo>
                    <a:pt x="46108" y="151821"/>
                  </a:moveTo>
                  <a:lnTo>
                    <a:pt x="0" y="75910"/>
                  </a:lnTo>
                  <a:lnTo>
                    <a:pt x="46108" y="0"/>
                  </a:lnTo>
                  <a:lnTo>
                    <a:pt x="92217" y="75910"/>
                  </a:lnTo>
                  <a:lnTo>
                    <a:pt x="46108" y="151821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43072" y="5500115"/>
              <a:ext cx="7295515" cy="3757929"/>
            </a:xfrm>
            <a:custGeom>
              <a:avLst/>
              <a:gdLst/>
              <a:ahLst/>
              <a:cxnLst/>
              <a:rect l="l" t="t" r="r" b="b"/>
              <a:pathLst>
                <a:path w="7295515" h="3757929">
                  <a:moveTo>
                    <a:pt x="6933928" y="3757571"/>
                  </a:moveTo>
                  <a:lnTo>
                    <a:pt x="361166" y="3757571"/>
                  </a:lnTo>
                  <a:lnTo>
                    <a:pt x="343015" y="3756679"/>
                  </a:lnTo>
                  <a:lnTo>
                    <a:pt x="289107" y="3748680"/>
                  </a:lnTo>
                  <a:lnTo>
                    <a:pt x="236967" y="3732871"/>
                  </a:lnTo>
                  <a:lnTo>
                    <a:pt x="187701" y="3709569"/>
                  </a:lnTo>
                  <a:lnTo>
                    <a:pt x="142397" y="3679294"/>
                  </a:lnTo>
                  <a:lnTo>
                    <a:pt x="102017" y="3642695"/>
                  </a:lnTo>
                  <a:lnTo>
                    <a:pt x="67451" y="3600575"/>
                  </a:lnTo>
                  <a:lnTo>
                    <a:pt x="39433" y="3553835"/>
                  </a:lnTo>
                  <a:lnTo>
                    <a:pt x="18582" y="3503491"/>
                  </a:lnTo>
                  <a:lnTo>
                    <a:pt x="5340" y="3450628"/>
                  </a:lnTo>
                  <a:lnTo>
                    <a:pt x="0" y="3396404"/>
                  </a:lnTo>
                  <a:lnTo>
                    <a:pt x="0" y="361277"/>
                  </a:lnTo>
                  <a:lnTo>
                    <a:pt x="891" y="343126"/>
                  </a:lnTo>
                  <a:lnTo>
                    <a:pt x="8888" y="289219"/>
                  </a:lnTo>
                  <a:lnTo>
                    <a:pt x="24704" y="237078"/>
                  </a:lnTo>
                  <a:lnTo>
                    <a:pt x="48005" y="187812"/>
                  </a:lnTo>
                  <a:lnTo>
                    <a:pt x="78276" y="142508"/>
                  </a:lnTo>
                  <a:lnTo>
                    <a:pt x="114875" y="102128"/>
                  </a:lnTo>
                  <a:lnTo>
                    <a:pt x="156994" y="67562"/>
                  </a:lnTo>
                  <a:lnTo>
                    <a:pt x="203738" y="39545"/>
                  </a:lnTo>
                  <a:lnTo>
                    <a:pt x="254078" y="18693"/>
                  </a:lnTo>
                  <a:lnTo>
                    <a:pt x="306941" y="5452"/>
                  </a:lnTo>
                  <a:lnTo>
                    <a:pt x="361166" y="111"/>
                  </a:lnTo>
                  <a:lnTo>
                    <a:pt x="370258" y="0"/>
                  </a:lnTo>
                  <a:lnTo>
                    <a:pt x="6933928" y="111"/>
                  </a:lnTo>
                  <a:lnTo>
                    <a:pt x="6988152" y="5452"/>
                  </a:lnTo>
                  <a:lnTo>
                    <a:pt x="7041015" y="18693"/>
                  </a:lnTo>
                  <a:lnTo>
                    <a:pt x="7091359" y="39545"/>
                  </a:lnTo>
                  <a:lnTo>
                    <a:pt x="7138099" y="67562"/>
                  </a:lnTo>
                  <a:lnTo>
                    <a:pt x="7180219" y="102128"/>
                  </a:lnTo>
                  <a:lnTo>
                    <a:pt x="7216818" y="142508"/>
                  </a:lnTo>
                  <a:lnTo>
                    <a:pt x="7247093" y="187812"/>
                  </a:lnTo>
                  <a:lnTo>
                    <a:pt x="7270387" y="237078"/>
                  </a:lnTo>
                  <a:lnTo>
                    <a:pt x="7286204" y="289219"/>
                  </a:lnTo>
                  <a:lnTo>
                    <a:pt x="7294203" y="343126"/>
                  </a:lnTo>
                  <a:lnTo>
                    <a:pt x="7295095" y="3396404"/>
                  </a:lnTo>
                  <a:lnTo>
                    <a:pt x="7294203" y="3414559"/>
                  </a:lnTo>
                  <a:lnTo>
                    <a:pt x="7286204" y="3468467"/>
                  </a:lnTo>
                  <a:lnTo>
                    <a:pt x="7270387" y="3520606"/>
                  </a:lnTo>
                  <a:lnTo>
                    <a:pt x="7247093" y="3569875"/>
                  </a:lnTo>
                  <a:lnTo>
                    <a:pt x="7216818" y="3615174"/>
                  </a:lnTo>
                  <a:lnTo>
                    <a:pt x="7180219" y="3655550"/>
                  </a:lnTo>
                  <a:lnTo>
                    <a:pt x="7138099" y="3690119"/>
                  </a:lnTo>
                  <a:lnTo>
                    <a:pt x="7091359" y="3718140"/>
                  </a:lnTo>
                  <a:lnTo>
                    <a:pt x="7041015" y="3738984"/>
                  </a:lnTo>
                  <a:lnTo>
                    <a:pt x="6988152" y="3752231"/>
                  </a:lnTo>
                  <a:lnTo>
                    <a:pt x="6933928" y="3757571"/>
                  </a:lnTo>
                  <a:close/>
                </a:path>
              </a:pathLst>
            </a:custGeom>
            <a:solidFill>
              <a:srgbClr val="EA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46047" y="5603214"/>
              <a:ext cx="7089140" cy="3552190"/>
            </a:xfrm>
            <a:custGeom>
              <a:avLst/>
              <a:gdLst/>
              <a:ahLst/>
              <a:cxnLst/>
              <a:rect l="l" t="t" r="r" b="b"/>
              <a:pathLst>
                <a:path w="7089140" h="3552190">
                  <a:moveTo>
                    <a:pt x="6179896" y="338874"/>
                  </a:moveTo>
                  <a:lnTo>
                    <a:pt x="909053" y="338874"/>
                  </a:lnTo>
                  <a:lnTo>
                    <a:pt x="909053" y="346189"/>
                  </a:lnTo>
                  <a:lnTo>
                    <a:pt x="6179896" y="346189"/>
                  </a:lnTo>
                  <a:lnTo>
                    <a:pt x="6179896" y="338874"/>
                  </a:lnTo>
                  <a:close/>
                </a:path>
                <a:path w="7089140" h="3552190">
                  <a:moveTo>
                    <a:pt x="7089140" y="267284"/>
                  </a:moveTo>
                  <a:lnTo>
                    <a:pt x="7084822" y="219316"/>
                  </a:lnTo>
                  <a:lnTo>
                    <a:pt x="7072376" y="174129"/>
                  </a:lnTo>
                  <a:lnTo>
                    <a:pt x="7070395" y="169976"/>
                  </a:lnTo>
                  <a:lnTo>
                    <a:pt x="7070395" y="267284"/>
                  </a:lnTo>
                  <a:lnTo>
                    <a:pt x="7070395" y="3284410"/>
                  </a:lnTo>
                  <a:lnTo>
                    <a:pt x="7065340" y="3334423"/>
                  </a:lnTo>
                  <a:lnTo>
                    <a:pt x="7050824" y="3381044"/>
                  </a:lnTo>
                  <a:lnTo>
                    <a:pt x="7027888" y="3423259"/>
                  </a:lnTo>
                  <a:lnTo>
                    <a:pt x="6997509" y="3460051"/>
                  </a:lnTo>
                  <a:lnTo>
                    <a:pt x="6960705" y="3490430"/>
                  </a:lnTo>
                  <a:lnTo>
                    <a:pt x="6918490" y="3513378"/>
                  </a:lnTo>
                  <a:lnTo>
                    <a:pt x="6871868" y="3527882"/>
                  </a:lnTo>
                  <a:lnTo>
                    <a:pt x="6821856" y="3532949"/>
                  </a:lnTo>
                  <a:lnTo>
                    <a:pt x="267284" y="3532949"/>
                  </a:lnTo>
                  <a:lnTo>
                    <a:pt x="217258" y="3527882"/>
                  </a:lnTo>
                  <a:lnTo>
                    <a:pt x="170637" y="3513378"/>
                  </a:lnTo>
                  <a:lnTo>
                    <a:pt x="128422" y="3490430"/>
                  </a:lnTo>
                  <a:lnTo>
                    <a:pt x="91630" y="3460051"/>
                  </a:lnTo>
                  <a:lnTo>
                    <a:pt x="61252" y="3423259"/>
                  </a:lnTo>
                  <a:lnTo>
                    <a:pt x="38303" y="3381044"/>
                  </a:lnTo>
                  <a:lnTo>
                    <a:pt x="23799" y="3334423"/>
                  </a:lnTo>
                  <a:lnTo>
                    <a:pt x="18745" y="3284410"/>
                  </a:lnTo>
                  <a:lnTo>
                    <a:pt x="18745" y="267284"/>
                  </a:lnTo>
                  <a:lnTo>
                    <a:pt x="23799" y="217258"/>
                  </a:lnTo>
                  <a:lnTo>
                    <a:pt x="38303" y="170637"/>
                  </a:lnTo>
                  <a:lnTo>
                    <a:pt x="61252" y="128422"/>
                  </a:lnTo>
                  <a:lnTo>
                    <a:pt x="91630" y="91630"/>
                  </a:lnTo>
                  <a:lnTo>
                    <a:pt x="128422" y="61252"/>
                  </a:lnTo>
                  <a:lnTo>
                    <a:pt x="170637" y="38303"/>
                  </a:lnTo>
                  <a:lnTo>
                    <a:pt x="217258" y="23799"/>
                  </a:lnTo>
                  <a:lnTo>
                    <a:pt x="267284" y="18745"/>
                  </a:lnTo>
                  <a:lnTo>
                    <a:pt x="6821856" y="18745"/>
                  </a:lnTo>
                  <a:lnTo>
                    <a:pt x="6871868" y="23799"/>
                  </a:lnTo>
                  <a:lnTo>
                    <a:pt x="6918490" y="38303"/>
                  </a:lnTo>
                  <a:lnTo>
                    <a:pt x="6960705" y="61252"/>
                  </a:lnTo>
                  <a:lnTo>
                    <a:pt x="6997509" y="91630"/>
                  </a:lnTo>
                  <a:lnTo>
                    <a:pt x="7027888" y="128422"/>
                  </a:lnTo>
                  <a:lnTo>
                    <a:pt x="7050824" y="170637"/>
                  </a:lnTo>
                  <a:lnTo>
                    <a:pt x="7065340" y="217258"/>
                  </a:lnTo>
                  <a:lnTo>
                    <a:pt x="7070395" y="267284"/>
                  </a:lnTo>
                  <a:lnTo>
                    <a:pt x="7070395" y="169976"/>
                  </a:lnTo>
                  <a:lnTo>
                    <a:pt x="7052577" y="132511"/>
                  </a:lnTo>
                  <a:lnTo>
                    <a:pt x="7026186" y="95186"/>
                  </a:lnTo>
                  <a:lnTo>
                    <a:pt x="6993941" y="62953"/>
                  </a:lnTo>
                  <a:lnTo>
                    <a:pt x="6956628" y="36550"/>
                  </a:lnTo>
                  <a:lnTo>
                    <a:pt x="6919176" y="18745"/>
                  </a:lnTo>
                  <a:lnTo>
                    <a:pt x="6914997" y="16751"/>
                  </a:lnTo>
                  <a:lnTo>
                    <a:pt x="6869824" y="4318"/>
                  </a:lnTo>
                  <a:lnTo>
                    <a:pt x="6821856" y="0"/>
                  </a:lnTo>
                  <a:lnTo>
                    <a:pt x="267284" y="0"/>
                  </a:lnTo>
                  <a:lnTo>
                    <a:pt x="219316" y="4318"/>
                  </a:lnTo>
                  <a:lnTo>
                    <a:pt x="174129" y="16751"/>
                  </a:lnTo>
                  <a:lnTo>
                    <a:pt x="132511" y="36550"/>
                  </a:lnTo>
                  <a:lnTo>
                    <a:pt x="95186" y="62953"/>
                  </a:lnTo>
                  <a:lnTo>
                    <a:pt x="62953" y="95186"/>
                  </a:lnTo>
                  <a:lnTo>
                    <a:pt x="36550" y="132511"/>
                  </a:lnTo>
                  <a:lnTo>
                    <a:pt x="16751" y="174129"/>
                  </a:lnTo>
                  <a:lnTo>
                    <a:pt x="4318" y="219316"/>
                  </a:lnTo>
                  <a:lnTo>
                    <a:pt x="0" y="267284"/>
                  </a:lnTo>
                  <a:lnTo>
                    <a:pt x="12" y="3284410"/>
                  </a:lnTo>
                  <a:lnTo>
                    <a:pt x="4318" y="3332188"/>
                  </a:lnTo>
                  <a:lnTo>
                    <a:pt x="16751" y="3377361"/>
                  </a:lnTo>
                  <a:lnTo>
                    <a:pt x="36550" y="3418992"/>
                  </a:lnTo>
                  <a:lnTo>
                    <a:pt x="62953" y="3456305"/>
                  </a:lnTo>
                  <a:lnTo>
                    <a:pt x="95186" y="3488550"/>
                  </a:lnTo>
                  <a:lnTo>
                    <a:pt x="132511" y="3514941"/>
                  </a:lnTo>
                  <a:lnTo>
                    <a:pt x="174129" y="3534753"/>
                  </a:lnTo>
                  <a:lnTo>
                    <a:pt x="219316" y="3547186"/>
                  </a:lnTo>
                  <a:lnTo>
                    <a:pt x="267284" y="3551504"/>
                  </a:lnTo>
                  <a:lnTo>
                    <a:pt x="6821856" y="3551504"/>
                  </a:lnTo>
                  <a:lnTo>
                    <a:pt x="6821856" y="3551694"/>
                  </a:lnTo>
                  <a:lnTo>
                    <a:pt x="6869824" y="3547376"/>
                  </a:lnTo>
                  <a:lnTo>
                    <a:pt x="6914997" y="3534930"/>
                  </a:lnTo>
                  <a:lnTo>
                    <a:pt x="6956628" y="3515131"/>
                  </a:lnTo>
                  <a:lnTo>
                    <a:pt x="6993941" y="3488728"/>
                  </a:lnTo>
                  <a:lnTo>
                    <a:pt x="7026186" y="3456495"/>
                  </a:lnTo>
                  <a:lnTo>
                    <a:pt x="7052577" y="3419183"/>
                  </a:lnTo>
                  <a:lnTo>
                    <a:pt x="7052665" y="3418992"/>
                  </a:lnTo>
                  <a:lnTo>
                    <a:pt x="7072376" y="3377552"/>
                  </a:lnTo>
                  <a:lnTo>
                    <a:pt x="7072439" y="3377361"/>
                  </a:lnTo>
                  <a:lnTo>
                    <a:pt x="7084822" y="3332378"/>
                  </a:lnTo>
                  <a:lnTo>
                    <a:pt x="7084835" y="3332188"/>
                  </a:lnTo>
                  <a:lnTo>
                    <a:pt x="7089140" y="3284410"/>
                  </a:lnTo>
                  <a:lnTo>
                    <a:pt x="7089140" y="267284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94565" y="5906285"/>
              <a:ext cx="121082" cy="7890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65405" y="5906285"/>
              <a:ext cx="121270" cy="7890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855100" y="5869926"/>
              <a:ext cx="5271135" cy="2921635"/>
            </a:xfrm>
            <a:custGeom>
              <a:avLst/>
              <a:gdLst/>
              <a:ahLst/>
              <a:cxnLst/>
              <a:rect l="l" t="t" r="r" b="b"/>
              <a:pathLst>
                <a:path w="5271134" h="2921634">
                  <a:moveTo>
                    <a:pt x="2681617" y="75907"/>
                  </a:moveTo>
                  <a:lnTo>
                    <a:pt x="2635516" y="0"/>
                  </a:lnTo>
                  <a:lnTo>
                    <a:pt x="2589403" y="75907"/>
                  </a:lnTo>
                  <a:lnTo>
                    <a:pt x="2635516" y="151828"/>
                  </a:lnTo>
                  <a:lnTo>
                    <a:pt x="2681617" y="75907"/>
                  </a:lnTo>
                  <a:close/>
                </a:path>
                <a:path w="5271134" h="2921634">
                  <a:moveTo>
                    <a:pt x="5270843" y="2914040"/>
                  </a:moveTo>
                  <a:lnTo>
                    <a:pt x="0" y="2914040"/>
                  </a:lnTo>
                  <a:lnTo>
                    <a:pt x="0" y="2921355"/>
                  </a:lnTo>
                  <a:lnTo>
                    <a:pt x="5270843" y="2921355"/>
                  </a:lnTo>
                  <a:lnTo>
                    <a:pt x="5270843" y="2914040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94565" y="8748165"/>
              <a:ext cx="121082" cy="7890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65405" y="8748165"/>
              <a:ext cx="121270" cy="7890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1444511" y="8711803"/>
              <a:ext cx="92710" cy="152400"/>
            </a:xfrm>
            <a:custGeom>
              <a:avLst/>
              <a:gdLst/>
              <a:ahLst/>
              <a:cxnLst/>
              <a:rect l="l" t="t" r="r" b="b"/>
              <a:pathLst>
                <a:path w="92709" h="152400">
                  <a:moveTo>
                    <a:pt x="46108" y="151821"/>
                  </a:moveTo>
                  <a:lnTo>
                    <a:pt x="0" y="75910"/>
                  </a:lnTo>
                  <a:lnTo>
                    <a:pt x="46108" y="0"/>
                  </a:lnTo>
                  <a:lnTo>
                    <a:pt x="92217" y="75910"/>
                  </a:lnTo>
                  <a:lnTo>
                    <a:pt x="46108" y="151821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06586" y="6744430"/>
            <a:ext cx="1019174" cy="120965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278240" y="2481510"/>
            <a:ext cx="1019174" cy="1028687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01801" y="2614676"/>
            <a:ext cx="5431790" cy="3929281"/>
          </a:xfrm>
          <a:prstGeom prst="rect">
            <a:avLst/>
          </a:prstGeom>
        </p:spPr>
        <p:txBody>
          <a:bodyPr vert="horz" wrap="square" lIns="0" tIns="271780" rIns="0" bIns="0" rtlCol="0">
            <a:spAutoFit/>
          </a:bodyPr>
          <a:lstStyle/>
          <a:p>
            <a:pPr marL="12700" marR="5080">
              <a:lnSpc>
                <a:spcPts val="9450"/>
              </a:lnSpc>
              <a:spcBef>
                <a:spcPts val="2140"/>
              </a:spcBef>
            </a:pPr>
            <a:r>
              <a:rPr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Сначала - диагностика потребностей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8249993" y="1773084"/>
            <a:ext cx="648081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marR="5080" indent="-100965">
              <a:lnSpc>
                <a:spcPct val="116100"/>
              </a:lnSpc>
              <a:spcBef>
                <a:spcPts val="100"/>
              </a:spcBef>
            </a:pPr>
            <a:r>
              <a:rPr sz="2800" dirty="0">
                <a:latin typeface="Microsoft Sans Serif"/>
                <a:cs typeface="Microsoft Sans Serif"/>
              </a:rPr>
              <a:t>Наблюдение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-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самый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spc="70" dirty="0">
                <a:latin typeface="Microsoft Sans Serif"/>
                <a:cs typeface="Microsoft Sans Serif"/>
              </a:rPr>
              <a:t>основной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метод. </a:t>
            </a:r>
            <a:r>
              <a:rPr sz="2800" dirty="0">
                <a:latin typeface="Microsoft Sans Serif"/>
                <a:cs typeface="Microsoft Sans Serif"/>
              </a:rPr>
              <a:t>Наблюдаем</a:t>
            </a:r>
            <a:r>
              <a:rPr sz="2800" spc="-150" dirty="0">
                <a:latin typeface="Microsoft Sans Serif"/>
                <a:cs typeface="Microsoft Sans Serif"/>
              </a:rPr>
              <a:t> </a:t>
            </a:r>
            <a:r>
              <a:rPr sz="2800" spc="-65" dirty="0">
                <a:latin typeface="Microsoft Sans Serif"/>
                <a:cs typeface="Microsoft Sans Serif"/>
              </a:rPr>
              <a:t>за</a:t>
            </a:r>
            <a:r>
              <a:rPr sz="2800" spc="-150" dirty="0">
                <a:latin typeface="Microsoft Sans Serif"/>
                <a:cs typeface="Microsoft Sans Serif"/>
              </a:rPr>
              <a:t> </a:t>
            </a:r>
            <a:r>
              <a:rPr sz="2800" spc="70" dirty="0">
                <a:latin typeface="Microsoft Sans Serif"/>
                <a:cs typeface="Microsoft Sans Serif"/>
              </a:rPr>
              <a:t>отношениями</a:t>
            </a:r>
            <a:r>
              <a:rPr sz="2800" spc="-15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детей</a:t>
            </a:r>
            <a:r>
              <a:rPr sz="2800" spc="-145" dirty="0">
                <a:latin typeface="Microsoft Sans Serif"/>
                <a:cs typeface="Microsoft Sans Serif"/>
              </a:rPr>
              <a:t> </a:t>
            </a:r>
            <a:r>
              <a:rPr sz="2800" spc="120" dirty="0">
                <a:latin typeface="Microsoft Sans Serif"/>
                <a:cs typeface="Microsoft Sans Serif"/>
              </a:rPr>
              <a:t>и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75753" y="2763684"/>
            <a:ext cx="622935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1990">
              <a:lnSpc>
                <a:spcPct val="116100"/>
              </a:lnSpc>
              <a:spcBef>
                <a:spcPts val="100"/>
              </a:spcBef>
            </a:pP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родителей,</a:t>
            </a:r>
            <a:r>
              <a:rPr sz="2800" spc="-6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65" dirty="0">
                <a:solidFill>
                  <a:srgbClr val="43413E"/>
                </a:solidFill>
                <a:latin typeface="Microsoft Sans Serif"/>
                <a:cs typeface="Microsoft Sans Serif"/>
              </a:rPr>
              <a:t>за</a:t>
            </a:r>
            <a:r>
              <a:rPr sz="2800" spc="-6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проблемами</a:t>
            </a:r>
            <a:r>
              <a:rPr sz="2800" spc="-6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20" dirty="0">
                <a:solidFill>
                  <a:srgbClr val="43413E"/>
                </a:solidFill>
                <a:latin typeface="Microsoft Sans Serif"/>
                <a:cs typeface="Microsoft Sans Serif"/>
              </a:rPr>
              <a:t>и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вопросами,</a:t>
            </a:r>
            <a:r>
              <a:rPr sz="280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основываемся</a:t>
            </a:r>
            <a:r>
              <a:rPr sz="2800" spc="-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75" dirty="0">
                <a:solidFill>
                  <a:srgbClr val="43413E"/>
                </a:solidFill>
                <a:latin typeface="Microsoft Sans Serif"/>
                <a:cs typeface="Microsoft Sans Serif"/>
              </a:rPr>
              <a:t>на</a:t>
            </a:r>
            <a:r>
              <a:rPr sz="2800" spc="-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опыте.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163226" y="6268530"/>
            <a:ext cx="6654800" cy="200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6100"/>
              </a:lnSpc>
              <a:spcBef>
                <a:spcPts val="100"/>
              </a:spcBef>
            </a:pPr>
            <a:r>
              <a:rPr sz="2800" spc="45" dirty="0">
                <a:solidFill>
                  <a:srgbClr val="43413E"/>
                </a:solidFill>
                <a:latin typeface="Microsoft Sans Serif"/>
                <a:cs typeface="Microsoft Sans Serif"/>
              </a:rPr>
              <a:t>Опросы,</a:t>
            </a:r>
            <a:r>
              <a:rPr sz="2800" spc="-15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55" dirty="0">
                <a:solidFill>
                  <a:srgbClr val="43413E"/>
                </a:solidFill>
                <a:latin typeface="Microsoft Sans Serif"/>
                <a:cs typeface="Microsoft Sans Serif"/>
              </a:rPr>
              <a:t>интервью,</a:t>
            </a:r>
            <a:r>
              <a:rPr sz="2800" spc="-15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65" dirty="0">
                <a:solidFill>
                  <a:srgbClr val="43413E"/>
                </a:solidFill>
                <a:latin typeface="Microsoft Sans Serif"/>
                <a:cs typeface="Microsoft Sans Serif"/>
              </a:rPr>
              <a:t>анкетирование</a:t>
            </a:r>
            <a:r>
              <a:rPr sz="2800" spc="-15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>
                <a:solidFill>
                  <a:srgbClr val="43413E"/>
                </a:solidFill>
                <a:latin typeface="Microsoft Sans Serif"/>
                <a:cs typeface="Microsoft Sans Serif"/>
              </a:rPr>
              <a:t>- </a:t>
            </a:r>
            <a:r>
              <a:rPr sz="2800" spc="170" dirty="0">
                <a:solidFill>
                  <a:srgbClr val="43413E"/>
                </a:solidFill>
                <a:latin typeface="Microsoft Sans Serif"/>
                <a:cs typeface="Microsoft Sans Serif"/>
              </a:rPr>
              <a:t>как</a:t>
            </a:r>
            <a:r>
              <a:rPr sz="2800" spc="-9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анонимное,</a:t>
            </a:r>
            <a:r>
              <a:rPr sz="2800" spc="-9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14" dirty="0">
                <a:solidFill>
                  <a:srgbClr val="43413E"/>
                </a:solidFill>
                <a:latin typeface="Microsoft Sans Serif"/>
                <a:cs typeface="Microsoft Sans Serif"/>
              </a:rPr>
              <a:t>так</a:t>
            </a:r>
            <a:r>
              <a:rPr sz="2800" spc="-9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70" dirty="0">
                <a:solidFill>
                  <a:srgbClr val="43413E"/>
                </a:solidFill>
                <a:latin typeface="Microsoft Sans Serif"/>
                <a:cs typeface="Microsoft Sans Serif"/>
              </a:rPr>
              <a:t>и</a:t>
            </a:r>
            <a:r>
              <a:rPr sz="2800" spc="-9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55" dirty="0">
                <a:solidFill>
                  <a:srgbClr val="43413E"/>
                </a:solidFill>
                <a:latin typeface="Microsoft Sans Serif"/>
                <a:cs typeface="Microsoft Sans Serif"/>
              </a:rPr>
              <a:t>открытое.</a:t>
            </a:r>
            <a:r>
              <a:rPr sz="2800" spc="-9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40" dirty="0">
                <a:solidFill>
                  <a:srgbClr val="43413E"/>
                </a:solidFill>
                <a:latin typeface="Microsoft Sans Serif"/>
                <a:cs typeface="Microsoft Sans Serif"/>
              </a:rPr>
              <a:t>Чтобы </a:t>
            </a:r>
            <a:r>
              <a:rPr sz="2800" spc="45" dirty="0">
                <a:solidFill>
                  <a:srgbClr val="43413E"/>
                </a:solidFill>
                <a:latin typeface="Microsoft Sans Serif"/>
                <a:cs typeface="Microsoft Sans Serif"/>
              </a:rPr>
              <a:t>понимать,</a:t>
            </a:r>
            <a:r>
              <a:rPr sz="2800" spc="-17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70" dirty="0">
                <a:solidFill>
                  <a:srgbClr val="43413E"/>
                </a:solidFill>
                <a:latin typeface="Microsoft Sans Serif"/>
                <a:cs typeface="Microsoft Sans Serif"/>
              </a:rPr>
              <a:t>что</a:t>
            </a:r>
            <a:r>
              <a:rPr sz="2800" spc="-17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05" dirty="0">
                <a:solidFill>
                  <a:srgbClr val="43413E"/>
                </a:solidFill>
                <a:latin typeface="Microsoft Sans Serif"/>
                <a:cs typeface="Microsoft Sans Serif"/>
              </a:rPr>
              <a:t>конкретно</a:t>
            </a:r>
            <a:r>
              <a:rPr sz="2800" spc="-17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50" dirty="0">
                <a:solidFill>
                  <a:srgbClr val="43413E"/>
                </a:solidFill>
                <a:latin typeface="Microsoft Sans Serif"/>
                <a:cs typeface="Microsoft Sans Serif"/>
              </a:rPr>
              <a:t>интересно </a:t>
            </a:r>
            <a:r>
              <a:rPr sz="2800" spc="80" dirty="0">
                <a:solidFill>
                  <a:srgbClr val="43413E"/>
                </a:solidFill>
                <a:latin typeface="Microsoft Sans Serif"/>
                <a:cs typeface="Microsoft Sans Serif"/>
              </a:rPr>
              <a:t>нашим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 родителям</a:t>
            </a:r>
            <a:r>
              <a:rPr sz="2800" spc="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(предлагать </a:t>
            </a:r>
            <a:r>
              <a:rPr sz="280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выбор)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999676" y="0"/>
            <a:ext cx="12288520" cy="10287000"/>
            <a:chOff x="5999676" y="0"/>
            <a:chExt cx="12288520" cy="10287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52810" y="0"/>
              <a:ext cx="6335189" cy="10286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99676" y="790590"/>
              <a:ext cx="8285480" cy="2665095"/>
            </a:xfrm>
            <a:custGeom>
              <a:avLst/>
              <a:gdLst/>
              <a:ahLst/>
              <a:cxnLst/>
              <a:rect l="l" t="t" r="r" b="b"/>
              <a:pathLst>
                <a:path w="8285480" h="2665095">
                  <a:moveTo>
                    <a:pt x="7178976" y="2664989"/>
                  </a:moveTo>
                  <a:lnTo>
                    <a:pt x="1106382" y="2664989"/>
                  </a:lnTo>
                  <a:lnTo>
                    <a:pt x="1065163" y="2663722"/>
                  </a:lnTo>
                  <a:lnTo>
                    <a:pt x="1024020" y="2660942"/>
                  </a:lnTo>
                  <a:lnTo>
                    <a:pt x="983004" y="2656647"/>
                  </a:lnTo>
                  <a:lnTo>
                    <a:pt x="942174" y="2650852"/>
                  </a:lnTo>
                  <a:lnTo>
                    <a:pt x="901587" y="2643549"/>
                  </a:lnTo>
                  <a:lnTo>
                    <a:pt x="861297" y="2634763"/>
                  </a:lnTo>
                  <a:lnTo>
                    <a:pt x="821354" y="2624497"/>
                  </a:lnTo>
                  <a:lnTo>
                    <a:pt x="781817" y="2612770"/>
                  </a:lnTo>
                  <a:lnTo>
                    <a:pt x="742742" y="2599597"/>
                  </a:lnTo>
                  <a:lnTo>
                    <a:pt x="704176" y="2584988"/>
                  </a:lnTo>
                  <a:lnTo>
                    <a:pt x="666173" y="2568974"/>
                  </a:lnTo>
                  <a:lnTo>
                    <a:pt x="628784" y="2551560"/>
                  </a:lnTo>
                  <a:lnTo>
                    <a:pt x="592065" y="2532789"/>
                  </a:lnTo>
                  <a:lnTo>
                    <a:pt x="556059" y="2512691"/>
                  </a:lnTo>
                  <a:lnTo>
                    <a:pt x="520818" y="2491277"/>
                  </a:lnTo>
                  <a:lnTo>
                    <a:pt x="486389" y="2468574"/>
                  </a:lnTo>
                  <a:lnTo>
                    <a:pt x="452818" y="2444615"/>
                  </a:lnTo>
                  <a:lnTo>
                    <a:pt x="420154" y="2419461"/>
                  </a:lnTo>
                  <a:lnTo>
                    <a:pt x="388436" y="2393095"/>
                  </a:lnTo>
                  <a:lnTo>
                    <a:pt x="357709" y="2365585"/>
                  </a:lnTo>
                  <a:lnTo>
                    <a:pt x="328019" y="2336966"/>
                  </a:lnTo>
                  <a:lnTo>
                    <a:pt x="299400" y="2307273"/>
                  </a:lnTo>
                  <a:lnTo>
                    <a:pt x="271894" y="2276552"/>
                  </a:lnTo>
                  <a:lnTo>
                    <a:pt x="245536" y="2244832"/>
                  </a:lnTo>
                  <a:lnTo>
                    <a:pt x="220365" y="2212169"/>
                  </a:lnTo>
                  <a:lnTo>
                    <a:pt x="196413" y="2178600"/>
                  </a:lnTo>
                  <a:lnTo>
                    <a:pt x="173712" y="2144170"/>
                  </a:lnTo>
                  <a:lnTo>
                    <a:pt x="152294" y="2108929"/>
                  </a:lnTo>
                  <a:lnTo>
                    <a:pt x="132189" y="2072924"/>
                  </a:lnTo>
                  <a:lnTo>
                    <a:pt x="113422" y="2036205"/>
                  </a:lnTo>
                  <a:lnTo>
                    <a:pt x="96019" y="1998816"/>
                  </a:lnTo>
                  <a:lnTo>
                    <a:pt x="80003" y="1960812"/>
                  </a:lnTo>
                  <a:lnTo>
                    <a:pt x="65398" y="1922248"/>
                  </a:lnTo>
                  <a:lnTo>
                    <a:pt x="52223" y="1883171"/>
                  </a:lnTo>
                  <a:lnTo>
                    <a:pt x="40494" y="1843634"/>
                  </a:lnTo>
                  <a:lnTo>
                    <a:pt x="30228" y="1803692"/>
                  </a:lnTo>
                  <a:lnTo>
                    <a:pt x="21440" y="1763402"/>
                  </a:lnTo>
                  <a:lnTo>
                    <a:pt x="14140" y="1722815"/>
                  </a:lnTo>
                  <a:lnTo>
                    <a:pt x="8340" y="1681985"/>
                  </a:lnTo>
                  <a:lnTo>
                    <a:pt x="4046" y="1640969"/>
                  </a:lnTo>
                  <a:lnTo>
                    <a:pt x="1265" y="1599826"/>
                  </a:lnTo>
                  <a:lnTo>
                    <a:pt x="0" y="1558607"/>
                  </a:lnTo>
                  <a:lnTo>
                    <a:pt x="0" y="1106466"/>
                  </a:lnTo>
                  <a:lnTo>
                    <a:pt x="1265" y="1065247"/>
                  </a:lnTo>
                  <a:lnTo>
                    <a:pt x="4046" y="1024104"/>
                  </a:lnTo>
                  <a:lnTo>
                    <a:pt x="8340" y="983089"/>
                  </a:lnTo>
                  <a:lnTo>
                    <a:pt x="14140" y="942258"/>
                  </a:lnTo>
                  <a:lnTo>
                    <a:pt x="21440" y="901671"/>
                  </a:lnTo>
                  <a:lnTo>
                    <a:pt x="30228" y="861381"/>
                  </a:lnTo>
                  <a:lnTo>
                    <a:pt x="40494" y="821439"/>
                  </a:lnTo>
                  <a:lnTo>
                    <a:pt x="52223" y="781901"/>
                  </a:lnTo>
                  <a:lnTo>
                    <a:pt x="65398" y="742826"/>
                  </a:lnTo>
                  <a:lnTo>
                    <a:pt x="80003" y="704260"/>
                  </a:lnTo>
                  <a:lnTo>
                    <a:pt x="96019" y="666257"/>
                  </a:lnTo>
                  <a:lnTo>
                    <a:pt x="113422" y="628869"/>
                  </a:lnTo>
                  <a:lnTo>
                    <a:pt x="132189" y="592149"/>
                  </a:lnTo>
                  <a:lnTo>
                    <a:pt x="152294" y="556143"/>
                  </a:lnTo>
                  <a:lnTo>
                    <a:pt x="173712" y="520902"/>
                  </a:lnTo>
                  <a:lnTo>
                    <a:pt x="196413" y="486473"/>
                  </a:lnTo>
                  <a:lnTo>
                    <a:pt x="220365" y="452902"/>
                  </a:lnTo>
                  <a:lnTo>
                    <a:pt x="245536" y="420239"/>
                  </a:lnTo>
                  <a:lnTo>
                    <a:pt x="271894" y="388520"/>
                  </a:lnTo>
                  <a:lnTo>
                    <a:pt x="299400" y="357793"/>
                  </a:lnTo>
                  <a:lnTo>
                    <a:pt x="328019" y="328103"/>
                  </a:lnTo>
                  <a:lnTo>
                    <a:pt x="357709" y="299485"/>
                  </a:lnTo>
                  <a:lnTo>
                    <a:pt x="388436" y="271978"/>
                  </a:lnTo>
                  <a:lnTo>
                    <a:pt x="420154" y="245621"/>
                  </a:lnTo>
                  <a:lnTo>
                    <a:pt x="452818" y="220449"/>
                  </a:lnTo>
                  <a:lnTo>
                    <a:pt x="486389" y="196498"/>
                  </a:lnTo>
                  <a:lnTo>
                    <a:pt x="520818" y="173797"/>
                  </a:lnTo>
                  <a:lnTo>
                    <a:pt x="556059" y="152379"/>
                  </a:lnTo>
                  <a:lnTo>
                    <a:pt x="592065" y="132273"/>
                  </a:lnTo>
                  <a:lnTo>
                    <a:pt x="628784" y="113506"/>
                  </a:lnTo>
                  <a:lnTo>
                    <a:pt x="666173" y="96103"/>
                  </a:lnTo>
                  <a:lnTo>
                    <a:pt x="704176" y="80088"/>
                  </a:lnTo>
                  <a:lnTo>
                    <a:pt x="742742" y="65483"/>
                  </a:lnTo>
                  <a:lnTo>
                    <a:pt x="781817" y="52307"/>
                  </a:lnTo>
                  <a:lnTo>
                    <a:pt x="821354" y="40578"/>
                  </a:lnTo>
                  <a:lnTo>
                    <a:pt x="861297" y="30312"/>
                  </a:lnTo>
                  <a:lnTo>
                    <a:pt x="901587" y="21524"/>
                  </a:lnTo>
                  <a:lnTo>
                    <a:pt x="942174" y="14225"/>
                  </a:lnTo>
                  <a:lnTo>
                    <a:pt x="983004" y="8424"/>
                  </a:lnTo>
                  <a:lnTo>
                    <a:pt x="1024019" y="4130"/>
                  </a:lnTo>
                  <a:lnTo>
                    <a:pt x="1065163" y="1349"/>
                  </a:lnTo>
                  <a:lnTo>
                    <a:pt x="1106382" y="84"/>
                  </a:lnTo>
                  <a:lnTo>
                    <a:pt x="1120130" y="0"/>
                  </a:lnTo>
                  <a:lnTo>
                    <a:pt x="7178976" y="84"/>
                  </a:lnTo>
                  <a:lnTo>
                    <a:pt x="7220207" y="1349"/>
                  </a:lnTo>
                  <a:lnTo>
                    <a:pt x="7261339" y="4130"/>
                  </a:lnTo>
                  <a:lnTo>
                    <a:pt x="7302358" y="8424"/>
                  </a:lnTo>
                  <a:lnTo>
                    <a:pt x="7343183" y="14225"/>
                  </a:lnTo>
                  <a:lnTo>
                    <a:pt x="7383776" y="21524"/>
                  </a:lnTo>
                  <a:lnTo>
                    <a:pt x="7424065" y="30312"/>
                  </a:lnTo>
                  <a:lnTo>
                    <a:pt x="7464009" y="40578"/>
                  </a:lnTo>
                  <a:lnTo>
                    <a:pt x="7503550" y="52307"/>
                  </a:lnTo>
                  <a:lnTo>
                    <a:pt x="7542612" y="65483"/>
                  </a:lnTo>
                  <a:lnTo>
                    <a:pt x="7581184" y="80088"/>
                  </a:lnTo>
                  <a:lnTo>
                    <a:pt x="7619188" y="96103"/>
                  </a:lnTo>
                  <a:lnTo>
                    <a:pt x="7656575" y="113506"/>
                  </a:lnTo>
                  <a:lnTo>
                    <a:pt x="7693289" y="132273"/>
                  </a:lnTo>
                  <a:lnTo>
                    <a:pt x="7729302" y="152379"/>
                  </a:lnTo>
                  <a:lnTo>
                    <a:pt x="7764554" y="173797"/>
                  </a:lnTo>
                  <a:lnTo>
                    <a:pt x="7798975" y="196498"/>
                  </a:lnTo>
                  <a:lnTo>
                    <a:pt x="7832538" y="220449"/>
                  </a:lnTo>
                  <a:lnTo>
                    <a:pt x="7865211" y="245621"/>
                  </a:lnTo>
                  <a:lnTo>
                    <a:pt x="7896925" y="271978"/>
                  </a:lnTo>
                  <a:lnTo>
                    <a:pt x="7927647" y="299485"/>
                  </a:lnTo>
                  <a:lnTo>
                    <a:pt x="7957340" y="328103"/>
                  </a:lnTo>
                  <a:lnTo>
                    <a:pt x="7985958" y="357793"/>
                  </a:lnTo>
                  <a:lnTo>
                    <a:pt x="8013469" y="388520"/>
                  </a:lnTo>
                  <a:lnTo>
                    <a:pt x="8039835" y="420239"/>
                  </a:lnTo>
                  <a:lnTo>
                    <a:pt x="8064989" y="452902"/>
                  </a:lnTo>
                  <a:lnTo>
                    <a:pt x="8088948" y="486473"/>
                  </a:lnTo>
                  <a:lnTo>
                    <a:pt x="8111651" y="520902"/>
                  </a:lnTo>
                  <a:lnTo>
                    <a:pt x="8133065" y="556143"/>
                  </a:lnTo>
                  <a:lnTo>
                    <a:pt x="8153163" y="592149"/>
                  </a:lnTo>
                  <a:lnTo>
                    <a:pt x="8171934" y="628869"/>
                  </a:lnTo>
                  <a:lnTo>
                    <a:pt x="8189339" y="666257"/>
                  </a:lnTo>
                  <a:lnTo>
                    <a:pt x="8205362" y="704260"/>
                  </a:lnTo>
                  <a:lnTo>
                    <a:pt x="8219970" y="742826"/>
                  </a:lnTo>
                  <a:lnTo>
                    <a:pt x="8233143" y="781901"/>
                  </a:lnTo>
                  <a:lnTo>
                    <a:pt x="8244871" y="821439"/>
                  </a:lnTo>
                  <a:lnTo>
                    <a:pt x="8255136" y="861381"/>
                  </a:lnTo>
                  <a:lnTo>
                    <a:pt x="8263923" y="901671"/>
                  </a:lnTo>
                  <a:lnTo>
                    <a:pt x="8271225" y="942258"/>
                  </a:lnTo>
                  <a:lnTo>
                    <a:pt x="8277021" y="983088"/>
                  </a:lnTo>
                  <a:lnTo>
                    <a:pt x="8281316" y="1024103"/>
                  </a:lnTo>
                  <a:lnTo>
                    <a:pt x="8284095" y="1065247"/>
                  </a:lnTo>
                  <a:lnTo>
                    <a:pt x="8285363" y="1106466"/>
                  </a:lnTo>
                  <a:lnTo>
                    <a:pt x="8285363" y="1558607"/>
                  </a:lnTo>
                  <a:lnTo>
                    <a:pt x="8284095" y="1599826"/>
                  </a:lnTo>
                  <a:lnTo>
                    <a:pt x="8281316" y="1640969"/>
                  </a:lnTo>
                  <a:lnTo>
                    <a:pt x="8277021" y="1681985"/>
                  </a:lnTo>
                  <a:lnTo>
                    <a:pt x="8271225" y="1722815"/>
                  </a:lnTo>
                  <a:lnTo>
                    <a:pt x="8263923" y="1763402"/>
                  </a:lnTo>
                  <a:lnTo>
                    <a:pt x="8255136" y="1803692"/>
                  </a:lnTo>
                  <a:lnTo>
                    <a:pt x="8244871" y="1843634"/>
                  </a:lnTo>
                  <a:lnTo>
                    <a:pt x="8233143" y="1883171"/>
                  </a:lnTo>
                  <a:lnTo>
                    <a:pt x="8219970" y="1922248"/>
                  </a:lnTo>
                  <a:lnTo>
                    <a:pt x="8205362" y="1960812"/>
                  </a:lnTo>
                  <a:lnTo>
                    <a:pt x="8189339" y="1998816"/>
                  </a:lnTo>
                  <a:lnTo>
                    <a:pt x="8171943" y="2036205"/>
                  </a:lnTo>
                  <a:lnTo>
                    <a:pt x="8153163" y="2072924"/>
                  </a:lnTo>
                  <a:lnTo>
                    <a:pt x="8133065" y="2108929"/>
                  </a:lnTo>
                  <a:lnTo>
                    <a:pt x="8111651" y="2144170"/>
                  </a:lnTo>
                  <a:lnTo>
                    <a:pt x="8088948" y="2178600"/>
                  </a:lnTo>
                  <a:lnTo>
                    <a:pt x="8064989" y="2212169"/>
                  </a:lnTo>
                  <a:lnTo>
                    <a:pt x="8039835" y="2244832"/>
                  </a:lnTo>
                  <a:lnTo>
                    <a:pt x="8013477" y="2276552"/>
                  </a:lnTo>
                  <a:lnTo>
                    <a:pt x="7985958" y="2307273"/>
                  </a:lnTo>
                  <a:lnTo>
                    <a:pt x="7957340" y="2336966"/>
                  </a:lnTo>
                  <a:lnTo>
                    <a:pt x="7927647" y="2365585"/>
                  </a:lnTo>
                  <a:lnTo>
                    <a:pt x="7896925" y="2393095"/>
                  </a:lnTo>
                  <a:lnTo>
                    <a:pt x="7865211" y="2419461"/>
                  </a:lnTo>
                  <a:lnTo>
                    <a:pt x="7832538" y="2444615"/>
                  </a:lnTo>
                  <a:lnTo>
                    <a:pt x="7798975" y="2468574"/>
                  </a:lnTo>
                  <a:lnTo>
                    <a:pt x="7764554" y="2491277"/>
                  </a:lnTo>
                  <a:lnTo>
                    <a:pt x="7729302" y="2512691"/>
                  </a:lnTo>
                  <a:lnTo>
                    <a:pt x="7693289" y="2532789"/>
                  </a:lnTo>
                  <a:lnTo>
                    <a:pt x="7656575" y="2551560"/>
                  </a:lnTo>
                  <a:lnTo>
                    <a:pt x="7619188" y="2568974"/>
                  </a:lnTo>
                  <a:lnTo>
                    <a:pt x="7581184" y="2584988"/>
                  </a:lnTo>
                  <a:lnTo>
                    <a:pt x="7542612" y="2599597"/>
                  </a:lnTo>
                  <a:lnTo>
                    <a:pt x="7503550" y="2612770"/>
                  </a:lnTo>
                  <a:lnTo>
                    <a:pt x="7464009" y="2624497"/>
                  </a:lnTo>
                  <a:lnTo>
                    <a:pt x="7424065" y="2634763"/>
                  </a:lnTo>
                  <a:lnTo>
                    <a:pt x="7383776" y="2643549"/>
                  </a:lnTo>
                  <a:lnTo>
                    <a:pt x="7343183" y="2650852"/>
                  </a:lnTo>
                  <a:lnTo>
                    <a:pt x="7302358" y="2656647"/>
                  </a:lnTo>
                  <a:lnTo>
                    <a:pt x="7261339" y="2660942"/>
                  </a:lnTo>
                  <a:lnTo>
                    <a:pt x="7220207" y="2663722"/>
                  </a:lnTo>
                  <a:lnTo>
                    <a:pt x="7178976" y="2664989"/>
                  </a:lnTo>
                  <a:close/>
                </a:path>
              </a:pathLst>
            </a:custGeom>
            <a:solidFill>
              <a:srgbClr val="EA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23559" y="914564"/>
              <a:ext cx="8037830" cy="2413000"/>
            </a:xfrm>
            <a:custGeom>
              <a:avLst/>
              <a:gdLst/>
              <a:ahLst/>
              <a:cxnLst/>
              <a:rect l="l" t="t" r="r" b="b"/>
              <a:pathLst>
                <a:path w="8037830" h="2413000">
                  <a:moveTo>
                    <a:pt x="4060266" y="2210003"/>
                  </a:moveTo>
                  <a:lnTo>
                    <a:pt x="1524342" y="2210003"/>
                  </a:lnTo>
                  <a:lnTo>
                    <a:pt x="1524342" y="2224875"/>
                  </a:lnTo>
                  <a:lnTo>
                    <a:pt x="4060266" y="2224875"/>
                  </a:lnTo>
                  <a:lnTo>
                    <a:pt x="4060266" y="2210003"/>
                  </a:lnTo>
                  <a:close/>
                </a:path>
                <a:path w="8037830" h="2413000">
                  <a:moveTo>
                    <a:pt x="8037589" y="990600"/>
                  </a:moveTo>
                  <a:lnTo>
                    <a:pt x="8036446" y="939800"/>
                  </a:lnTo>
                  <a:lnTo>
                    <a:pt x="8033017" y="889000"/>
                  </a:lnTo>
                  <a:lnTo>
                    <a:pt x="8027390" y="850900"/>
                  </a:lnTo>
                  <a:lnTo>
                    <a:pt x="8019593" y="800100"/>
                  </a:lnTo>
                  <a:lnTo>
                    <a:pt x="8015046" y="776795"/>
                  </a:lnTo>
                  <a:lnTo>
                    <a:pt x="8015046" y="990600"/>
                  </a:lnTo>
                  <a:lnTo>
                    <a:pt x="8015046" y="1409700"/>
                  </a:lnTo>
                  <a:lnTo>
                    <a:pt x="8013852" y="1460500"/>
                  </a:lnTo>
                  <a:lnTo>
                    <a:pt x="8010309" y="1511300"/>
                  </a:lnTo>
                  <a:lnTo>
                    <a:pt x="8004480" y="1562100"/>
                  </a:lnTo>
                  <a:lnTo>
                    <a:pt x="7996402" y="1600200"/>
                  </a:lnTo>
                  <a:lnTo>
                    <a:pt x="7986141" y="1651000"/>
                  </a:lnTo>
                  <a:lnTo>
                    <a:pt x="7973758" y="1689100"/>
                  </a:lnTo>
                  <a:lnTo>
                    <a:pt x="7959306" y="1739900"/>
                  </a:lnTo>
                  <a:lnTo>
                    <a:pt x="7942834" y="1778000"/>
                  </a:lnTo>
                  <a:lnTo>
                    <a:pt x="7924406" y="1828800"/>
                  </a:lnTo>
                  <a:lnTo>
                    <a:pt x="7904086" y="1866900"/>
                  </a:lnTo>
                  <a:lnTo>
                    <a:pt x="7881925" y="1905000"/>
                  </a:lnTo>
                  <a:lnTo>
                    <a:pt x="7857960" y="1943100"/>
                  </a:lnTo>
                  <a:lnTo>
                    <a:pt x="7832268" y="1981200"/>
                  </a:lnTo>
                  <a:lnTo>
                    <a:pt x="7804912" y="2019300"/>
                  </a:lnTo>
                  <a:lnTo>
                    <a:pt x="7775918" y="2057400"/>
                  </a:lnTo>
                  <a:lnTo>
                    <a:pt x="7745374" y="2082800"/>
                  </a:lnTo>
                  <a:lnTo>
                    <a:pt x="7713319" y="2120900"/>
                  </a:lnTo>
                  <a:lnTo>
                    <a:pt x="7679817" y="2146300"/>
                  </a:lnTo>
                  <a:lnTo>
                    <a:pt x="7644917" y="2171700"/>
                  </a:lnTo>
                  <a:lnTo>
                    <a:pt x="7608671" y="2209800"/>
                  </a:lnTo>
                  <a:lnTo>
                    <a:pt x="7571156" y="2235200"/>
                  </a:lnTo>
                  <a:lnTo>
                    <a:pt x="7532408" y="2260600"/>
                  </a:lnTo>
                  <a:lnTo>
                    <a:pt x="7492492" y="2273300"/>
                  </a:lnTo>
                  <a:lnTo>
                    <a:pt x="7451458" y="2298700"/>
                  </a:lnTo>
                  <a:lnTo>
                    <a:pt x="7409370" y="2311400"/>
                  </a:lnTo>
                  <a:lnTo>
                    <a:pt x="7366279" y="2336800"/>
                  </a:lnTo>
                  <a:lnTo>
                    <a:pt x="7231570" y="2374900"/>
                  </a:lnTo>
                  <a:lnTo>
                    <a:pt x="7185038" y="2374900"/>
                  </a:lnTo>
                  <a:lnTo>
                    <a:pt x="7137781" y="2387600"/>
                  </a:lnTo>
                  <a:lnTo>
                    <a:pt x="899807" y="2387600"/>
                  </a:lnTo>
                  <a:lnTo>
                    <a:pt x="852551" y="2374900"/>
                  </a:lnTo>
                  <a:lnTo>
                    <a:pt x="806018" y="2374900"/>
                  </a:lnTo>
                  <a:lnTo>
                    <a:pt x="671309" y="2336800"/>
                  </a:lnTo>
                  <a:lnTo>
                    <a:pt x="628218" y="2311400"/>
                  </a:lnTo>
                  <a:lnTo>
                    <a:pt x="586130" y="2298700"/>
                  </a:lnTo>
                  <a:lnTo>
                    <a:pt x="545096" y="2273300"/>
                  </a:lnTo>
                  <a:lnTo>
                    <a:pt x="505180" y="2260600"/>
                  </a:lnTo>
                  <a:lnTo>
                    <a:pt x="466432" y="2235200"/>
                  </a:lnTo>
                  <a:lnTo>
                    <a:pt x="428917" y="2209800"/>
                  </a:lnTo>
                  <a:lnTo>
                    <a:pt x="392671" y="2171700"/>
                  </a:lnTo>
                  <a:lnTo>
                    <a:pt x="357771" y="2146300"/>
                  </a:lnTo>
                  <a:lnTo>
                    <a:pt x="324269" y="2120900"/>
                  </a:lnTo>
                  <a:lnTo>
                    <a:pt x="292214" y="2082800"/>
                  </a:lnTo>
                  <a:lnTo>
                    <a:pt x="261658" y="2057400"/>
                  </a:lnTo>
                  <a:lnTo>
                    <a:pt x="232676" y="2019300"/>
                  </a:lnTo>
                  <a:lnTo>
                    <a:pt x="205308" y="1981200"/>
                  </a:lnTo>
                  <a:lnTo>
                    <a:pt x="179628" y="1943100"/>
                  </a:lnTo>
                  <a:lnTo>
                    <a:pt x="155663" y="1905000"/>
                  </a:lnTo>
                  <a:lnTo>
                    <a:pt x="133502" y="1866900"/>
                  </a:lnTo>
                  <a:lnTo>
                    <a:pt x="113169" y="1828800"/>
                  </a:lnTo>
                  <a:lnTo>
                    <a:pt x="94754" y="1778000"/>
                  </a:lnTo>
                  <a:lnTo>
                    <a:pt x="78282" y="1739900"/>
                  </a:lnTo>
                  <a:lnTo>
                    <a:pt x="63830" y="1689100"/>
                  </a:lnTo>
                  <a:lnTo>
                    <a:pt x="51447" y="1651000"/>
                  </a:lnTo>
                  <a:lnTo>
                    <a:pt x="41186" y="1600200"/>
                  </a:lnTo>
                  <a:lnTo>
                    <a:pt x="33108" y="1562100"/>
                  </a:lnTo>
                  <a:lnTo>
                    <a:pt x="27266" y="1511300"/>
                  </a:lnTo>
                  <a:lnTo>
                    <a:pt x="23723" y="1460500"/>
                  </a:lnTo>
                  <a:lnTo>
                    <a:pt x="22529" y="1409700"/>
                  </a:lnTo>
                  <a:lnTo>
                    <a:pt x="22529" y="990600"/>
                  </a:lnTo>
                  <a:lnTo>
                    <a:pt x="23723" y="939800"/>
                  </a:lnTo>
                  <a:lnTo>
                    <a:pt x="27266" y="889000"/>
                  </a:lnTo>
                  <a:lnTo>
                    <a:pt x="33108" y="850900"/>
                  </a:lnTo>
                  <a:lnTo>
                    <a:pt x="41186" y="800100"/>
                  </a:lnTo>
                  <a:lnTo>
                    <a:pt x="51447" y="749300"/>
                  </a:lnTo>
                  <a:lnTo>
                    <a:pt x="63830" y="711200"/>
                  </a:lnTo>
                  <a:lnTo>
                    <a:pt x="78282" y="660400"/>
                  </a:lnTo>
                  <a:lnTo>
                    <a:pt x="94754" y="622300"/>
                  </a:lnTo>
                  <a:lnTo>
                    <a:pt x="113169" y="584200"/>
                  </a:lnTo>
                  <a:lnTo>
                    <a:pt x="133502" y="533400"/>
                  </a:lnTo>
                  <a:lnTo>
                    <a:pt x="155663" y="495300"/>
                  </a:lnTo>
                  <a:lnTo>
                    <a:pt x="179628" y="457200"/>
                  </a:lnTo>
                  <a:lnTo>
                    <a:pt x="205308" y="419100"/>
                  </a:lnTo>
                  <a:lnTo>
                    <a:pt x="232676" y="381000"/>
                  </a:lnTo>
                  <a:lnTo>
                    <a:pt x="261658" y="355600"/>
                  </a:lnTo>
                  <a:lnTo>
                    <a:pt x="292214" y="317500"/>
                  </a:lnTo>
                  <a:lnTo>
                    <a:pt x="324269" y="292100"/>
                  </a:lnTo>
                  <a:lnTo>
                    <a:pt x="357771" y="254000"/>
                  </a:lnTo>
                  <a:lnTo>
                    <a:pt x="392671" y="228600"/>
                  </a:lnTo>
                  <a:lnTo>
                    <a:pt x="428917" y="203200"/>
                  </a:lnTo>
                  <a:lnTo>
                    <a:pt x="466432" y="177800"/>
                  </a:lnTo>
                  <a:lnTo>
                    <a:pt x="505180" y="152400"/>
                  </a:lnTo>
                  <a:lnTo>
                    <a:pt x="545096" y="127000"/>
                  </a:lnTo>
                  <a:lnTo>
                    <a:pt x="586130" y="101600"/>
                  </a:lnTo>
                  <a:lnTo>
                    <a:pt x="628218" y="88900"/>
                  </a:lnTo>
                  <a:lnTo>
                    <a:pt x="715340" y="63500"/>
                  </a:lnTo>
                  <a:lnTo>
                    <a:pt x="852551" y="25400"/>
                  </a:lnTo>
                  <a:lnTo>
                    <a:pt x="899807" y="25400"/>
                  </a:lnTo>
                  <a:lnTo>
                    <a:pt x="947712" y="12700"/>
                  </a:lnTo>
                  <a:lnTo>
                    <a:pt x="7089864" y="12700"/>
                  </a:lnTo>
                  <a:lnTo>
                    <a:pt x="7137781" y="25400"/>
                  </a:lnTo>
                  <a:lnTo>
                    <a:pt x="7185038" y="25400"/>
                  </a:lnTo>
                  <a:lnTo>
                    <a:pt x="7322248" y="63500"/>
                  </a:lnTo>
                  <a:lnTo>
                    <a:pt x="7409370" y="88900"/>
                  </a:lnTo>
                  <a:lnTo>
                    <a:pt x="7451458" y="101600"/>
                  </a:lnTo>
                  <a:lnTo>
                    <a:pt x="7492492" y="127000"/>
                  </a:lnTo>
                  <a:lnTo>
                    <a:pt x="7532408" y="152400"/>
                  </a:lnTo>
                  <a:lnTo>
                    <a:pt x="7571156" y="177800"/>
                  </a:lnTo>
                  <a:lnTo>
                    <a:pt x="7608671" y="203200"/>
                  </a:lnTo>
                  <a:lnTo>
                    <a:pt x="7644917" y="228600"/>
                  </a:lnTo>
                  <a:lnTo>
                    <a:pt x="7679817" y="254000"/>
                  </a:lnTo>
                  <a:lnTo>
                    <a:pt x="7713319" y="292100"/>
                  </a:lnTo>
                  <a:lnTo>
                    <a:pt x="7745374" y="317500"/>
                  </a:lnTo>
                  <a:lnTo>
                    <a:pt x="7775918" y="355600"/>
                  </a:lnTo>
                  <a:lnTo>
                    <a:pt x="7804912" y="381000"/>
                  </a:lnTo>
                  <a:lnTo>
                    <a:pt x="7832268" y="419100"/>
                  </a:lnTo>
                  <a:lnTo>
                    <a:pt x="7857960" y="457200"/>
                  </a:lnTo>
                  <a:lnTo>
                    <a:pt x="7881925" y="495300"/>
                  </a:lnTo>
                  <a:lnTo>
                    <a:pt x="7904086" y="533400"/>
                  </a:lnTo>
                  <a:lnTo>
                    <a:pt x="7924406" y="584200"/>
                  </a:lnTo>
                  <a:lnTo>
                    <a:pt x="7942834" y="622300"/>
                  </a:lnTo>
                  <a:lnTo>
                    <a:pt x="7959306" y="660400"/>
                  </a:lnTo>
                  <a:lnTo>
                    <a:pt x="7973758" y="711200"/>
                  </a:lnTo>
                  <a:lnTo>
                    <a:pt x="7986141" y="749300"/>
                  </a:lnTo>
                  <a:lnTo>
                    <a:pt x="7996402" y="800100"/>
                  </a:lnTo>
                  <a:lnTo>
                    <a:pt x="8004480" y="850900"/>
                  </a:lnTo>
                  <a:lnTo>
                    <a:pt x="8010309" y="889000"/>
                  </a:lnTo>
                  <a:lnTo>
                    <a:pt x="8013852" y="939800"/>
                  </a:lnTo>
                  <a:lnTo>
                    <a:pt x="8015046" y="990600"/>
                  </a:lnTo>
                  <a:lnTo>
                    <a:pt x="8015046" y="776795"/>
                  </a:lnTo>
                  <a:lnTo>
                    <a:pt x="8009687" y="749300"/>
                  </a:lnTo>
                  <a:lnTo>
                    <a:pt x="7997723" y="711200"/>
                  </a:lnTo>
                  <a:lnTo>
                    <a:pt x="7983766" y="660400"/>
                  </a:lnTo>
                  <a:lnTo>
                    <a:pt x="7967840" y="622300"/>
                  </a:lnTo>
                  <a:lnTo>
                    <a:pt x="7950035" y="584200"/>
                  </a:lnTo>
                  <a:lnTo>
                    <a:pt x="7930362" y="546100"/>
                  </a:lnTo>
                  <a:lnTo>
                    <a:pt x="7908912" y="495300"/>
                  </a:lnTo>
                  <a:lnTo>
                    <a:pt x="7885709" y="457200"/>
                  </a:lnTo>
                  <a:lnTo>
                    <a:pt x="7860830" y="419100"/>
                  </a:lnTo>
                  <a:lnTo>
                    <a:pt x="7834300" y="393700"/>
                  </a:lnTo>
                  <a:lnTo>
                    <a:pt x="7806195" y="355600"/>
                  </a:lnTo>
                  <a:lnTo>
                    <a:pt x="7776565" y="317500"/>
                  </a:lnTo>
                  <a:lnTo>
                    <a:pt x="7745450" y="292100"/>
                  </a:lnTo>
                  <a:lnTo>
                    <a:pt x="7712913" y="254000"/>
                  </a:lnTo>
                  <a:lnTo>
                    <a:pt x="7679004" y="228600"/>
                  </a:lnTo>
                  <a:lnTo>
                    <a:pt x="7643762" y="203200"/>
                  </a:lnTo>
                  <a:lnTo>
                    <a:pt x="7607262" y="165100"/>
                  </a:lnTo>
                  <a:lnTo>
                    <a:pt x="7569555" y="139700"/>
                  </a:lnTo>
                  <a:lnTo>
                    <a:pt x="7530668" y="127000"/>
                  </a:lnTo>
                  <a:lnTo>
                    <a:pt x="7490688" y="101600"/>
                  </a:lnTo>
                  <a:lnTo>
                    <a:pt x="7449642" y="76200"/>
                  </a:lnTo>
                  <a:lnTo>
                    <a:pt x="7364590" y="50800"/>
                  </a:lnTo>
                  <a:lnTo>
                    <a:pt x="7230402" y="12700"/>
                  </a:lnTo>
                  <a:lnTo>
                    <a:pt x="7184123" y="0"/>
                  </a:lnTo>
                  <a:lnTo>
                    <a:pt x="853465" y="0"/>
                  </a:lnTo>
                  <a:lnTo>
                    <a:pt x="716889" y="38100"/>
                  </a:lnTo>
                  <a:lnTo>
                    <a:pt x="587946" y="76200"/>
                  </a:lnTo>
                  <a:lnTo>
                    <a:pt x="546900" y="101600"/>
                  </a:lnTo>
                  <a:lnTo>
                    <a:pt x="506907" y="127000"/>
                  </a:lnTo>
                  <a:lnTo>
                    <a:pt x="468033" y="139700"/>
                  </a:lnTo>
                  <a:lnTo>
                    <a:pt x="430314" y="165100"/>
                  </a:lnTo>
                  <a:lnTo>
                    <a:pt x="393814" y="203200"/>
                  </a:lnTo>
                  <a:lnTo>
                    <a:pt x="358584" y="228600"/>
                  </a:lnTo>
                  <a:lnTo>
                    <a:pt x="324675" y="254000"/>
                  </a:lnTo>
                  <a:lnTo>
                    <a:pt x="292138" y="292100"/>
                  </a:lnTo>
                  <a:lnTo>
                    <a:pt x="261023" y="317500"/>
                  </a:lnTo>
                  <a:lnTo>
                    <a:pt x="231381" y="355600"/>
                  </a:lnTo>
                  <a:lnTo>
                    <a:pt x="203276" y="393700"/>
                  </a:lnTo>
                  <a:lnTo>
                    <a:pt x="176758" y="419100"/>
                  </a:lnTo>
                  <a:lnTo>
                    <a:pt x="151866" y="457200"/>
                  </a:lnTo>
                  <a:lnTo>
                    <a:pt x="128676" y="495300"/>
                  </a:lnTo>
                  <a:lnTo>
                    <a:pt x="107213" y="546100"/>
                  </a:lnTo>
                  <a:lnTo>
                    <a:pt x="87553" y="584200"/>
                  </a:lnTo>
                  <a:lnTo>
                    <a:pt x="69735" y="622300"/>
                  </a:lnTo>
                  <a:lnTo>
                    <a:pt x="53822" y="673100"/>
                  </a:lnTo>
                  <a:lnTo>
                    <a:pt x="39852" y="711200"/>
                  </a:lnTo>
                  <a:lnTo>
                    <a:pt x="27901" y="749300"/>
                  </a:lnTo>
                  <a:lnTo>
                    <a:pt x="17995" y="800100"/>
                  </a:lnTo>
                  <a:lnTo>
                    <a:pt x="10198" y="850900"/>
                  </a:lnTo>
                  <a:lnTo>
                    <a:pt x="4559" y="889000"/>
                  </a:lnTo>
                  <a:lnTo>
                    <a:pt x="1143" y="939800"/>
                  </a:lnTo>
                  <a:lnTo>
                    <a:pt x="0" y="990600"/>
                  </a:lnTo>
                  <a:lnTo>
                    <a:pt x="0" y="1409700"/>
                  </a:lnTo>
                  <a:lnTo>
                    <a:pt x="1143" y="1460500"/>
                  </a:lnTo>
                  <a:lnTo>
                    <a:pt x="4559" y="1511300"/>
                  </a:lnTo>
                  <a:lnTo>
                    <a:pt x="10198" y="1562100"/>
                  </a:lnTo>
                  <a:lnTo>
                    <a:pt x="17995" y="1600200"/>
                  </a:lnTo>
                  <a:lnTo>
                    <a:pt x="27901" y="1651000"/>
                  </a:lnTo>
                  <a:lnTo>
                    <a:pt x="39852" y="1689100"/>
                  </a:lnTo>
                  <a:lnTo>
                    <a:pt x="53822" y="1739900"/>
                  </a:lnTo>
                  <a:lnTo>
                    <a:pt x="69735" y="1778000"/>
                  </a:lnTo>
                  <a:lnTo>
                    <a:pt x="87553" y="1828800"/>
                  </a:lnTo>
                  <a:lnTo>
                    <a:pt x="107213" y="1866900"/>
                  </a:lnTo>
                  <a:lnTo>
                    <a:pt x="128676" y="1905000"/>
                  </a:lnTo>
                  <a:lnTo>
                    <a:pt x="151866" y="1943100"/>
                  </a:lnTo>
                  <a:lnTo>
                    <a:pt x="176758" y="1981200"/>
                  </a:lnTo>
                  <a:lnTo>
                    <a:pt x="203276" y="2019300"/>
                  </a:lnTo>
                  <a:lnTo>
                    <a:pt x="231381" y="2057400"/>
                  </a:lnTo>
                  <a:lnTo>
                    <a:pt x="261023" y="2082800"/>
                  </a:lnTo>
                  <a:lnTo>
                    <a:pt x="292138" y="2120900"/>
                  </a:lnTo>
                  <a:lnTo>
                    <a:pt x="324675" y="2146300"/>
                  </a:lnTo>
                  <a:lnTo>
                    <a:pt x="358584" y="2184400"/>
                  </a:lnTo>
                  <a:lnTo>
                    <a:pt x="393814" y="2209800"/>
                  </a:lnTo>
                  <a:lnTo>
                    <a:pt x="430314" y="2235200"/>
                  </a:lnTo>
                  <a:lnTo>
                    <a:pt x="468033" y="2260600"/>
                  </a:lnTo>
                  <a:lnTo>
                    <a:pt x="506907" y="2286000"/>
                  </a:lnTo>
                  <a:lnTo>
                    <a:pt x="546900" y="2298700"/>
                  </a:lnTo>
                  <a:lnTo>
                    <a:pt x="587946" y="2324100"/>
                  </a:lnTo>
                  <a:lnTo>
                    <a:pt x="629996" y="2336800"/>
                  </a:lnTo>
                  <a:lnTo>
                    <a:pt x="672998" y="2362200"/>
                  </a:lnTo>
                  <a:lnTo>
                    <a:pt x="761644" y="2387600"/>
                  </a:lnTo>
                  <a:lnTo>
                    <a:pt x="807186" y="2387600"/>
                  </a:lnTo>
                  <a:lnTo>
                    <a:pt x="853465" y="2400300"/>
                  </a:lnTo>
                  <a:lnTo>
                    <a:pt x="900442" y="2400300"/>
                  </a:lnTo>
                  <a:lnTo>
                    <a:pt x="948055" y="2413000"/>
                  </a:lnTo>
                  <a:lnTo>
                    <a:pt x="7089534" y="2413000"/>
                  </a:lnTo>
                  <a:lnTo>
                    <a:pt x="7137146" y="2400300"/>
                  </a:lnTo>
                  <a:lnTo>
                    <a:pt x="7184123" y="2400300"/>
                  </a:lnTo>
                  <a:lnTo>
                    <a:pt x="7230402" y="2387600"/>
                  </a:lnTo>
                  <a:lnTo>
                    <a:pt x="7275944" y="2387600"/>
                  </a:lnTo>
                  <a:lnTo>
                    <a:pt x="7364590" y="2362200"/>
                  </a:lnTo>
                  <a:lnTo>
                    <a:pt x="7407592" y="2336800"/>
                  </a:lnTo>
                  <a:lnTo>
                    <a:pt x="7449642" y="2324100"/>
                  </a:lnTo>
                  <a:lnTo>
                    <a:pt x="7490688" y="2298700"/>
                  </a:lnTo>
                  <a:lnTo>
                    <a:pt x="7530668" y="2286000"/>
                  </a:lnTo>
                  <a:lnTo>
                    <a:pt x="7569555" y="2260600"/>
                  </a:lnTo>
                  <a:lnTo>
                    <a:pt x="7607262" y="2235200"/>
                  </a:lnTo>
                  <a:lnTo>
                    <a:pt x="7643762" y="2209800"/>
                  </a:lnTo>
                  <a:lnTo>
                    <a:pt x="7679004" y="2184400"/>
                  </a:lnTo>
                  <a:lnTo>
                    <a:pt x="7712913" y="2146300"/>
                  </a:lnTo>
                  <a:lnTo>
                    <a:pt x="7745450" y="2120900"/>
                  </a:lnTo>
                  <a:lnTo>
                    <a:pt x="7776565" y="2082800"/>
                  </a:lnTo>
                  <a:lnTo>
                    <a:pt x="7806195" y="2057400"/>
                  </a:lnTo>
                  <a:lnTo>
                    <a:pt x="7834300" y="2019300"/>
                  </a:lnTo>
                  <a:lnTo>
                    <a:pt x="7860830" y="1981200"/>
                  </a:lnTo>
                  <a:lnTo>
                    <a:pt x="7885709" y="1943100"/>
                  </a:lnTo>
                  <a:lnTo>
                    <a:pt x="7908912" y="1905000"/>
                  </a:lnTo>
                  <a:lnTo>
                    <a:pt x="7930362" y="1866900"/>
                  </a:lnTo>
                  <a:lnTo>
                    <a:pt x="7950035" y="1828800"/>
                  </a:lnTo>
                  <a:lnTo>
                    <a:pt x="7967840" y="1778000"/>
                  </a:lnTo>
                  <a:lnTo>
                    <a:pt x="7983766" y="1739900"/>
                  </a:lnTo>
                  <a:lnTo>
                    <a:pt x="7997723" y="1689100"/>
                  </a:lnTo>
                  <a:lnTo>
                    <a:pt x="8009687" y="1651000"/>
                  </a:lnTo>
                  <a:lnTo>
                    <a:pt x="8019593" y="1600200"/>
                  </a:lnTo>
                  <a:lnTo>
                    <a:pt x="8027390" y="1562100"/>
                  </a:lnTo>
                  <a:lnTo>
                    <a:pt x="8033017" y="1511300"/>
                  </a:lnTo>
                  <a:lnTo>
                    <a:pt x="8036446" y="1460500"/>
                  </a:lnTo>
                  <a:lnTo>
                    <a:pt x="8037589" y="1409700"/>
                  </a:lnTo>
                  <a:lnTo>
                    <a:pt x="8037589" y="990600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5743" y="3052657"/>
              <a:ext cx="138167" cy="1589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9155" y="3085565"/>
              <a:ext cx="80916" cy="930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447768" y="3124558"/>
              <a:ext cx="2536190" cy="15240"/>
            </a:xfrm>
            <a:custGeom>
              <a:avLst/>
              <a:gdLst/>
              <a:ahLst/>
              <a:cxnLst/>
              <a:rect l="l" t="t" r="r" b="b"/>
              <a:pathLst>
                <a:path w="2536190" h="15239">
                  <a:moveTo>
                    <a:pt x="2535922" y="14876"/>
                  </a:moveTo>
                  <a:lnTo>
                    <a:pt x="0" y="14876"/>
                  </a:lnTo>
                  <a:lnTo>
                    <a:pt x="0" y="0"/>
                  </a:lnTo>
                  <a:lnTo>
                    <a:pt x="2535922" y="0"/>
                  </a:lnTo>
                  <a:lnTo>
                    <a:pt x="2535922" y="1487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67688" y="3052657"/>
              <a:ext cx="138167" cy="1589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61527" y="3085565"/>
              <a:ext cx="80916" cy="930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255281" y="2792326"/>
              <a:ext cx="112395" cy="303530"/>
            </a:xfrm>
            <a:custGeom>
              <a:avLst/>
              <a:gdLst/>
              <a:ahLst/>
              <a:cxnLst/>
              <a:rect l="l" t="t" r="r" b="b"/>
              <a:pathLst>
                <a:path w="112395" h="303530">
                  <a:moveTo>
                    <a:pt x="56123" y="303382"/>
                  </a:moveTo>
                  <a:lnTo>
                    <a:pt x="23677" y="262849"/>
                  </a:lnTo>
                  <a:lnTo>
                    <a:pt x="7015" y="233537"/>
                  </a:lnTo>
                  <a:lnTo>
                    <a:pt x="876" y="201225"/>
                  </a:lnTo>
                  <a:lnTo>
                    <a:pt x="0" y="151691"/>
                  </a:lnTo>
                  <a:lnTo>
                    <a:pt x="8769" y="92616"/>
                  </a:lnTo>
                  <a:lnTo>
                    <a:pt x="28061" y="44402"/>
                  </a:lnTo>
                  <a:lnTo>
                    <a:pt x="47354" y="11910"/>
                  </a:lnTo>
                  <a:lnTo>
                    <a:pt x="56123" y="0"/>
                  </a:lnTo>
                  <a:lnTo>
                    <a:pt x="88569" y="40532"/>
                  </a:lnTo>
                  <a:lnTo>
                    <a:pt x="105231" y="69844"/>
                  </a:lnTo>
                  <a:lnTo>
                    <a:pt x="111369" y="102156"/>
                  </a:lnTo>
                  <a:lnTo>
                    <a:pt x="112246" y="151691"/>
                  </a:lnTo>
                  <a:lnTo>
                    <a:pt x="103477" y="210765"/>
                  </a:lnTo>
                  <a:lnTo>
                    <a:pt x="84185" y="258979"/>
                  </a:lnTo>
                  <a:lnTo>
                    <a:pt x="64892" y="291471"/>
                  </a:lnTo>
                  <a:lnTo>
                    <a:pt x="56123" y="303382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16211" y="2941988"/>
              <a:ext cx="153945" cy="15394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57385" y="2941988"/>
              <a:ext cx="153945" cy="15394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292696" y="311531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1435" y="37866"/>
                  </a:moveTo>
                  <a:lnTo>
                    <a:pt x="16431" y="37866"/>
                  </a:lnTo>
                  <a:lnTo>
                    <a:pt x="13997" y="37393"/>
                  </a:lnTo>
                  <a:lnTo>
                    <a:pt x="0" y="21435"/>
                  </a:lnTo>
                  <a:lnTo>
                    <a:pt x="0" y="16431"/>
                  </a:lnTo>
                  <a:lnTo>
                    <a:pt x="16431" y="0"/>
                  </a:lnTo>
                  <a:lnTo>
                    <a:pt x="21435" y="0"/>
                  </a:lnTo>
                  <a:lnTo>
                    <a:pt x="37866" y="16431"/>
                  </a:lnTo>
                  <a:lnTo>
                    <a:pt x="37866" y="18933"/>
                  </a:lnTo>
                  <a:lnTo>
                    <a:pt x="37866" y="21435"/>
                  </a:lnTo>
                  <a:lnTo>
                    <a:pt x="23869" y="37393"/>
                  </a:lnTo>
                  <a:lnTo>
                    <a:pt x="21435" y="3786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99676" y="3692347"/>
              <a:ext cx="8285480" cy="2665095"/>
            </a:xfrm>
            <a:custGeom>
              <a:avLst/>
              <a:gdLst/>
              <a:ahLst/>
              <a:cxnLst/>
              <a:rect l="l" t="t" r="r" b="b"/>
              <a:pathLst>
                <a:path w="8285480" h="2665095">
                  <a:moveTo>
                    <a:pt x="7178976" y="2664989"/>
                  </a:moveTo>
                  <a:lnTo>
                    <a:pt x="1106382" y="2664989"/>
                  </a:lnTo>
                  <a:lnTo>
                    <a:pt x="1065163" y="2663722"/>
                  </a:lnTo>
                  <a:lnTo>
                    <a:pt x="1024020" y="2660942"/>
                  </a:lnTo>
                  <a:lnTo>
                    <a:pt x="983004" y="2656647"/>
                  </a:lnTo>
                  <a:lnTo>
                    <a:pt x="942174" y="2650852"/>
                  </a:lnTo>
                  <a:lnTo>
                    <a:pt x="901587" y="2643549"/>
                  </a:lnTo>
                  <a:lnTo>
                    <a:pt x="861297" y="2634763"/>
                  </a:lnTo>
                  <a:lnTo>
                    <a:pt x="821354" y="2624497"/>
                  </a:lnTo>
                  <a:lnTo>
                    <a:pt x="781817" y="2612770"/>
                  </a:lnTo>
                  <a:lnTo>
                    <a:pt x="742742" y="2599597"/>
                  </a:lnTo>
                  <a:lnTo>
                    <a:pt x="704176" y="2584988"/>
                  </a:lnTo>
                  <a:lnTo>
                    <a:pt x="666173" y="2568974"/>
                  </a:lnTo>
                  <a:lnTo>
                    <a:pt x="628784" y="2551560"/>
                  </a:lnTo>
                  <a:lnTo>
                    <a:pt x="592065" y="2532789"/>
                  </a:lnTo>
                  <a:lnTo>
                    <a:pt x="556059" y="2512691"/>
                  </a:lnTo>
                  <a:lnTo>
                    <a:pt x="520818" y="2491277"/>
                  </a:lnTo>
                  <a:lnTo>
                    <a:pt x="486389" y="2468574"/>
                  </a:lnTo>
                  <a:lnTo>
                    <a:pt x="452818" y="2444615"/>
                  </a:lnTo>
                  <a:lnTo>
                    <a:pt x="420154" y="2419461"/>
                  </a:lnTo>
                  <a:lnTo>
                    <a:pt x="388436" y="2393095"/>
                  </a:lnTo>
                  <a:lnTo>
                    <a:pt x="357709" y="2365585"/>
                  </a:lnTo>
                  <a:lnTo>
                    <a:pt x="328019" y="2336966"/>
                  </a:lnTo>
                  <a:lnTo>
                    <a:pt x="299400" y="2307273"/>
                  </a:lnTo>
                  <a:lnTo>
                    <a:pt x="271894" y="2276552"/>
                  </a:lnTo>
                  <a:lnTo>
                    <a:pt x="245536" y="2244832"/>
                  </a:lnTo>
                  <a:lnTo>
                    <a:pt x="220365" y="2212169"/>
                  </a:lnTo>
                  <a:lnTo>
                    <a:pt x="196413" y="2178600"/>
                  </a:lnTo>
                  <a:lnTo>
                    <a:pt x="173712" y="2144170"/>
                  </a:lnTo>
                  <a:lnTo>
                    <a:pt x="152294" y="2108929"/>
                  </a:lnTo>
                  <a:lnTo>
                    <a:pt x="132189" y="2072924"/>
                  </a:lnTo>
                  <a:lnTo>
                    <a:pt x="113422" y="2036205"/>
                  </a:lnTo>
                  <a:lnTo>
                    <a:pt x="96019" y="1998816"/>
                  </a:lnTo>
                  <a:lnTo>
                    <a:pt x="80003" y="1960812"/>
                  </a:lnTo>
                  <a:lnTo>
                    <a:pt x="65398" y="1922248"/>
                  </a:lnTo>
                  <a:lnTo>
                    <a:pt x="52223" y="1883171"/>
                  </a:lnTo>
                  <a:lnTo>
                    <a:pt x="40494" y="1843634"/>
                  </a:lnTo>
                  <a:lnTo>
                    <a:pt x="30228" y="1803692"/>
                  </a:lnTo>
                  <a:lnTo>
                    <a:pt x="21440" y="1763402"/>
                  </a:lnTo>
                  <a:lnTo>
                    <a:pt x="14140" y="1722815"/>
                  </a:lnTo>
                  <a:lnTo>
                    <a:pt x="8340" y="1681985"/>
                  </a:lnTo>
                  <a:lnTo>
                    <a:pt x="4046" y="1640969"/>
                  </a:lnTo>
                  <a:lnTo>
                    <a:pt x="1265" y="1599826"/>
                  </a:lnTo>
                  <a:lnTo>
                    <a:pt x="0" y="1558607"/>
                  </a:lnTo>
                  <a:lnTo>
                    <a:pt x="0" y="1106466"/>
                  </a:lnTo>
                  <a:lnTo>
                    <a:pt x="1265" y="1065247"/>
                  </a:lnTo>
                  <a:lnTo>
                    <a:pt x="4046" y="1024104"/>
                  </a:lnTo>
                  <a:lnTo>
                    <a:pt x="8340" y="983089"/>
                  </a:lnTo>
                  <a:lnTo>
                    <a:pt x="14140" y="942258"/>
                  </a:lnTo>
                  <a:lnTo>
                    <a:pt x="21440" y="901671"/>
                  </a:lnTo>
                  <a:lnTo>
                    <a:pt x="30228" y="861381"/>
                  </a:lnTo>
                  <a:lnTo>
                    <a:pt x="40494" y="821439"/>
                  </a:lnTo>
                  <a:lnTo>
                    <a:pt x="52223" y="781901"/>
                  </a:lnTo>
                  <a:lnTo>
                    <a:pt x="65398" y="742826"/>
                  </a:lnTo>
                  <a:lnTo>
                    <a:pt x="80003" y="704260"/>
                  </a:lnTo>
                  <a:lnTo>
                    <a:pt x="96019" y="666257"/>
                  </a:lnTo>
                  <a:lnTo>
                    <a:pt x="113422" y="628869"/>
                  </a:lnTo>
                  <a:lnTo>
                    <a:pt x="132189" y="592149"/>
                  </a:lnTo>
                  <a:lnTo>
                    <a:pt x="152294" y="556143"/>
                  </a:lnTo>
                  <a:lnTo>
                    <a:pt x="173712" y="520902"/>
                  </a:lnTo>
                  <a:lnTo>
                    <a:pt x="196413" y="486473"/>
                  </a:lnTo>
                  <a:lnTo>
                    <a:pt x="220365" y="452902"/>
                  </a:lnTo>
                  <a:lnTo>
                    <a:pt x="245536" y="420239"/>
                  </a:lnTo>
                  <a:lnTo>
                    <a:pt x="271894" y="388520"/>
                  </a:lnTo>
                  <a:lnTo>
                    <a:pt x="299400" y="357793"/>
                  </a:lnTo>
                  <a:lnTo>
                    <a:pt x="328019" y="328103"/>
                  </a:lnTo>
                  <a:lnTo>
                    <a:pt x="357709" y="299485"/>
                  </a:lnTo>
                  <a:lnTo>
                    <a:pt x="388436" y="271978"/>
                  </a:lnTo>
                  <a:lnTo>
                    <a:pt x="420154" y="245621"/>
                  </a:lnTo>
                  <a:lnTo>
                    <a:pt x="452818" y="220449"/>
                  </a:lnTo>
                  <a:lnTo>
                    <a:pt x="486389" y="196498"/>
                  </a:lnTo>
                  <a:lnTo>
                    <a:pt x="520818" y="173797"/>
                  </a:lnTo>
                  <a:lnTo>
                    <a:pt x="556059" y="152379"/>
                  </a:lnTo>
                  <a:lnTo>
                    <a:pt x="592065" y="132273"/>
                  </a:lnTo>
                  <a:lnTo>
                    <a:pt x="628784" y="113506"/>
                  </a:lnTo>
                  <a:lnTo>
                    <a:pt x="666173" y="96103"/>
                  </a:lnTo>
                  <a:lnTo>
                    <a:pt x="704176" y="80088"/>
                  </a:lnTo>
                  <a:lnTo>
                    <a:pt x="742742" y="65483"/>
                  </a:lnTo>
                  <a:lnTo>
                    <a:pt x="781817" y="52307"/>
                  </a:lnTo>
                  <a:lnTo>
                    <a:pt x="821354" y="40578"/>
                  </a:lnTo>
                  <a:lnTo>
                    <a:pt x="861297" y="30312"/>
                  </a:lnTo>
                  <a:lnTo>
                    <a:pt x="901587" y="21524"/>
                  </a:lnTo>
                  <a:lnTo>
                    <a:pt x="942174" y="14225"/>
                  </a:lnTo>
                  <a:lnTo>
                    <a:pt x="983004" y="8424"/>
                  </a:lnTo>
                  <a:lnTo>
                    <a:pt x="1024019" y="4130"/>
                  </a:lnTo>
                  <a:lnTo>
                    <a:pt x="1065163" y="1349"/>
                  </a:lnTo>
                  <a:lnTo>
                    <a:pt x="1106382" y="84"/>
                  </a:lnTo>
                  <a:lnTo>
                    <a:pt x="1120130" y="0"/>
                  </a:lnTo>
                  <a:lnTo>
                    <a:pt x="7178976" y="84"/>
                  </a:lnTo>
                  <a:lnTo>
                    <a:pt x="7220207" y="1349"/>
                  </a:lnTo>
                  <a:lnTo>
                    <a:pt x="7261339" y="4130"/>
                  </a:lnTo>
                  <a:lnTo>
                    <a:pt x="7302358" y="8424"/>
                  </a:lnTo>
                  <a:lnTo>
                    <a:pt x="7343183" y="14225"/>
                  </a:lnTo>
                  <a:lnTo>
                    <a:pt x="7383776" y="21524"/>
                  </a:lnTo>
                  <a:lnTo>
                    <a:pt x="7424065" y="30312"/>
                  </a:lnTo>
                  <a:lnTo>
                    <a:pt x="7464009" y="40578"/>
                  </a:lnTo>
                  <a:lnTo>
                    <a:pt x="7503550" y="52307"/>
                  </a:lnTo>
                  <a:lnTo>
                    <a:pt x="7542612" y="65483"/>
                  </a:lnTo>
                  <a:lnTo>
                    <a:pt x="7581184" y="80088"/>
                  </a:lnTo>
                  <a:lnTo>
                    <a:pt x="7619188" y="96103"/>
                  </a:lnTo>
                  <a:lnTo>
                    <a:pt x="7656575" y="113506"/>
                  </a:lnTo>
                  <a:lnTo>
                    <a:pt x="7693289" y="132273"/>
                  </a:lnTo>
                  <a:lnTo>
                    <a:pt x="7729302" y="152379"/>
                  </a:lnTo>
                  <a:lnTo>
                    <a:pt x="7764554" y="173797"/>
                  </a:lnTo>
                  <a:lnTo>
                    <a:pt x="7798975" y="196498"/>
                  </a:lnTo>
                  <a:lnTo>
                    <a:pt x="7832538" y="220449"/>
                  </a:lnTo>
                  <a:lnTo>
                    <a:pt x="7865211" y="245621"/>
                  </a:lnTo>
                  <a:lnTo>
                    <a:pt x="7896925" y="271978"/>
                  </a:lnTo>
                  <a:lnTo>
                    <a:pt x="7927647" y="299485"/>
                  </a:lnTo>
                  <a:lnTo>
                    <a:pt x="7957340" y="328103"/>
                  </a:lnTo>
                  <a:lnTo>
                    <a:pt x="7985958" y="357793"/>
                  </a:lnTo>
                  <a:lnTo>
                    <a:pt x="8013469" y="388520"/>
                  </a:lnTo>
                  <a:lnTo>
                    <a:pt x="8039835" y="420239"/>
                  </a:lnTo>
                  <a:lnTo>
                    <a:pt x="8064989" y="452902"/>
                  </a:lnTo>
                  <a:lnTo>
                    <a:pt x="8088948" y="486473"/>
                  </a:lnTo>
                  <a:lnTo>
                    <a:pt x="8111651" y="520902"/>
                  </a:lnTo>
                  <a:lnTo>
                    <a:pt x="8133065" y="556143"/>
                  </a:lnTo>
                  <a:lnTo>
                    <a:pt x="8153163" y="592149"/>
                  </a:lnTo>
                  <a:lnTo>
                    <a:pt x="8171934" y="628869"/>
                  </a:lnTo>
                  <a:lnTo>
                    <a:pt x="8189339" y="666257"/>
                  </a:lnTo>
                  <a:lnTo>
                    <a:pt x="8205362" y="704260"/>
                  </a:lnTo>
                  <a:lnTo>
                    <a:pt x="8219970" y="742826"/>
                  </a:lnTo>
                  <a:lnTo>
                    <a:pt x="8233143" y="781901"/>
                  </a:lnTo>
                  <a:lnTo>
                    <a:pt x="8244871" y="821439"/>
                  </a:lnTo>
                  <a:lnTo>
                    <a:pt x="8255136" y="861381"/>
                  </a:lnTo>
                  <a:lnTo>
                    <a:pt x="8263923" y="901671"/>
                  </a:lnTo>
                  <a:lnTo>
                    <a:pt x="8271225" y="942258"/>
                  </a:lnTo>
                  <a:lnTo>
                    <a:pt x="8277021" y="983088"/>
                  </a:lnTo>
                  <a:lnTo>
                    <a:pt x="8281316" y="1024103"/>
                  </a:lnTo>
                  <a:lnTo>
                    <a:pt x="8284095" y="1065247"/>
                  </a:lnTo>
                  <a:lnTo>
                    <a:pt x="8285363" y="1106466"/>
                  </a:lnTo>
                  <a:lnTo>
                    <a:pt x="8285363" y="1558607"/>
                  </a:lnTo>
                  <a:lnTo>
                    <a:pt x="8284095" y="1599826"/>
                  </a:lnTo>
                  <a:lnTo>
                    <a:pt x="8281316" y="1640969"/>
                  </a:lnTo>
                  <a:lnTo>
                    <a:pt x="8277021" y="1681985"/>
                  </a:lnTo>
                  <a:lnTo>
                    <a:pt x="8271225" y="1722815"/>
                  </a:lnTo>
                  <a:lnTo>
                    <a:pt x="8263923" y="1763402"/>
                  </a:lnTo>
                  <a:lnTo>
                    <a:pt x="8255136" y="1803692"/>
                  </a:lnTo>
                  <a:lnTo>
                    <a:pt x="8244871" y="1843634"/>
                  </a:lnTo>
                  <a:lnTo>
                    <a:pt x="8233143" y="1883171"/>
                  </a:lnTo>
                  <a:lnTo>
                    <a:pt x="8219970" y="1922248"/>
                  </a:lnTo>
                  <a:lnTo>
                    <a:pt x="8205362" y="1960812"/>
                  </a:lnTo>
                  <a:lnTo>
                    <a:pt x="8189339" y="1998816"/>
                  </a:lnTo>
                  <a:lnTo>
                    <a:pt x="8171943" y="2036205"/>
                  </a:lnTo>
                  <a:lnTo>
                    <a:pt x="8153163" y="2072924"/>
                  </a:lnTo>
                  <a:lnTo>
                    <a:pt x="8133065" y="2108929"/>
                  </a:lnTo>
                  <a:lnTo>
                    <a:pt x="8111651" y="2144170"/>
                  </a:lnTo>
                  <a:lnTo>
                    <a:pt x="8088948" y="2178600"/>
                  </a:lnTo>
                  <a:lnTo>
                    <a:pt x="8064989" y="2212169"/>
                  </a:lnTo>
                  <a:lnTo>
                    <a:pt x="8039835" y="2244832"/>
                  </a:lnTo>
                  <a:lnTo>
                    <a:pt x="8013477" y="2276552"/>
                  </a:lnTo>
                  <a:lnTo>
                    <a:pt x="7985958" y="2307273"/>
                  </a:lnTo>
                  <a:lnTo>
                    <a:pt x="7957340" y="2336966"/>
                  </a:lnTo>
                  <a:lnTo>
                    <a:pt x="7927647" y="2365585"/>
                  </a:lnTo>
                  <a:lnTo>
                    <a:pt x="7896925" y="2393095"/>
                  </a:lnTo>
                  <a:lnTo>
                    <a:pt x="7865211" y="2419461"/>
                  </a:lnTo>
                  <a:lnTo>
                    <a:pt x="7832538" y="2444615"/>
                  </a:lnTo>
                  <a:lnTo>
                    <a:pt x="7798975" y="2468574"/>
                  </a:lnTo>
                  <a:lnTo>
                    <a:pt x="7764554" y="2491277"/>
                  </a:lnTo>
                  <a:lnTo>
                    <a:pt x="7729302" y="2512691"/>
                  </a:lnTo>
                  <a:lnTo>
                    <a:pt x="7693289" y="2532789"/>
                  </a:lnTo>
                  <a:lnTo>
                    <a:pt x="7656575" y="2551560"/>
                  </a:lnTo>
                  <a:lnTo>
                    <a:pt x="7619188" y="2568974"/>
                  </a:lnTo>
                  <a:lnTo>
                    <a:pt x="7581184" y="2584988"/>
                  </a:lnTo>
                  <a:lnTo>
                    <a:pt x="7542612" y="2599597"/>
                  </a:lnTo>
                  <a:lnTo>
                    <a:pt x="7503550" y="2612770"/>
                  </a:lnTo>
                  <a:lnTo>
                    <a:pt x="7464009" y="2624497"/>
                  </a:lnTo>
                  <a:lnTo>
                    <a:pt x="7424065" y="2634763"/>
                  </a:lnTo>
                  <a:lnTo>
                    <a:pt x="7383776" y="2643549"/>
                  </a:lnTo>
                  <a:lnTo>
                    <a:pt x="7343183" y="2650852"/>
                  </a:lnTo>
                  <a:lnTo>
                    <a:pt x="7302358" y="2656647"/>
                  </a:lnTo>
                  <a:lnTo>
                    <a:pt x="7261339" y="2660942"/>
                  </a:lnTo>
                  <a:lnTo>
                    <a:pt x="7220207" y="2663722"/>
                  </a:lnTo>
                  <a:lnTo>
                    <a:pt x="7178976" y="2664989"/>
                  </a:lnTo>
                  <a:close/>
                </a:path>
              </a:pathLst>
            </a:custGeom>
            <a:solidFill>
              <a:srgbClr val="EA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23559" y="3816324"/>
              <a:ext cx="8037830" cy="2413000"/>
            </a:xfrm>
            <a:custGeom>
              <a:avLst/>
              <a:gdLst/>
              <a:ahLst/>
              <a:cxnLst/>
              <a:rect l="l" t="t" r="r" b="b"/>
              <a:pathLst>
                <a:path w="8037830" h="2413000">
                  <a:moveTo>
                    <a:pt x="4060266" y="2210003"/>
                  </a:moveTo>
                  <a:lnTo>
                    <a:pt x="1524342" y="2210003"/>
                  </a:lnTo>
                  <a:lnTo>
                    <a:pt x="1524342" y="2224875"/>
                  </a:lnTo>
                  <a:lnTo>
                    <a:pt x="4060266" y="2224875"/>
                  </a:lnTo>
                  <a:lnTo>
                    <a:pt x="4060266" y="2210003"/>
                  </a:lnTo>
                  <a:close/>
                </a:path>
                <a:path w="8037830" h="2413000">
                  <a:moveTo>
                    <a:pt x="8037589" y="990600"/>
                  </a:moveTo>
                  <a:lnTo>
                    <a:pt x="8036446" y="939800"/>
                  </a:lnTo>
                  <a:lnTo>
                    <a:pt x="8033017" y="889000"/>
                  </a:lnTo>
                  <a:lnTo>
                    <a:pt x="8027390" y="850900"/>
                  </a:lnTo>
                  <a:lnTo>
                    <a:pt x="8019593" y="800100"/>
                  </a:lnTo>
                  <a:lnTo>
                    <a:pt x="8015046" y="776795"/>
                  </a:lnTo>
                  <a:lnTo>
                    <a:pt x="8015046" y="990600"/>
                  </a:lnTo>
                  <a:lnTo>
                    <a:pt x="8015046" y="1409700"/>
                  </a:lnTo>
                  <a:lnTo>
                    <a:pt x="8013852" y="1460500"/>
                  </a:lnTo>
                  <a:lnTo>
                    <a:pt x="8010309" y="1511300"/>
                  </a:lnTo>
                  <a:lnTo>
                    <a:pt x="8004480" y="1562100"/>
                  </a:lnTo>
                  <a:lnTo>
                    <a:pt x="7996402" y="1600200"/>
                  </a:lnTo>
                  <a:lnTo>
                    <a:pt x="7986141" y="1651000"/>
                  </a:lnTo>
                  <a:lnTo>
                    <a:pt x="7973758" y="1689100"/>
                  </a:lnTo>
                  <a:lnTo>
                    <a:pt x="7959306" y="1739900"/>
                  </a:lnTo>
                  <a:lnTo>
                    <a:pt x="7942834" y="1778000"/>
                  </a:lnTo>
                  <a:lnTo>
                    <a:pt x="7924406" y="1828800"/>
                  </a:lnTo>
                  <a:lnTo>
                    <a:pt x="7904086" y="1866900"/>
                  </a:lnTo>
                  <a:lnTo>
                    <a:pt x="7881925" y="1905000"/>
                  </a:lnTo>
                  <a:lnTo>
                    <a:pt x="7857960" y="1943100"/>
                  </a:lnTo>
                  <a:lnTo>
                    <a:pt x="7832268" y="1981200"/>
                  </a:lnTo>
                  <a:lnTo>
                    <a:pt x="7804912" y="2019300"/>
                  </a:lnTo>
                  <a:lnTo>
                    <a:pt x="7775918" y="2057400"/>
                  </a:lnTo>
                  <a:lnTo>
                    <a:pt x="7745374" y="2082800"/>
                  </a:lnTo>
                  <a:lnTo>
                    <a:pt x="7713319" y="2120900"/>
                  </a:lnTo>
                  <a:lnTo>
                    <a:pt x="7679817" y="2146300"/>
                  </a:lnTo>
                  <a:lnTo>
                    <a:pt x="7644917" y="2171700"/>
                  </a:lnTo>
                  <a:lnTo>
                    <a:pt x="7608671" y="2209800"/>
                  </a:lnTo>
                  <a:lnTo>
                    <a:pt x="7571156" y="2235200"/>
                  </a:lnTo>
                  <a:lnTo>
                    <a:pt x="7532408" y="2260600"/>
                  </a:lnTo>
                  <a:lnTo>
                    <a:pt x="7492492" y="2273300"/>
                  </a:lnTo>
                  <a:lnTo>
                    <a:pt x="7451458" y="2298700"/>
                  </a:lnTo>
                  <a:lnTo>
                    <a:pt x="7409370" y="2311400"/>
                  </a:lnTo>
                  <a:lnTo>
                    <a:pt x="7366279" y="2336800"/>
                  </a:lnTo>
                  <a:lnTo>
                    <a:pt x="7231570" y="2374900"/>
                  </a:lnTo>
                  <a:lnTo>
                    <a:pt x="7185038" y="2374900"/>
                  </a:lnTo>
                  <a:lnTo>
                    <a:pt x="7137781" y="2387600"/>
                  </a:lnTo>
                  <a:lnTo>
                    <a:pt x="899807" y="2387600"/>
                  </a:lnTo>
                  <a:lnTo>
                    <a:pt x="852551" y="2374900"/>
                  </a:lnTo>
                  <a:lnTo>
                    <a:pt x="806018" y="2374900"/>
                  </a:lnTo>
                  <a:lnTo>
                    <a:pt x="671309" y="2336800"/>
                  </a:lnTo>
                  <a:lnTo>
                    <a:pt x="628218" y="2311400"/>
                  </a:lnTo>
                  <a:lnTo>
                    <a:pt x="586130" y="2298700"/>
                  </a:lnTo>
                  <a:lnTo>
                    <a:pt x="545096" y="2273300"/>
                  </a:lnTo>
                  <a:lnTo>
                    <a:pt x="505180" y="2260600"/>
                  </a:lnTo>
                  <a:lnTo>
                    <a:pt x="466432" y="2235200"/>
                  </a:lnTo>
                  <a:lnTo>
                    <a:pt x="428917" y="2209800"/>
                  </a:lnTo>
                  <a:lnTo>
                    <a:pt x="392671" y="2171700"/>
                  </a:lnTo>
                  <a:lnTo>
                    <a:pt x="357771" y="2146300"/>
                  </a:lnTo>
                  <a:lnTo>
                    <a:pt x="324269" y="2120900"/>
                  </a:lnTo>
                  <a:lnTo>
                    <a:pt x="292214" y="2082800"/>
                  </a:lnTo>
                  <a:lnTo>
                    <a:pt x="261658" y="2057400"/>
                  </a:lnTo>
                  <a:lnTo>
                    <a:pt x="232676" y="2019300"/>
                  </a:lnTo>
                  <a:lnTo>
                    <a:pt x="205308" y="1981200"/>
                  </a:lnTo>
                  <a:lnTo>
                    <a:pt x="179628" y="1943100"/>
                  </a:lnTo>
                  <a:lnTo>
                    <a:pt x="155663" y="1905000"/>
                  </a:lnTo>
                  <a:lnTo>
                    <a:pt x="133502" y="1866900"/>
                  </a:lnTo>
                  <a:lnTo>
                    <a:pt x="113169" y="1828800"/>
                  </a:lnTo>
                  <a:lnTo>
                    <a:pt x="94754" y="1778000"/>
                  </a:lnTo>
                  <a:lnTo>
                    <a:pt x="78282" y="1739900"/>
                  </a:lnTo>
                  <a:lnTo>
                    <a:pt x="63830" y="1689100"/>
                  </a:lnTo>
                  <a:lnTo>
                    <a:pt x="51447" y="1651000"/>
                  </a:lnTo>
                  <a:lnTo>
                    <a:pt x="41186" y="1600200"/>
                  </a:lnTo>
                  <a:lnTo>
                    <a:pt x="33108" y="1562100"/>
                  </a:lnTo>
                  <a:lnTo>
                    <a:pt x="27266" y="1511300"/>
                  </a:lnTo>
                  <a:lnTo>
                    <a:pt x="23723" y="1460500"/>
                  </a:lnTo>
                  <a:lnTo>
                    <a:pt x="22529" y="1409700"/>
                  </a:lnTo>
                  <a:lnTo>
                    <a:pt x="22529" y="990600"/>
                  </a:lnTo>
                  <a:lnTo>
                    <a:pt x="23723" y="939800"/>
                  </a:lnTo>
                  <a:lnTo>
                    <a:pt x="27266" y="889000"/>
                  </a:lnTo>
                  <a:lnTo>
                    <a:pt x="33108" y="850900"/>
                  </a:lnTo>
                  <a:lnTo>
                    <a:pt x="41186" y="800100"/>
                  </a:lnTo>
                  <a:lnTo>
                    <a:pt x="51447" y="749300"/>
                  </a:lnTo>
                  <a:lnTo>
                    <a:pt x="63830" y="711200"/>
                  </a:lnTo>
                  <a:lnTo>
                    <a:pt x="78282" y="660400"/>
                  </a:lnTo>
                  <a:lnTo>
                    <a:pt x="94754" y="622300"/>
                  </a:lnTo>
                  <a:lnTo>
                    <a:pt x="113169" y="584200"/>
                  </a:lnTo>
                  <a:lnTo>
                    <a:pt x="133502" y="533400"/>
                  </a:lnTo>
                  <a:lnTo>
                    <a:pt x="155663" y="495300"/>
                  </a:lnTo>
                  <a:lnTo>
                    <a:pt x="179628" y="457200"/>
                  </a:lnTo>
                  <a:lnTo>
                    <a:pt x="205308" y="419100"/>
                  </a:lnTo>
                  <a:lnTo>
                    <a:pt x="232676" y="381000"/>
                  </a:lnTo>
                  <a:lnTo>
                    <a:pt x="261658" y="355600"/>
                  </a:lnTo>
                  <a:lnTo>
                    <a:pt x="292214" y="317500"/>
                  </a:lnTo>
                  <a:lnTo>
                    <a:pt x="324269" y="292100"/>
                  </a:lnTo>
                  <a:lnTo>
                    <a:pt x="357771" y="254000"/>
                  </a:lnTo>
                  <a:lnTo>
                    <a:pt x="392671" y="228600"/>
                  </a:lnTo>
                  <a:lnTo>
                    <a:pt x="428917" y="203200"/>
                  </a:lnTo>
                  <a:lnTo>
                    <a:pt x="466432" y="177800"/>
                  </a:lnTo>
                  <a:lnTo>
                    <a:pt x="505180" y="152400"/>
                  </a:lnTo>
                  <a:lnTo>
                    <a:pt x="545096" y="127000"/>
                  </a:lnTo>
                  <a:lnTo>
                    <a:pt x="586130" y="101600"/>
                  </a:lnTo>
                  <a:lnTo>
                    <a:pt x="628218" y="88900"/>
                  </a:lnTo>
                  <a:lnTo>
                    <a:pt x="715340" y="63500"/>
                  </a:lnTo>
                  <a:lnTo>
                    <a:pt x="852551" y="25400"/>
                  </a:lnTo>
                  <a:lnTo>
                    <a:pt x="899807" y="25400"/>
                  </a:lnTo>
                  <a:lnTo>
                    <a:pt x="947712" y="12700"/>
                  </a:lnTo>
                  <a:lnTo>
                    <a:pt x="7089864" y="12700"/>
                  </a:lnTo>
                  <a:lnTo>
                    <a:pt x="7137781" y="25400"/>
                  </a:lnTo>
                  <a:lnTo>
                    <a:pt x="7185038" y="25400"/>
                  </a:lnTo>
                  <a:lnTo>
                    <a:pt x="7322248" y="63500"/>
                  </a:lnTo>
                  <a:lnTo>
                    <a:pt x="7409370" y="88900"/>
                  </a:lnTo>
                  <a:lnTo>
                    <a:pt x="7451458" y="101600"/>
                  </a:lnTo>
                  <a:lnTo>
                    <a:pt x="7492492" y="127000"/>
                  </a:lnTo>
                  <a:lnTo>
                    <a:pt x="7532408" y="152400"/>
                  </a:lnTo>
                  <a:lnTo>
                    <a:pt x="7571156" y="177800"/>
                  </a:lnTo>
                  <a:lnTo>
                    <a:pt x="7608671" y="203200"/>
                  </a:lnTo>
                  <a:lnTo>
                    <a:pt x="7644917" y="228600"/>
                  </a:lnTo>
                  <a:lnTo>
                    <a:pt x="7679817" y="254000"/>
                  </a:lnTo>
                  <a:lnTo>
                    <a:pt x="7713319" y="292100"/>
                  </a:lnTo>
                  <a:lnTo>
                    <a:pt x="7745374" y="317500"/>
                  </a:lnTo>
                  <a:lnTo>
                    <a:pt x="7775918" y="355600"/>
                  </a:lnTo>
                  <a:lnTo>
                    <a:pt x="7804912" y="381000"/>
                  </a:lnTo>
                  <a:lnTo>
                    <a:pt x="7832268" y="419100"/>
                  </a:lnTo>
                  <a:lnTo>
                    <a:pt x="7857960" y="457200"/>
                  </a:lnTo>
                  <a:lnTo>
                    <a:pt x="7881925" y="495300"/>
                  </a:lnTo>
                  <a:lnTo>
                    <a:pt x="7904086" y="533400"/>
                  </a:lnTo>
                  <a:lnTo>
                    <a:pt x="7924406" y="584200"/>
                  </a:lnTo>
                  <a:lnTo>
                    <a:pt x="7942834" y="622300"/>
                  </a:lnTo>
                  <a:lnTo>
                    <a:pt x="7959306" y="660400"/>
                  </a:lnTo>
                  <a:lnTo>
                    <a:pt x="7973758" y="711200"/>
                  </a:lnTo>
                  <a:lnTo>
                    <a:pt x="7986141" y="749300"/>
                  </a:lnTo>
                  <a:lnTo>
                    <a:pt x="7996402" y="800100"/>
                  </a:lnTo>
                  <a:lnTo>
                    <a:pt x="8004480" y="850900"/>
                  </a:lnTo>
                  <a:lnTo>
                    <a:pt x="8010309" y="889000"/>
                  </a:lnTo>
                  <a:lnTo>
                    <a:pt x="8013852" y="939800"/>
                  </a:lnTo>
                  <a:lnTo>
                    <a:pt x="8015046" y="990600"/>
                  </a:lnTo>
                  <a:lnTo>
                    <a:pt x="8015046" y="776795"/>
                  </a:lnTo>
                  <a:lnTo>
                    <a:pt x="8009687" y="749300"/>
                  </a:lnTo>
                  <a:lnTo>
                    <a:pt x="7997723" y="711200"/>
                  </a:lnTo>
                  <a:lnTo>
                    <a:pt x="7983766" y="660400"/>
                  </a:lnTo>
                  <a:lnTo>
                    <a:pt x="7967840" y="622300"/>
                  </a:lnTo>
                  <a:lnTo>
                    <a:pt x="7950035" y="584200"/>
                  </a:lnTo>
                  <a:lnTo>
                    <a:pt x="7930362" y="546100"/>
                  </a:lnTo>
                  <a:lnTo>
                    <a:pt x="7908912" y="495300"/>
                  </a:lnTo>
                  <a:lnTo>
                    <a:pt x="7885709" y="457200"/>
                  </a:lnTo>
                  <a:lnTo>
                    <a:pt x="7860830" y="419100"/>
                  </a:lnTo>
                  <a:lnTo>
                    <a:pt x="7834300" y="393700"/>
                  </a:lnTo>
                  <a:lnTo>
                    <a:pt x="7806195" y="355600"/>
                  </a:lnTo>
                  <a:lnTo>
                    <a:pt x="7776565" y="317500"/>
                  </a:lnTo>
                  <a:lnTo>
                    <a:pt x="7745450" y="292100"/>
                  </a:lnTo>
                  <a:lnTo>
                    <a:pt x="7712913" y="254000"/>
                  </a:lnTo>
                  <a:lnTo>
                    <a:pt x="7679004" y="228600"/>
                  </a:lnTo>
                  <a:lnTo>
                    <a:pt x="7643762" y="203200"/>
                  </a:lnTo>
                  <a:lnTo>
                    <a:pt x="7607262" y="165100"/>
                  </a:lnTo>
                  <a:lnTo>
                    <a:pt x="7569555" y="139700"/>
                  </a:lnTo>
                  <a:lnTo>
                    <a:pt x="7530668" y="127000"/>
                  </a:lnTo>
                  <a:lnTo>
                    <a:pt x="7490688" y="101600"/>
                  </a:lnTo>
                  <a:lnTo>
                    <a:pt x="7449642" y="76200"/>
                  </a:lnTo>
                  <a:lnTo>
                    <a:pt x="7364590" y="50800"/>
                  </a:lnTo>
                  <a:lnTo>
                    <a:pt x="7230402" y="12700"/>
                  </a:lnTo>
                  <a:lnTo>
                    <a:pt x="7184123" y="0"/>
                  </a:lnTo>
                  <a:lnTo>
                    <a:pt x="853465" y="0"/>
                  </a:lnTo>
                  <a:lnTo>
                    <a:pt x="716889" y="38100"/>
                  </a:lnTo>
                  <a:lnTo>
                    <a:pt x="587946" y="76200"/>
                  </a:lnTo>
                  <a:lnTo>
                    <a:pt x="546900" y="101600"/>
                  </a:lnTo>
                  <a:lnTo>
                    <a:pt x="506907" y="127000"/>
                  </a:lnTo>
                  <a:lnTo>
                    <a:pt x="468033" y="139700"/>
                  </a:lnTo>
                  <a:lnTo>
                    <a:pt x="430314" y="165100"/>
                  </a:lnTo>
                  <a:lnTo>
                    <a:pt x="393814" y="203200"/>
                  </a:lnTo>
                  <a:lnTo>
                    <a:pt x="358584" y="228600"/>
                  </a:lnTo>
                  <a:lnTo>
                    <a:pt x="324675" y="254000"/>
                  </a:lnTo>
                  <a:lnTo>
                    <a:pt x="292138" y="292100"/>
                  </a:lnTo>
                  <a:lnTo>
                    <a:pt x="261023" y="317500"/>
                  </a:lnTo>
                  <a:lnTo>
                    <a:pt x="231381" y="355600"/>
                  </a:lnTo>
                  <a:lnTo>
                    <a:pt x="203276" y="393700"/>
                  </a:lnTo>
                  <a:lnTo>
                    <a:pt x="176758" y="419100"/>
                  </a:lnTo>
                  <a:lnTo>
                    <a:pt x="151866" y="457200"/>
                  </a:lnTo>
                  <a:lnTo>
                    <a:pt x="128676" y="495300"/>
                  </a:lnTo>
                  <a:lnTo>
                    <a:pt x="107213" y="546100"/>
                  </a:lnTo>
                  <a:lnTo>
                    <a:pt x="87553" y="584200"/>
                  </a:lnTo>
                  <a:lnTo>
                    <a:pt x="69735" y="622300"/>
                  </a:lnTo>
                  <a:lnTo>
                    <a:pt x="53822" y="673100"/>
                  </a:lnTo>
                  <a:lnTo>
                    <a:pt x="39852" y="711200"/>
                  </a:lnTo>
                  <a:lnTo>
                    <a:pt x="27901" y="749300"/>
                  </a:lnTo>
                  <a:lnTo>
                    <a:pt x="17995" y="800100"/>
                  </a:lnTo>
                  <a:lnTo>
                    <a:pt x="10198" y="850900"/>
                  </a:lnTo>
                  <a:lnTo>
                    <a:pt x="4559" y="889000"/>
                  </a:lnTo>
                  <a:lnTo>
                    <a:pt x="1143" y="939800"/>
                  </a:lnTo>
                  <a:lnTo>
                    <a:pt x="0" y="990600"/>
                  </a:lnTo>
                  <a:lnTo>
                    <a:pt x="0" y="1409700"/>
                  </a:lnTo>
                  <a:lnTo>
                    <a:pt x="1143" y="1460500"/>
                  </a:lnTo>
                  <a:lnTo>
                    <a:pt x="4559" y="1511300"/>
                  </a:lnTo>
                  <a:lnTo>
                    <a:pt x="10198" y="1562100"/>
                  </a:lnTo>
                  <a:lnTo>
                    <a:pt x="17995" y="1600200"/>
                  </a:lnTo>
                  <a:lnTo>
                    <a:pt x="27901" y="1651000"/>
                  </a:lnTo>
                  <a:lnTo>
                    <a:pt x="39852" y="1689100"/>
                  </a:lnTo>
                  <a:lnTo>
                    <a:pt x="53822" y="1739900"/>
                  </a:lnTo>
                  <a:lnTo>
                    <a:pt x="69735" y="1778000"/>
                  </a:lnTo>
                  <a:lnTo>
                    <a:pt x="87553" y="1828800"/>
                  </a:lnTo>
                  <a:lnTo>
                    <a:pt x="107213" y="1866900"/>
                  </a:lnTo>
                  <a:lnTo>
                    <a:pt x="128676" y="1905000"/>
                  </a:lnTo>
                  <a:lnTo>
                    <a:pt x="151866" y="1943100"/>
                  </a:lnTo>
                  <a:lnTo>
                    <a:pt x="176758" y="1981200"/>
                  </a:lnTo>
                  <a:lnTo>
                    <a:pt x="203276" y="2019300"/>
                  </a:lnTo>
                  <a:lnTo>
                    <a:pt x="231381" y="2057400"/>
                  </a:lnTo>
                  <a:lnTo>
                    <a:pt x="261023" y="2082800"/>
                  </a:lnTo>
                  <a:lnTo>
                    <a:pt x="292138" y="2120900"/>
                  </a:lnTo>
                  <a:lnTo>
                    <a:pt x="324675" y="2146300"/>
                  </a:lnTo>
                  <a:lnTo>
                    <a:pt x="358584" y="2184400"/>
                  </a:lnTo>
                  <a:lnTo>
                    <a:pt x="393814" y="2209800"/>
                  </a:lnTo>
                  <a:lnTo>
                    <a:pt x="430314" y="2235200"/>
                  </a:lnTo>
                  <a:lnTo>
                    <a:pt x="468033" y="2260600"/>
                  </a:lnTo>
                  <a:lnTo>
                    <a:pt x="506907" y="2286000"/>
                  </a:lnTo>
                  <a:lnTo>
                    <a:pt x="546900" y="2298700"/>
                  </a:lnTo>
                  <a:lnTo>
                    <a:pt x="587946" y="2324100"/>
                  </a:lnTo>
                  <a:lnTo>
                    <a:pt x="629996" y="2336800"/>
                  </a:lnTo>
                  <a:lnTo>
                    <a:pt x="672998" y="2362200"/>
                  </a:lnTo>
                  <a:lnTo>
                    <a:pt x="761644" y="2387600"/>
                  </a:lnTo>
                  <a:lnTo>
                    <a:pt x="807186" y="2387600"/>
                  </a:lnTo>
                  <a:lnTo>
                    <a:pt x="853465" y="2400300"/>
                  </a:lnTo>
                  <a:lnTo>
                    <a:pt x="900442" y="2400300"/>
                  </a:lnTo>
                  <a:lnTo>
                    <a:pt x="948055" y="2413000"/>
                  </a:lnTo>
                  <a:lnTo>
                    <a:pt x="7089534" y="2413000"/>
                  </a:lnTo>
                  <a:lnTo>
                    <a:pt x="7137146" y="2400300"/>
                  </a:lnTo>
                  <a:lnTo>
                    <a:pt x="7184123" y="2400300"/>
                  </a:lnTo>
                  <a:lnTo>
                    <a:pt x="7230402" y="2387600"/>
                  </a:lnTo>
                  <a:lnTo>
                    <a:pt x="7275944" y="2387600"/>
                  </a:lnTo>
                  <a:lnTo>
                    <a:pt x="7364590" y="2362200"/>
                  </a:lnTo>
                  <a:lnTo>
                    <a:pt x="7407592" y="2336800"/>
                  </a:lnTo>
                  <a:lnTo>
                    <a:pt x="7449642" y="2324100"/>
                  </a:lnTo>
                  <a:lnTo>
                    <a:pt x="7490688" y="2298700"/>
                  </a:lnTo>
                  <a:lnTo>
                    <a:pt x="7530668" y="2286000"/>
                  </a:lnTo>
                  <a:lnTo>
                    <a:pt x="7569555" y="2260600"/>
                  </a:lnTo>
                  <a:lnTo>
                    <a:pt x="7607262" y="2235200"/>
                  </a:lnTo>
                  <a:lnTo>
                    <a:pt x="7643762" y="2209800"/>
                  </a:lnTo>
                  <a:lnTo>
                    <a:pt x="7679004" y="2184400"/>
                  </a:lnTo>
                  <a:lnTo>
                    <a:pt x="7712913" y="2146300"/>
                  </a:lnTo>
                  <a:lnTo>
                    <a:pt x="7745450" y="2120900"/>
                  </a:lnTo>
                  <a:lnTo>
                    <a:pt x="7776565" y="2082800"/>
                  </a:lnTo>
                  <a:lnTo>
                    <a:pt x="7806195" y="2057400"/>
                  </a:lnTo>
                  <a:lnTo>
                    <a:pt x="7834300" y="2019300"/>
                  </a:lnTo>
                  <a:lnTo>
                    <a:pt x="7860830" y="1981200"/>
                  </a:lnTo>
                  <a:lnTo>
                    <a:pt x="7885709" y="1943100"/>
                  </a:lnTo>
                  <a:lnTo>
                    <a:pt x="7908912" y="1905000"/>
                  </a:lnTo>
                  <a:lnTo>
                    <a:pt x="7930362" y="1866900"/>
                  </a:lnTo>
                  <a:lnTo>
                    <a:pt x="7950035" y="1828800"/>
                  </a:lnTo>
                  <a:lnTo>
                    <a:pt x="7967840" y="1778000"/>
                  </a:lnTo>
                  <a:lnTo>
                    <a:pt x="7983766" y="1739900"/>
                  </a:lnTo>
                  <a:lnTo>
                    <a:pt x="7997723" y="1689100"/>
                  </a:lnTo>
                  <a:lnTo>
                    <a:pt x="8009687" y="1651000"/>
                  </a:lnTo>
                  <a:lnTo>
                    <a:pt x="8019593" y="1600200"/>
                  </a:lnTo>
                  <a:lnTo>
                    <a:pt x="8027390" y="1562100"/>
                  </a:lnTo>
                  <a:lnTo>
                    <a:pt x="8033017" y="1511300"/>
                  </a:lnTo>
                  <a:lnTo>
                    <a:pt x="8036446" y="1460500"/>
                  </a:lnTo>
                  <a:lnTo>
                    <a:pt x="8037589" y="1409700"/>
                  </a:lnTo>
                  <a:lnTo>
                    <a:pt x="8037589" y="990600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25743" y="5954414"/>
              <a:ext cx="138167" cy="1589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89155" y="5987322"/>
              <a:ext cx="80916" cy="9308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447768" y="6026315"/>
              <a:ext cx="2536190" cy="15240"/>
            </a:xfrm>
            <a:custGeom>
              <a:avLst/>
              <a:gdLst/>
              <a:ahLst/>
              <a:cxnLst/>
              <a:rect l="l" t="t" r="r" b="b"/>
              <a:pathLst>
                <a:path w="2536190" h="15239">
                  <a:moveTo>
                    <a:pt x="2535922" y="14876"/>
                  </a:moveTo>
                  <a:lnTo>
                    <a:pt x="0" y="14876"/>
                  </a:lnTo>
                  <a:lnTo>
                    <a:pt x="0" y="0"/>
                  </a:lnTo>
                  <a:lnTo>
                    <a:pt x="2535922" y="0"/>
                  </a:lnTo>
                  <a:lnTo>
                    <a:pt x="2535922" y="1487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67688" y="5954414"/>
              <a:ext cx="138167" cy="1589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61527" y="5987322"/>
              <a:ext cx="80916" cy="9308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255281" y="5694083"/>
              <a:ext cx="112395" cy="303530"/>
            </a:xfrm>
            <a:custGeom>
              <a:avLst/>
              <a:gdLst/>
              <a:ahLst/>
              <a:cxnLst/>
              <a:rect l="l" t="t" r="r" b="b"/>
              <a:pathLst>
                <a:path w="112395" h="303529">
                  <a:moveTo>
                    <a:pt x="56123" y="303382"/>
                  </a:moveTo>
                  <a:lnTo>
                    <a:pt x="23677" y="262849"/>
                  </a:lnTo>
                  <a:lnTo>
                    <a:pt x="7015" y="233537"/>
                  </a:lnTo>
                  <a:lnTo>
                    <a:pt x="876" y="201225"/>
                  </a:lnTo>
                  <a:lnTo>
                    <a:pt x="0" y="151691"/>
                  </a:lnTo>
                  <a:lnTo>
                    <a:pt x="8769" y="92616"/>
                  </a:lnTo>
                  <a:lnTo>
                    <a:pt x="28061" y="44402"/>
                  </a:lnTo>
                  <a:lnTo>
                    <a:pt x="47354" y="11910"/>
                  </a:lnTo>
                  <a:lnTo>
                    <a:pt x="56123" y="0"/>
                  </a:lnTo>
                  <a:lnTo>
                    <a:pt x="88569" y="40532"/>
                  </a:lnTo>
                  <a:lnTo>
                    <a:pt x="105231" y="69844"/>
                  </a:lnTo>
                  <a:lnTo>
                    <a:pt x="111369" y="102156"/>
                  </a:lnTo>
                  <a:lnTo>
                    <a:pt x="112246" y="151691"/>
                  </a:lnTo>
                  <a:lnTo>
                    <a:pt x="103477" y="210765"/>
                  </a:lnTo>
                  <a:lnTo>
                    <a:pt x="84185" y="258979"/>
                  </a:lnTo>
                  <a:lnTo>
                    <a:pt x="64892" y="291471"/>
                  </a:lnTo>
                  <a:lnTo>
                    <a:pt x="56123" y="303382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16211" y="5843745"/>
              <a:ext cx="153945" cy="15394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57385" y="5843745"/>
              <a:ext cx="153945" cy="15394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292696" y="601707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1435" y="37866"/>
                  </a:moveTo>
                  <a:lnTo>
                    <a:pt x="16431" y="37866"/>
                  </a:lnTo>
                  <a:lnTo>
                    <a:pt x="13997" y="37393"/>
                  </a:lnTo>
                  <a:lnTo>
                    <a:pt x="0" y="21435"/>
                  </a:lnTo>
                  <a:lnTo>
                    <a:pt x="0" y="16431"/>
                  </a:lnTo>
                  <a:lnTo>
                    <a:pt x="16431" y="0"/>
                  </a:lnTo>
                  <a:lnTo>
                    <a:pt x="21435" y="0"/>
                  </a:lnTo>
                  <a:lnTo>
                    <a:pt x="37866" y="16431"/>
                  </a:lnTo>
                  <a:lnTo>
                    <a:pt x="37866" y="18933"/>
                  </a:lnTo>
                  <a:lnTo>
                    <a:pt x="37866" y="21435"/>
                  </a:lnTo>
                  <a:lnTo>
                    <a:pt x="23869" y="37393"/>
                  </a:lnTo>
                  <a:lnTo>
                    <a:pt x="21435" y="3786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99676" y="6594103"/>
              <a:ext cx="8285480" cy="2665095"/>
            </a:xfrm>
            <a:custGeom>
              <a:avLst/>
              <a:gdLst/>
              <a:ahLst/>
              <a:cxnLst/>
              <a:rect l="l" t="t" r="r" b="b"/>
              <a:pathLst>
                <a:path w="8285480" h="2665095">
                  <a:moveTo>
                    <a:pt x="7178976" y="2664989"/>
                  </a:moveTo>
                  <a:lnTo>
                    <a:pt x="1106382" y="2664989"/>
                  </a:lnTo>
                  <a:lnTo>
                    <a:pt x="1065163" y="2663722"/>
                  </a:lnTo>
                  <a:lnTo>
                    <a:pt x="1024020" y="2660942"/>
                  </a:lnTo>
                  <a:lnTo>
                    <a:pt x="983004" y="2656647"/>
                  </a:lnTo>
                  <a:lnTo>
                    <a:pt x="942174" y="2650852"/>
                  </a:lnTo>
                  <a:lnTo>
                    <a:pt x="901587" y="2643549"/>
                  </a:lnTo>
                  <a:lnTo>
                    <a:pt x="861297" y="2634763"/>
                  </a:lnTo>
                  <a:lnTo>
                    <a:pt x="821354" y="2624497"/>
                  </a:lnTo>
                  <a:lnTo>
                    <a:pt x="781817" y="2612770"/>
                  </a:lnTo>
                  <a:lnTo>
                    <a:pt x="742742" y="2599597"/>
                  </a:lnTo>
                  <a:lnTo>
                    <a:pt x="704176" y="2584988"/>
                  </a:lnTo>
                  <a:lnTo>
                    <a:pt x="666173" y="2568974"/>
                  </a:lnTo>
                  <a:lnTo>
                    <a:pt x="628784" y="2551560"/>
                  </a:lnTo>
                  <a:lnTo>
                    <a:pt x="592065" y="2532789"/>
                  </a:lnTo>
                  <a:lnTo>
                    <a:pt x="556059" y="2512691"/>
                  </a:lnTo>
                  <a:lnTo>
                    <a:pt x="520818" y="2491277"/>
                  </a:lnTo>
                  <a:lnTo>
                    <a:pt x="486389" y="2468574"/>
                  </a:lnTo>
                  <a:lnTo>
                    <a:pt x="452818" y="2444615"/>
                  </a:lnTo>
                  <a:lnTo>
                    <a:pt x="420154" y="2419461"/>
                  </a:lnTo>
                  <a:lnTo>
                    <a:pt x="388436" y="2393095"/>
                  </a:lnTo>
                  <a:lnTo>
                    <a:pt x="357709" y="2365585"/>
                  </a:lnTo>
                  <a:lnTo>
                    <a:pt x="328019" y="2336966"/>
                  </a:lnTo>
                  <a:lnTo>
                    <a:pt x="299400" y="2307273"/>
                  </a:lnTo>
                  <a:lnTo>
                    <a:pt x="271894" y="2276552"/>
                  </a:lnTo>
                  <a:lnTo>
                    <a:pt x="245536" y="2244832"/>
                  </a:lnTo>
                  <a:lnTo>
                    <a:pt x="220365" y="2212169"/>
                  </a:lnTo>
                  <a:lnTo>
                    <a:pt x="196413" y="2178600"/>
                  </a:lnTo>
                  <a:lnTo>
                    <a:pt x="173712" y="2144170"/>
                  </a:lnTo>
                  <a:lnTo>
                    <a:pt x="152294" y="2108929"/>
                  </a:lnTo>
                  <a:lnTo>
                    <a:pt x="132189" y="2072924"/>
                  </a:lnTo>
                  <a:lnTo>
                    <a:pt x="113422" y="2036205"/>
                  </a:lnTo>
                  <a:lnTo>
                    <a:pt x="96019" y="1998816"/>
                  </a:lnTo>
                  <a:lnTo>
                    <a:pt x="80003" y="1960812"/>
                  </a:lnTo>
                  <a:lnTo>
                    <a:pt x="65398" y="1922248"/>
                  </a:lnTo>
                  <a:lnTo>
                    <a:pt x="52223" y="1883171"/>
                  </a:lnTo>
                  <a:lnTo>
                    <a:pt x="40494" y="1843634"/>
                  </a:lnTo>
                  <a:lnTo>
                    <a:pt x="30228" y="1803692"/>
                  </a:lnTo>
                  <a:lnTo>
                    <a:pt x="21440" y="1763402"/>
                  </a:lnTo>
                  <a:lnTo>
                    <a:pt x="14140" y="1722815"/>
                  </a:lnTo>
                  <a:lnTo>
                    <a:pt x="8340" y="1681985"/>
                  </a:lnTo>
                  <a:lnTo>
                    <a:pt x="4046" y="1640969"/>
                  </a:lnTo>
                  <a:lnTo>
                    <a:pt x="1265" y="1599826"/>
                  </a:lnTo>
                  <a:lnTo>
                    <a:pt x="0" y="1558607"/>
                  </a:lnTo>
                  <a:lnTo>
                    <a:pt x="0" y="1106466"/>
                  </a:lnTo>
                  <a:lnTo>
                    <a:pt x="1265" y="1065247"/>
                  </a:lnTo>
                  <a:lnTo>
                    <a:pt x="4046" y="1024104"/>
                  </a:lnTo>
                  <a:lnTo>
                    <a:pt x="8340" y="983089"/>
                  </a:lnTo>
                  <a:lnTo>
                    <a:pt x="14140" y="942258"/>
                  </a:lnTo>
                  <a:lnTo>
                    <a:pt x="21440" y="901671"/>
                  </a:lnTo>
                  <a:lnTo>
                    <a:pt x="30228" y="861381"/>
                  </a:lnTo>
                  <a:lnTo>
                    <a:pt x="40494" y="821439"/>
                  </a:lnTo>
                  <a:lnTo>
                    <a:pt x="52223" y="781901"/>
                  </a:lnTo>
                  <a:lnTo>
                    <a:pt x="65398" y="742826"/>
                  </a:lnTo>
                  <a:lnTo>
                    <a:pt x="80003" y="704260"/>
                  </a:lnTo>
                  <a:lnTo>
                    <a:pt x="96019" y="666257"/>
                  </a:lnTo>
                  <a:lnTo>
                    <a:pt x="113422" y="628869"/>
                  </a:lnTo>
                  <a:lnTo>
                    <a:pt x="132189" y="592149"/>
                  </a:lnTo>
                  <a:lnTo>
                    <a:pt x="152294" y="556143"/>
                  </a:lnTo>
                  <a:lnTo>
                    <a:pt x="173712" y="520902"/>
                  </a:lnTo>
                  <a:lnTo>
                    <a:pt x="196413" y="486473"/>
                  </a:lnTo>
                  <a:lnTo>
                    <a:pt x="220365" y="452902"/>
                  </a:lnTo>
                  <a:lnTo>
                    <a:pt x="245536" y="420239"/>
                  </a:lnTo>
                  <a:lnTo>
                    <a:pt x="271894" y="388520"/>
                  </a:lnTo>
                  <a:lnTo>
                    <a:pt x="299400" y="357793"/>
                  </a:lnTo>
                  <a:lnTo>
                    <a:pt x="328019" y="328103"/>
                  </a:lnTo>
                  <a:lnTo>
                    <a:pt x="357709" y="299485"/>
                  </a:lnTo>
                  <a:lnTo>
                    <a:pt x="388436" y="271978"/>
                  </a:lnTo>
                  <a:lnTo>
                    <a:pt x="420154" y="245621"/>
                  </a:lnTo>
                  <a:lnTo>
                    <a:pt x="452818" y="220449"/>
                  </a:lnTo>
                  <a:lnTo>
                    <a:pt x="486389" y="196498"/>
                  </a:lnTo>
                  <a:lnTo>
                    <a:pt x="520818" y="173797"/>
                  </a:lnTo>
                  <a:lnTo>
                    <a:pt x="556059" y="152379"/>
                  </a:lnTo>
                  <a:lnTo>
                    <a:pt x="592065" y="132273"/>
                  </a:lnTo>
                  <a:lnTo>
                    <a:pt x="628784" y="113506"/>
                  </a:lnTo>
                  <a:lnTo>
                    <a:pt x="666173" y="96103"/>
                  </a:lnTo>
                  <a:lnTo>
                    <a:pt x="704176" y="80088"/>
                  </a:lnTo>
                  <a:lnTo>
                    <a:pt x="742742" y="65483"/>
                  </a:lnTo>
                  <a:lnTo>
                    <a:pt x="781817" y="52307"/>
                  </a:lnTo>
                  <a:lnTo>
                    <a:pt x="821354" y="40578"/>
                  </a:lnTo>
                  <a:lnTo>
                    <a:pt x="861297" y="30312"/>
                  </a:lnTo>
                  <a:lnTo>
                    <a:pt x="901587" y="21524"/>
                  </a:lnTo>
                  <a:lnTo>
                    <a:pt x="942174" y="14225"/>
                  </a:lnTo>
                  <a:lnTo>
                    <a:pt x="983004" y="8424"/>
                  </a:lnTo>
                  <a:lnTo>
                    <a:pt x="1024019" y="4130"/>
                  </a:lnTo>
                  <a:lnTo>
                    <a:pt x="1065163" y="1349"/>
                  </a:lnTo>
                  <a:lnTo>
                    <a:pt x="1106382" y="84"/>
                  </a:lnTo>
                  <a:lnTo>
                    <a:pt x="1120130" y="0"/>
                  </a:lnTo>
                  <a:lnTo>
                    <a:pt x="7178976" y="84"/>
                  </a:lnTo>
                  <a:lnTo>
                    <a:pt x="7220207" y="1349"/>
                  </a:lnTo>
                  <a:lnTo>
                    <a:pt x="7261339" y="4130"/>
                  </a:lnTo>
                  <a:lnTo>
                    <a:pt x="7302358" y="8424"/>
                  </a:lnTo>
                  <a:lnTo>
                    <a:pt x="7343183" y="14225"/>
                  </a:lnTo>
                  <a:lnTo>
                    <a:pt x="7383776" y="21524"/>
                  </a:lnTo>
                  <a:lnTo>
                    <a:pt x="7424065" y="30312"/>
                  </a:lnTo>
                  <a:lnTo>
                    <a:pt x="7464009" y="40578"/>
                  </a:lnTo>
                  <a:lnTo>
                    <a:pt x="7503550" y="52307"/>
                  </a:lnTo>
                  <a:lnTo>
                    <a:pt x="7542612" y="65483"/>
                  </a:lnTo>
                  <a:lnTo>
                    <a:pt x="7581184" y="80088"/>
                  </a:lnTo>
                  <a:lnTo>
                    <a:pt x="7619188" y="96103"/>
                  </a:lnTo>
                  <a:lnTo>
                    <a:pt x="7656575" y="113506"/>
                  </a:lnTo>
                  <a:lnTo>
                    <a:pt x="7693289" y="132273"/>
                  </a:lnTo>
                  <a:lnTo>
                    <a:pt x="7729302" y="152379"/>
                  </a:lnTo>
                  <a:lnTo>
                    <a:pt x="7764554" y="173797"/>
                  </a:lnTo>
                  <a:lnTo>
                    <a:pt x="7798975" y="196498"/>
                  </a:lnTo>
                  <a:lnTo>
                    <a:pt x="7832538" y="220449"/>
                  </a:lnTo>
                  <a:lnTo>
                    <a:pt x="7865211" y="245621"/>
                  </a:lnTo>
                  <a:lnTo>
                    <a:pt x="7896925" y="271978"/>
                  </a:lnTo>
                  <a:lnTo>
                    <a:pt x="7927647" y="299485"/>
                  </a:lnTo>
                  <a:lnTo>
                    <a:pt x="7957340" y="328103"/>
                  </a:lnTo>
                  <a:lnTo>
                    <a:pt x="7985958" y="357793"/>
                  </a:lnTo>
                  <a:lnTo>
                    <a:pt x="8013469" y="388520"/>
                  </a:lnTo>
                  <a:lnTo>
                    <a:pt x="8039835" y="420239"/>
                  </a:lnTo>
                  <a:lnTo>
                    <a:pt x="8064989" y="452902"/>
                  </a:lnTo>
                  <a:lnTo>
                    <a:pt x="8088948" y="486473"/>
                  </a:lnTo>
                  <a:lnTo>
                    <a:pt x="8111651" y="520902"/>
                  </a:lnTo>
                  <a:lnTo>
                    <a:pt x="8133065" y="556143"/>
                  </a:lnTo>
                  <a:lnTo>
                    <a:pt x="8153163" y="592149"/>
                  </a:lnTo>
                  <a:lnTo>
                    <a:pt x="8171934" y="628869"/>
                  </a:lnTo>
                  <a:lnTo>
                    <a:pt x="8189339" y="666257"/>
                  </a:lnTo>
                  <a:lnTo>
                    <a:pt x="8205362" y="704260"/>
                  </a:lnTo>
                  <a:lnTo>
                    <a:pt x="8219970" y="742826"/>
                  </a:lnTo>
                  <a:lnTo>
                    <a:pt x="8233143" y="781901"/>
                  </a:lnTo>
                  <a:lnTo>
                    <a:pt x="8244871" y="821439"/>
                  </a:lnTo>
                  <a:lnTo>
                    <a:pt x="8255136" y="861381"/>
                  </a:lnTo>
                  <a:lnTo>
                    <a:pt x="8263923" y="901671"/>
                  </a:lnTo>
                  <a:lnTo>
                    <a:pt x="8271225" y="942258"/>
                  </a:lnTo>
                  <a:lnTo>
                    <a:pt x="8277021" y="983088"/>
                  </a:lnTo>
                  <a:lnTo>
                    <a:pt x="8281316" y="1024103"/>
                  </a:lnTo>
                  <a:lnTo>
                    <a:pt x="8284095" y="1065247"/>
                  </a:lnTo>
                  <a:lnTo>
                    <a:pt x="8285363" y="1106466"/>
                  </a:lnTo>
                  <a:lnTo>
                    <a:pt x="8285363" y="1558607"/>
                  </a:lnTo>
                  <a:lnTo>
                    <a:pt x="8284095" y="1599826"/>
                  </a:lnTo>
                  <a:lnTo>
                    <a:pt x="8281316" y="1640969"/>
                  </a:lnTo>
                  <a:lnTo>
                    <a:pt x="8277021" y="1681985"/>
                  </a:lnTo>
                  <a:lnTo>
                    <a:pt x="8271225" y="1722815"/>
                  </a:lnTo>
                  <a:lnTo>
                    <a:pt x="8263923" y="1763402"/>
                  </a:lnTo>
                  <a:lnTo>
                    <a:pt x="8255136" y="1803692"/>
                  </a:lnTo>
                  <a:lnTo>
                    <a:pt x="8244871" y="1843634"/>
                  </a:lnTo>
                  <a:lnTo>
                    <a:pt x="8233143" y="1883171"/>
                  </a:lnTo>
                  <a:lnTo>
                    <a:pt x="8219970" y="1922248"/>
                  </a:lnTo>
                  <a:lnTo>
                    <a:pt x="8205362" y="1960812"/>
                  </a:lnTo>
                  <a:lnTo>
                    <a:pt x="8189339" y="1998816"/>
                  </a:lnTo>
                  <a:lnTo>
                    <a:pt x="8171943" y="2036205"/>
                  </a:lnTo>
                  <a:lnTo>
                    <a:pt x="8153163" y="2072924"/>
                  </a:lnTo>
                  <a:lnTo>
                    <a:pt x="8133065" y="2108929"/>
                  </a:lnTo>
                  <a:lnTo>
                    <a:pt x="8111651" y="2144170"/>
                  </a:lnTo>
                  <a:lnTo>
                    <a:pt x="8088948" y="2178600"/>
                  </a:lnTo>
                  <a:lnTo>
                    <a:pt x="8064989" y="2212169"/>
                  </a:lnTo>
                  <a:lnTo>
                    <a:pt x="8039835" y="2244832"/>
                  </a:lnTo>
                  <a:lnTo>
                    <a:pt x="8013477" y="2276552"/>
                  </a:lnTo>
                  <a:lnTo>
                    <a:pt x="7985958" y="2307273"/>
                  </a:lnTo>
                  <a:lnTo>
                    <a:pt x="7957340" y="2336966"/>
                  </a:lnTo>
                  <a:lnTo>
                    <a:pt x="7927647" y="2365585"/>
                  </a:lnTo>
                  <a:lnTo>
                    <a:pt x="7896925" y="2393095"/>
                  </a:lnTo>
                  <a:lnTo>
                    <a:pt x="7865211" y="2419461"/>
                  </a:lnTo>
                  <a:lnTo>
                    <a:pt x="7832538" y="2444615"/>
                  </a:lnTo>
                  <a:lnTo>
                    <a:pt x="7798975" y="2468574"/>
                  </a:lnTo>
                  <a:lnTo>
                    <a:pt x="7764554" y="2491277"/>
                  </a:lnTo>
                  <a:lnTo>
                    <a:pt x="7729302" y="2512691"/>
                  </a:lnTo>
                  <a:lnTo>
                    <a:pt x="7693289" y="2532789"/>
                  </a:lnTo>
                  <a:lnTo>
                    <a:pt x="7656575" y="2551560"/>
                  </a:lnTo>
                  <a:lnTo>
                    <a:pt x="7619188" y="2568974"/>
                  </a:lnTo>
                  <a:lnTo>
                    <a:pt x="7581184" y="2584988"/>
                  </a:lnTo>
                  <a:lnTo>
                    <a:pt x="7542612" y="2599597"/>
                  </a:lnTo>
                  <a:lnTo>
                    <a:pt x="7503550" y="2612770"/>
                  </a:lnTo>
                  <a:lnTo>
                    <a:pt x="7464009" y="2624497"/>
                  </a:lnTo>
                  <a:lnTo>
                    <a:pt x="7424065" y="2634763"/>
                  </a:lnTo>
                  <a:lnTo>
                    <a:pt x="7383776" y="2643549"/>
                  </a:lnTo>
                  <a:lnTo>
                    <a:pt x="7343183" y="2650852"/>
                  </a:lnTo>
                  <a:lnTo>
                    <a:pt x="7302358" y="2656647"/>
                  </a:lnTo>
                  <a:lnTo>
                    <a:pt x="7261339" y="2660942"/>
                  </a:lnTo>
                  <a:lnTo>
                    <a:pt x="7220207" y="2663722"/>
                  </a:lnTo>
                  <a:lnTo>
                    <a:pt x="7178976" y="2664989"/>
                  </a:lnTo>
                  <a:close/>
                </a:path>
              </a:pathLst>
            </a:custGeom>
            <a:solidFill>
              <a:srgbClr val="EA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23559" y="6718083"/>
              <a:ext cx="8037830" cy="2413000"/>
            </a:xfrm>
            <a:custGeom>
              <a:avLst/>
              <a:gdLst/>
              <a:ahLst/>
              <a:cxnLst/>
              <a:rect l="l" t="t" r="r" b="b"/>
              <a:pathLst>
                <a:path w="8037830" h="2413000">
                  <a:moveTo>
                    <a:pt x="4060266" y="2209990"/>
                  </a:moveTo>
                  <a:lnTo>
                    <a:pt x="1524342" y="2209990"/>
                  </a:lnTo>
                  <a:lnTo>
                    <a:pt x="1524342" y="2224875"/>
                  </a:lnTo>
                  <a:lnTo>
                    <a:pt x="4060266" y="2224875"/>
                  </a:lnTo>
                  <a:lnTo>
                    <a:pt x="4060266" y="2209990"/>
                  </a:lnTo>
                  <a:close/>
                </a:path>
                <a:path w="8037830" h="2413000">
                  <a:moveTo>
                    <a:pt x="8037589" y="990600"/>
                  </a:moveTo>
                  <a:lnTo>
                    <a:pt x="8036446" y="939800"/>
                  </a:lnTo>
                  <a:lnTo>
                    <a:pt x="8033017" y="889000"/>
                  </a:lnTo>
                  <a:lnTo>
                    <a:pt x="8027390" y="850900"/>
                  </a:lnTo>
                  <a:lnTo>
                    <a:pt x="8019593" y="800100"/>
                  </a:lnTo>
                  <a:lnTo>
                    <a:pt x="8015046" y="776795"/>
                  </a:lnTo>
                  <a:lnTo>
                    <a:pt x="8015046" y="990600"/>
                  </a:lnTo>
                  <a:lnTo>
                    <a:pt x="8015046" y="1409700"/>
                  </a:lnTo>
                  <a:lnTo>
                    <a:pt x="8013852" y="1460500"/>
                  </a:lnTo>
                  <a:lnTo>
                    <a:pt x="8010309" y="1511300"/>
                  </a:lnTo>
                  <a:lnTo>
                    <a:pt x="8004480" y="1562100"/>
                  </a:lnTo>
                  <a:lnTo>
                    <a:pt x="7996402" y="1600200"/>
                  </a:lnTo>
                  <a:lnTo>
                    <a:pt x="7986141" y="1651000"/>
                  </a:lnTo>
                  <a:lnTo>
                    <a:pt x="7973758" y="1689100"/>
                  </a:lnTo>
                  <a:lnTo>
                    <a:pt x="7959306" y="1739900"/>
                  </a:lnTo>
                  <a:lnTo>
                    <a:pt x="7942834" y="1778000"/>
                  </a:lnTo>
                  <a:lnTo>
                    <a:pt x="7924406" y="1828800"/>
                  </a:lnTo>
                  <a:lnTo>
                    <a:pt x="7904086" y="1866900"/>
                  </a:lnTo>
                  <a:lnTo>
                    <a:pt x="7881925" y="1905000"/>
                  </a:lnTo>
                  <a:lnTo>
                    <a:pt x="7857960" y="1943100"/>
                  </a:lnTo>
                  <a:lnTo>
                    <a:pt x="7832268" y="1981200"/>
                  </a:lnTo>
                  <a:lnTo>
                    <a:pt x="7804912" y="2019300"/>
                  </a:lnTo>
                  <a:lnTo>
                    <a:pt x="7775918" y="2057400"/>
                  </a:lnTo>
                  <a:lnTo>
                    <a:pt x="7745374" y="2082800"/>
                  </a:lnTo>
                  <a:lnTo>
                    <a:pt x="7713319" y="2120900"/>
                  </a:lnTo>
                  <a:lnTo>
                    <a:pt x="7679817" y="2146300"/>
                  </a:lnTo>
                  <a:lnTo>
                    <a:pt x="7644917" y="2171700"/>
                  </a:lnTo>
                  <a:lnTo>
                    <a:pt x="7608671" y="2209800"/>
                  </a:lnTo>
                  <a:lnTo>
                    <a:pt x="7571156" y="2235200"/>
                  </a:lnTo>
                  <a:lnTo>
                    <a:pt x="7532408" y="2260600"/>
                  </a:lnTo>
                  <a:lnTo>
                    <a:pt x="7492492" y="2273300"/>
                  </a:lnTo>
                  <a:lnTo>
                    <a:pt x="7451458" y="2298700"/>
                  </a:lnTo>
                  <a:lnTo>
                    <a:pt x="7409370" y="2311400"/>
                  </a:lnTo>
                  <a:lnTo>
                    <a:pt x="7366279" y="2336800"/>
                  </a:lnTo>
                  <a:lnTo>
                    <a:pt x="7231570" y="2374900"/>
                  </a:lnTo>
                  <a:lnTo>
                    <a:pt x="7185038" y="2374900"/>
                  </a:lnTo>
                  <a:lnTo>
                    <a:pt x="7137781" y="2387600"/>
                  </a:lnTo>
                  <a:lnTo>
                    <a:pt x="899807" y="2387600"/>
                  </a:lnTo>
                  <a:lnTo>
                    <a:pt x="852551" y="2374900"/>
                  </a:lnTo>
                  <a:lnTo>
                    <a:pt x="806018" y="2374900"/>
                  </a:lnTo>
                  <a:lnTo>
                    <a:pt x="671309" y="2336800"/>
                  </a:lnTo>
                  <a:lnTo>
                    <a:pt x="628218" y="2311400"/>
                  </a:lnTo>
                  <a:lnTo>
                    <a:pt x="586130" y="2298700"/>
                  </a:lnTo>
                  <a:lnTo>
                    <a:pt x="545096" y="2273300"/>
                  </a:lnTo>
                  <a:lnTo>
                    <a:pt x="505180" y="2260600"/>
                  </a:lnTo>
                  <a:lnTo>
                    <a:pt x="466432" y="2235200"/>
                  </a:lnTo>
                  <a:lnTo>
                    <a:pt x="428917" y="2209800"/>
                  </a:lnTo>
                  <a:lnTo>
                    <a:pt x="392671" y="2171700"/>
                  </a:lnTo>
                  <a:lnTo>
                    <a:pt x="357771" y="2146300"/>
                  </a:lnTo>
                  <a:lnTo>
                    <a:pt x="324269" y="2120900"/>
                  </a:lnTo>
                  <a:lnTo>
                    <a:pt x="292214" y="2082800"/>
                  </a:lnTo>
                  <a:lnTo>
                    <a:pt x="261658" y="2057400"/>
                  </a:lnTo>
                  <a:lnTo>
                    <a:pt x="232676" y="2019300"/>
                  </a:lnTo>
                  <a:lnTo>
                    <a:pt x="205308" y="1981200"/>
                  </a:lnTo>
                  <a:lnTo>
                    <a:pt x="179628" y="1943100"/>
                  </a:lnTo>
                  <a:lnTo>
                    <a:pt x="155663" y="1905000"/>
                  </a:lnTo>
                  <a:lnTo>
                    <a:pt x="133502" y="1866900"/>
                  </a:lnTo>
                  <a:lnTo>
                    <a:pt x="113169" y="1828800"/>
                  </a:lnTo>
                  <a:lnTo>
                    <a:pt x="94754" y="1778000"/>
                  </a:lnTo>
                  <a:lnTo>
                    <a:pt x="78282" y="1739900"/>
                  </a:lnTo>
                  <a:lnTo>
                    <a:pt x="63830" y="1689100"/>
                  </a:lnTo>
                  <a:lnTo>
                    <a:pt x="51447" y="1651000"/>
                  </a:lnTo>
                  <a:lnTo>
                    <a:pt x="41186" y="1600200"/>
                  </a:lnTo>
                  <a:lnTo>
                    <a:pt x="33108" y="1562100"/>
                  </a:lnTo>
                  <a:lnTo>
                    <a:pt x="27266" y="1511300"/>
                  </a:lnTo>
                  <a:lnTo>
                    <a:pt x="23723" y="1460500"/>
                  </a:lnTo>
                  <a:lnTo>
                    <a:pt x="22529" y="1409700"/>
                  </a:lnTo>
                  <a:lnTo>
                    <a:pt x="22529" y="990600"/>
                  </a:lnTo>
                  <a:lnTo>
                    <a:pt x="23723" y="939800"/>
                  </a:lnTo>
                  <a:lnTo>
                    <a:pt x="27266" y="889000"/>
                  </a:lnTo>
                  <a:lnTo>
                    <a:pt x="33108" y="850900"/>
                  </a:lnTo>
                  <a:lnTo>
                    <a:pt x="41186" y="800100"/>
                  </a:lnTo>
                  <a:lnTo>
                    <a:pt x="51447" y="749300"/>
                  </a:lnTo>
                  <a:lnTo>
                    <a:pt x="63830" y="711200"/>
                  </a:lnTo>
                  <a:lnTo>
                    <a:pt x="78282" y="660400"/>
                  </a:lnTo>
                  <a:lnTo>
                    <a:pt x="94754" y="622300"/>
                  </a:lnTo>
                  <a:lnTo>
                    <a:pt x="113169" y="584200"/>
                  </a:lnTo>
                  <a:lnTo>
                    <a:pt x="133502" y="533400"/>
                  </a:lnTo>
                  <a:lnTo>
                    <a:pt x="155663" y="495300"/>
                  </a:lnTo>
                  <a:lnTo>
                    <a:pt x="179628" y="457200"/>
                  </a:lnTo>
                  <a:lnTo>
                    <a:pt x="205308" y="419100"/>
                  </a:lnTo>
                  <a:lnTo>
                    <a:pt x="232676" y="381000"/>
                  </a:lnTo>
                  <a:lnTo>
                    <a:pt x="261658" y="355600"/>
                  </a:lnTo>
                  <a:lnTo>
                    <a:pt x="292214" y="317500"/>
                  </a:lnTo>
                  <a:lnTo>
                    <a:pt x="324269" y="292100"/>
                  </a:lnTo>
                  <a:lnTo>
                    <a:pt x="357771" y="254000"/>
                  </a:lnTo>
                  <a:lnTo>
                    <a:pt x="392671" y="228600"/>
                  </a:lnTo>
                  <a:lnTo>
                    <a:pt x="428917" y="203200"/>
                  </a:lnTo>
                  <a:lnTo>
                    <a:pt x="466432" y="177800"/>
                  </a:lnTo>
                  <a:lnTo>
                    <a:pt x="505180" y="152400"/>
                  </a:lnTo>
                  <a:lnTo>
                    <a:pt x="545096" y="127000"/>
                  </a:lnTo>
                  <a:lnTo>
                    <a:pt x="586130" y="101600"/>
                  </a:lnTo>
                  <a:lnTo>
                    <a:pt x="628218" y="88900"/>
                  </a:lnTo>
                  <a:lnTo>
                    <a:pt x="715340" y="63500"/>
                  </a:lnTo>
                  <a:lnTo>
                    <a:pt x="852551" y="25400"/>
                  </a:lnTo>
                  <a:lnTo>
                    <a:pt x="899807" y="25400"/>
                  </a:lnTo>
                  <a:lnTo>
                    <a:pt x="947712" y="12700"/>
                  </a:lnTo>
                  <a:lnTo>
                    <a:pt x="7089864" y="12700"/>
                  </a:lnTo>
                  <a:lnTo>
                    <a:pt x="7137781" y="25400"/>
                  </a:lnTo>
                  <a:lnTo>
                    <a:pt x="7185038" y="25400"/>
                  </a:lnTo>
                  <a:lnTo>
                    <a:pt x="7322248" y="63500"/>
                  </a:lnTo>
                  <a:lnTo>
                    <a:pt x="7409370" y="88900"/>
                  </a:lnTo>
                  <a:lnTo>
                    <a:pt x="7451458" y="101600"/>
                  </a:lnTo>
                  <a:lnTo>
                    <a:pt x="7492492" y="127000"/>
                  </a:lnTo>
                  <a:lnTo>
                    <a:pt x="7532408" y="152400"/>
                  </a:lnTo>
                  <a:lnTo>
                    <a:pt x="7571156" y="177800"/>
                  </a:lnTo>
                  <a:lnTo>
                    <a:pt x="7608671" y="203200"/>
                  </a:lnTo>
                  <a:lnTo>
                    <a:pt x="7644917" y="228600"/>
                  </a:lnTo>
                  <a:lnTo>
                    <a:pt x="7679817" y="254000"/>
                  </a:lnTo>
                  <a:lnTo>
                    <a:pt x="7713319" y="292100"/>
                  </a:lnTo>
                  <a:lnTo>
                    <a:pt x="7745374" y="317500"/>
                  </a:lnTo>
                  <a:lnTo>
                    <a:pt x="7775918" y="355600"/>
                  </a:lnTo>
                  <a:lnTo>
                    <a:pt x="7804912" y="381000"/>
                  </a:lnTo>
                  <a:lnTo>
                    <a:pt x="7832268" y="419100"/>
                  </a:lnTo>
                  <a:lnTo>
                    <a:pt x="7857960" y="457200"/>
                  </a:lnTo>
                  <a:lnTo>
                    <a:pt x="7881925" y="495300"/>
                  </a:lnTo>
                  <a:lnTo>
                    <a:pt x="7904086" y="533400"/>
                  </a:lnTo>
                  <a:lnTo>
                    <a:pt x="7924406" y="584200"/>
                  </a:lnTo>
                  <a:lnTo>
                    <a:pt x="7942834" y="622300"/>
                  </a:lnTo>
                  <a:lnTo>
                    <a:pt x="7959306" y="660400"/>
                  </a:lnTo>
                  <a:lnTo>
                    <a:pt x="7973758" y="711200"/>
                  </a:lnTo>
                  <a:lnTo>
                    <a:pt x="7986141" y="749300"/>
                  </a:lnTo>
                  <a:lnTo>
                    <a:pt x="7996402" y="800100"/>
                  </a:lnTo>
                  <a:lnTo>
                    <a:pt x="8004480" y="850900"/>
                  </a:lnTo>
                  <a:lnTo>
                    <a:pt x="8010309" y="889000"/>
                  </a:lnTo>
                  <a:lnTo>
                    <a:pt x="8013852" y="939800"/>
                  </a:lnTo>
                  <a:lnTo>
                    <a:pt x="8015046" y="990600"/>
                  </a:lnTo>
                  <a:lnTo>
                    <a:pt x="8015046" y="776795"/>
                  </a:lnTo>
                  <a:lnTo>
                    <a:pt x="8009687" y="749300"/>
                  </a:lnTo>
                  <a:lnTo>
                    <a:pt x="7997723" y="711200"/>
                  </a:lnTo>
                  <a:lnTo>
                    <a:pt x="7983766" y="660400"/>
                  </a:lnTo>
                  <a:lnTo>
                    <a:pt x="7967840" y="622300"/>
                  </a:lnTo>
                  <a:lnTo>
                    <a:pt x="7950035" y="584200"/>
                  </a:lnTo>
                  <a:lnTo>
                    <a:pt x="7930362" y="546100"/>
                  </a:lnTo>
                  <a:lnTo>
                    <a:pt x="7908912" y="495300"/>
                  </a:lnTo>
                  <a:lnTo>
                    <a:pt x="7885709" y="457200"/>
                  </a:lnTo>
                  <a:lnTo>
                    <a:pt x="7860830" y="419100"/>
                  </a:lnTo>
                  <a:lnTo>
                    <a:pt x="7834300" y="393700"/>
                  </a:lnTo>
                  <a:lnTo>
                    <a:pt x="7806195" y="355600"/>
                  </a:lnTo>
                  <a:lnTo>
                    <a:pt x="7776565" y="317500"/>
                  </a:lnTo>
                  <a:lnTo>
                    <a:pt x="7745450" y="292100"/>
                  </a:lnTo>
                  <a:lnTo>
                    <a:pt x="7712913" y="254000"/>
                  </a:lnTo>
                  <a:lnTo>
                    <a:pt x="7679004" y="228600"/>
                  </a:lnTo>
                  <a:lnTo>
                    <a:pt x="7643762" y="203200"/>
                  </a:lnTo>
                  <a:lnTo>
                    <a:pt x="7607262" y="165100"/>
                  </a:lnTo>
                  <a:lnTo>
                    <a:pt x="7569555" y="139700"/>
                  </a:lnTo>
                  <a:lnTo>
                    <a:pt x="7530668" y="127000"/>
                  </a:lnTo>
                  <a:lnTo>
                    <a:pt x="7490688" y="101600"/>
                  </a:lnTo>
                  <a:lnTo>
                    <a:pt x="7449642" y="76200"/>
                  </a:lnTo>
                  <a:lnTo>
                    <a:pt x="7364590" y="50800"/>
                  </a:lnTo>
                  <a:lnTo>
                    <a:pt x="7230402" y="12700"/>
                  </a:lnTo>
                  <a:lnTo>
                    <a:pt x="7184123" y="0"/>
                  </a:lnTo>
                  <a:lnTo>
                    <a:pt x="853465" y="0"/>
                  </a:lnTo>
                  <a:lnTo>
                    <a:pt x="716889" y="38100"/>
                  </a:lnTo>
                  <a:lnTo>
                    <a:pt x="587946" y="76200"/>
                  </a:lnTo>
                  <a:lnTo>
                    <a:pt x="546900" y="101600"/>
                  </a:lnTo>
                  <a:lnTo>
                    <a:pt x="506907" y="127000"/>
                  </a:lnTo>
                  <a:lnTo>
                    <a:pt x="468033" y="139700"/>
                  </a:lnTo>
                  <a:lnTo>
                    <a:pt x="430314" y="165100"/>
                  </a:lnTo>
                  <a:lnTo>
                    <a:pt x="393814" y="203200"/>
                  </a:lnTo>
                  <a:lnTo>
                    <a:pt x="358584" y="228600"/>
                  </a:lnTo>
                  <a:lnTo>
                    <a:pt x="324675" y="254000"/>
                  </a:lnTo>
                  <a:lnTo>
                    <a:pt x="292138" y="292100"/>
                  </a:lnTo>
                  <a:lnTo>
                    <a:pt x="261023" y="317500"/>
                  </a:lnTo>
                  <a:lnTo>
                    <a:pt x="231381" y="355600"/>
                  </a:lnTo>
                  <a:lnTo>
                    <a:pt x="203276" y="393700"/>
                  </a:lnTo>
                  <a:lnTo>
                    <a:pt x="176758" y="419100"/>
                  </a:lnTo>
                  <a:lnTo>
                    <a:pt x="151866" y="457200"/>
                  </a:lnTo>
                  <a:lnTo>
                    <a:pt x="128676" y="495300"/>
                  </a:lnTo>
                  <a:lnTo>
                    <a:pt x="107213" y="546100"/>
                  </a:lnTo>
                  <a:lnTo>
                    <a:pt x="87553" y="584200"/>
                  </a:lnTo>
                  <a:lnTo>
                    <a:pt x="69735" y="622300"/>
                  </a:lnTo>
                  <a:lnTo>
                    <a:pt x="53822" y="673100"/>
                  </a:lnTo>
                  <a:lnTo>
                    <a:pt x="39852" y="711200"/>
                  </a:lnTo>
                  <a:lnTo>
                    <a:pt x="27901" y="749300"/>
                  </a:lnTo>
                  <a:lnTo>
                    <a:pt x="17995" y="800100"/>
                  </a:lnTo>
                  <a:lnTo>
                    <a:pt x="10198" y="850900"/>
                  </a:lnTo>
                  <a:lnTo>
                    <a:pt x="4559" y="889000"/>
                  </a:lnTo>
                  <a:lnTo>
                    <a:pt x="1143" y="939800"/>
                  </a:lnTo>
                  <a:lnTo>
                    <a:pt x="0" y="990600"/>
                  </a:lnTo>
                  <a:lnTo>
                    <a:pt x="0" y="1409700"/>
                  </a:lnTo>
                  <a:lnTo>
                    <a:pt x="1143" y="1460500"/>
                  </a:lnTo>
                  <a:lnTo>
                    <a:pt x="4559" y="1511300"/>
                  </a:lnTo>
                  <a:lnTo>
                    <a:pt x="10198" y="1562100"/>
                  </a:lnTo>
                  <a:lnTo>
                    <a:pt x="17995" y="1600200"/>
                  </a:lnTo>
                  <a:lnTo>
                    <a:pt x="27901" y="1651000"/>
                  </a:lnTo>
                  <a:lnTo>
                    <a:pt x="39852" y="1689100"/>
                  </a:lnTo>
                  <a:lnTo>
                    <a:pt x="53822" y="1739900"/>
                  </a:lnTo>
                  <a:lnTo>
                    <a:pt x="69735" y="1778000"/>
                  </a:lnTo>
                  <a:lnTo>
                    <a:pt x="87553" y="1828800"/>
                  </a:lnTo>
                  <a:lnTo>
                    <a:pt x="107213" y="1866900"/>
                  </a:lnTo>
                  <a:lnTo>
                    <a:pt x="128676" y="1905000"/>
                  </a:lnTo>
                  <a:lnTo>
                    <a:pt x="151866" y="1943100"/>
                  </a:lnTo>
                  <a:lnTo>
                    <a:pt x="176758" y="1981200"/>
                  </a:lnTo>
                  <a:lnTo>
                    <a:pt x="203276" y="2019300"/>
                  </a:lnTo>
                  <a:lnTo>
                    <a:pt x="231381" y="2057400"/>
                  </a:lnTo>
                  <a:lnTo>
                    <a:pt x="261023" y="2082800"/>
                  </a:lnTo>
                  <a:lnTo>
                    <a:pt x="292138" y="2120900"/>
                  </a:lnTo>
                  <a:lnTo>
                    <a:pt x="324675" y="2146300"/>
                  </a:lnTo>
                  <a:lnTo>
                    <a:pt x="358584" y="2184400"/>
                  </a:lnTo>
                  <a:lnTo>
                    <a:pt x="393814" y="2209800"/>
                  </a:lnTo>
                  <a:lnTo>
                    <a:pt x="430314" y="2235200"/>
                  </a:lnTo>
                  <a:lnTo>
                    <a:pt x="468033" y="2260600"/>
                  </a:lnTo>
                  <a:lnTo>
                    <a:pt x="506907" y="2286000"/>
                  </a:lnTo>
                  <a:lnTo>
                    <a:pt x="546900" y="2298700"/>
                  </a:lnTo>
                  <a:lnTo>
                    <a:pt x="587946" y="2324100"/>
                  </a:lnTo>
                  <a:lnTo>
                    <a:pt x="629996" y="2336800"/>
                  </a:lnTo>
                  <a:lnTo>
                    <a:pt x="672998" y="2362200"/>
                  </a:lnTo>
                  <a:lnTo>
                    <a:pt x="761644" y="2387600"/>
                  </a:lnTo>
                  <a:lnTo>
                    <a:pt x="807186" y="2387600"/>
                  </a:lnTo>
                  <a:lnTo>
                    <a:pt x="853465" y="2400300"/>
                  </a:lnTo>
                  <a:lnTo>
                    <a:pt x="900442" y="2400300"/>
                  </a:lnTo>
                  <a:lnTo>
                    <a:pt x="948055" y="2413000"/>
                  </a:lnTo>
                  <a:lnTo>
                    <a:pt x="7089534" y="2413000"/>
                  </a:lnTo>
                  <a:lnTo>
                    <a:pt x="7137146" y="2400300"/>
                  </a:lnTo>
                  <a:lnTo>
                    <a:pt x="7184123" y="2400300"/>
                  </a:lnTo>
                  <a:lnTo>
                    <a:pt x="7230402" y="2387600"/>
                  </a:lnTo>
                  <a:lnTo>
                    <a:pt x="7275944" y="2387600"/>
                  </a:lnTo>
                  <a:lnTo>
                    <a:pt x="7364590" y="2362200"/>
                  </a:lnTo>
                  <a:lnTo>
                    <a:pt x="7407592" y="2336800"/>
                  </a:lnTo>
                  <a:lnTo>
                    <a:pt x="7449642" y="2324100"/>
                  </a:lnTo>
                  <a:lnTo>
                    <a:pt x="7490688" y="2298700"/>
                  </a:lnTo>
                  <a:lnTo>
                    <a:pt x="7530668" y="2286000"/>
                  </a:lnTo>
                  <a:lnTo>
                    <a:pt x="7569555" y="2260600"/>
                  </a:lnTo>
                  <a:lnTo>
                    <a:pt x="7607262" y="2235200"/>
                  </a:lnTo>
                  <a:lnTo>
                    <a:pt x="7643762" y="2209800"/>
                  </a:lnTo>
                  <a:lnTo>
                    <a:pt x="7679004" y="2184400"/>
                  </a:lnTo>
                  <a:lnTo>
                    <a:pt x="7712913" y="2146300"/>
                  </a:lnTo>
                  <a:lnTo>
                    <a:pt x="7745450" y="2120900"/>
                  </a:lnTo>
                  <a:lnTo>
                    <a:pt x="7776565" y="2082800"/>
                  </a:lnTo>
                  <a:lnTo>
                    <a:pt x="7806195" y="2057400"/>
                  </a:lnTo>
                  <a:lnTo>
                    <a:pt x="7834300" y="2019300"/>
                  </a:lnTo>
                  <a:lnTo>
                    <a:pt x="7860830" y="1981200"/>
                  </a:lnTo>
                  <a:lnTo>
                    <a:pt x="7885709" y="1943100"/>
                  </a:lnTo>
                  <a:lnTo>
                    <a:pt x="7908912" y="1905000"/>
                  </a:lnTo>
                  <a:lnTo>
                    <a:pt x="7930362" y="1866900"/>
                  </a:lnTo>
                  <a:lnTo>
                    <a:pt x="7950035" y="1828800"/>
                  </a:lnTo>
                  <a:lnTo>
                    <a:pt x="7967840" y="1778000"/>
                  </a:lnTo>
                  <a:lnTo>
                    <a:pt x="7983766" y="1739900"/>
                  </a:lnTo>
                  <a:lnTo>
                    <a:pt x="7997723" y="1689100"/>
                  </a:lnTo>
                  <a:lnTo>
                    <a:pt x="8009687" y="1651000"/>
                  </a:lnTo>
                  <a:lnTo>
                    <a:pt x="8019593" y="1600200"/>
                  </a:lnTo>
                  <a:lnTo>
                    <a:pt x="8027390" y="1562100"/>
                  </a:lnTo>
                  <a:lnTo>
                    <a:pt x="8033017" y="1511300"/>
                  </a:lnTo>
                  <a:lnTo>
                    <a:pt x="8036446" y="1460500"/>
                  </a:lnTo>
                  <a:lnTo>
                    <a:pt x="8037589" y="1409700"/>
                  </a:lnTo>
                  <a:lnTo>
                    <a:pt x="8037589" y="990600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25743" y="8856171"/>
              <a:ext cx="138167" cy="1589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89155" y="8889079"/>
              <a:ext cx="80916" cy="9308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447768" y="8928072"/>
              <a:ext cx="2536190" cy="15240"/>
            </a:xfrm>
            <a:custGeom>
              <a:avLst/>
              <a:gdLst/>
              <a:ahLst/>
              <a:cxnLst/>
              <a:rect l="l" t="t" r="r" b="b"/>
              <a:pathLst>
                <a:path w="2536190" h="15240">
                  <a:moveTo>
                    <a:pt x="2535922" y="14876"/>
                  </a:moveTo>
                  <a:lnTo>
                    <a:pt x="0" y="14876"/>
                  </a:lnTo>
                  <a:lnTo>
                    <a:pt x="0" y="0"/>
                  </a:lnTo>
                  <a:lnTo>
                    <a:pt x="2535922" y="0"/>
                  </a:lnTo>
                  <a:lnTo>
                    <a:pt x="2535922" y="1487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67688" y="8856171"/>
              <a:ext cx="138167" cy="15890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61527" y="8889079"/>
              <a:ext cx="80916" cy="9308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0255281" y="8595839"/>
              <a:ext cx="112395" cy="303530"/>
            </a:xfrm>
            <a:custGeom>
              <a:avLst/>
              <a:gdLst/>
              <a:ahLst/>
              <a:cxnLst/>
              <a:rect l="l" t="t" r="r" b="b"/>
              <a:pathLst>
                <a:path w="112395" h="303529">
                  <a:moveTo>
                    <a:pt x="56123" y="303382"/>
                  </a:moveTo>
                  <a:lnTo>
                    <a:pt x="23677" y="262849"/>
                  </a:lnTo>
                  <a:lnTo>
                    <a:pt x="7015" y="233537"/>
                  </a:lnTo>
                  <a:lnTo>
                    <a:pt x="876" y="201225"/>
                  </a:lnTo>
                  <a:lnTo>
                    <a:pt x="0" y="151691"/>
                  </a:lnTo>
                  <a:lnTo>
                    <a:pt x="8769" y="92616"/>
                  </a:lnTo>
                  <a:lnTo>
                    <a:pt x="28061" y="44402"/>
                  </a:lnTo>
                  <a:lnTo>
                    <a:pt x="47354" y="11910"/>
                  </a:lnTo>
                  <a:lnTo>
                    <a:pt x="56123" y="0"/>
                  </a:lnTo>
                  <a:lnTo>
                    <a:pt x="88569" y="40532"/>
                  </a:lnTo>
                  <a:lnTo>
                    <a:pt x="105231" y="69844"/>
                  </a:lnTo>
                  <a:lnTo>
                    <a:pt x="111369" y="102156"/>
                  </a:lnTo>
                  <a:lnTo>
                    <a:pt x="112246" y="151691"/>
                  </a:lnTo>
                  <a:lnTo>
                    <a:pt x="103477" y="210765"/>
                  </a:lnTo>
                  <a:lnTo>
                    <a:pt x="84185" y="258979"/>
                  </a:lnTo>
                  <a:lnTo>
                    <a:pt x="64892" y="291471"/>
                  </a:lnTo>
                  <a:lnTo>
                    <a:pt x="56123" y="303382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16211" y="8745502"/>
              <a:ext cx="153945" cy="15394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57385" y="8745502"/>
              <a:ext cx="153945" cy="15394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292696" y="891883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1435" y="37866"/>
                  </a:moveTo>
                  <a:lnTo>
                    <a:pt x="16431" y="37866"/>
                  </a:lnTo>
                  <a:lnTo>
                    <a:pt x="13997" y="37393"/>
                  </a:lnTo>
                  <a:lnTo>
                    <a:pt x="0" y="21435"/>
                  </a:lnTo>
                  <a:lnTo>
                    <a:pt x="0" y="16431"/>
                  </a:lnTo>
                  <a:lnTo>
                    <a:pt x="16431" y="0"/>
                  </a:lnTo>
                  <a:lnTo>
                    <a:pt x="21435" y="0"/>
                  </a:lnTo>
                  <a:lnTo>
                    <a:pt x="37866" y="16431"/>
                  </a:lnTo>
                  <a:lnTo>
                    <a:pt x="37866" y="18933"/>
                  </a:lnTo>
                  <a:lnTo>
                    <a:pt x="37866" y="21435"/>
                  </a:lnTo>
                  <a:lnTo>
                    <a:pt x="23869" y="37393"/>
                  </a:lnTo>
                  <a:lnTo>
                    <a:pt x="21435" y="3786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687355" y="816243"/>
              <a:ext cx="2394057" cy="2286000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914087" y="2112305"/>
            <a:ext cx="1851821" cy="1957487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558272" y="3827940"/>
            <a:ext cx="3900170" cy="39011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</a:pPr>
            <a:r>
              <a:rPr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1 группа форм: информирование</a:t>
            </a:r>
          </a:p>
        </p:txBody>
      </p:sp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878140" y="6205524"/>
            <a:ext cx="1887399" cy="192323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411491" y="4921666"/>
            <a:ext cx="1416801" cy="404845"/>
          </a:xfrm>
          <a:prstGeom prst="rect">
            <a:avLst/>
          </a:prstGeom>
        </p:spPr>
      </p:pic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6916571" y="1078197"/>
            <a:ext cx="6452235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6100"/>
              </a:lnSpc>
              <a:spcBef>
                <a:spcPts val="100"/>
              </a:spcBef>
            </a:pPr>
            <a:r>
              <a:rPr sz="2800" dirty="0">
                <a:latin typeface="Microsoft Sans Serif"/>
                <a:cs typeface="Microsoft Sans Serif"/>
              </a:rPr>
              <a:t>Собрание: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не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spc="75" dirty="0">
                <a:latin typeface="Microsoft Sans Serif"/>
                <a:cs typeface="Microsoft Sans Serif"/>
              </a:rPr>
              <a:t>типичное,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не</a:t>
            </a:r>
            <a:r>
              <a:rPr sz="2800" spc="-125" dirty="0">
                <a:latin typeface="Microsoft Sans Serif"/>
                <a:cs typeface="Microsoft Sans Serif"/>
              </a:rPr>
              <a:t> </a:t>
            </a:r>
            <a:r>
              <a:rPr sz="2800" spc="65" dirty="0">
                <a:latin typeface="Microsoft Sans Serif"/>
                <a:cs typeface="Microsoft Sans Serif"/>
              </a:rPr>
              <a:t>просто </a:t>
            </a:r>
            <a:r>
              <a:rPr sz="2800" spc="75" dirty="0">
                <a:latin typeface="Microsoft Sans Serif"/>
                <a:cs typeface="Microsoft Sans Serif"/>
              </a:rPr>
              <a:t>“послушайте</a:t>
            </a:r>
            <a:r>
              <a:rPr sz="2800" spc="-1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молча”,</a:t>
            </a:r>
            <a:r>
              <a:rPr sz="2800" spc="-1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а</a:t>
            </a:r>
            <a:r>
              <a:rPr sz="2800" spc="-14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в</a:t>
            </a:r>
            <a:r>
              <a:rPr sz="2800" spc="-14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вовлечением </a:t>
            </a:r>
            <a:r>
              <a:rPr sz="2800" dirty="0">
                <a:latin typeface="Microsoft Sans Serif"/>
                <a:cs typeface="Microsoft Sans Serif"/>
              </a:rPr>
              <a:t>родителей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в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spc="45" dirty="0">
                <a:latin typeface="Microsoft Sans Serif"/>
                <a:cs typeface="Microsoft Sans Serif"/>
              </a:rPr>
              <a:t>обсуждение.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263341" y="4397058"/>
            <a:ext cx="575818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3189">
              <a:lnSpc>
                <a:spcPct val="116100"/>
              </a:lnSpc>
              <a:spcBef>
                <a:spcPts val="100"/>
              </a:spcBef>
            </a:pPr>
            <a:r>
              <a:rPr sz="2800" spc="75" dirty="0">
                <a:solidFill>
                  <a:srgbClr val="43413E"/>
                </a:solidFill>
                <a:latin typeface="Microsoft Sans Serif"/>
                <a:cs typeface="Microsoft Sans Serif"/>
              </a:rPr>
              <a:t>Лекция-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презентация</a:t>
            </a:r>
            <a:r>
              <a:rPr sz="2800" spc="-2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-</a:t>
            </a:r>
            <a:r>
              <a:rPr sz="2800" spc="-1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80" dirty="0">
                <a:solidFill>
                  <a:srgbClr val="43413E"/>
                </a:solidFill>
                <a:latin typeface="Microsoft Sans Serif"/>
                <a:cs typeface="Microsoft Sans Serif"/>
              </a:rPr>
              <a:t>даже</a:t>
            </a:r>
            <a:r>
              <a:rPr sz="2800" spc="-1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30" dirty="0">
                <a:solidFill>
                  <a:srgbClr val="43413E"/>
                </a:solidFill>
                <a:latin typeface="Microsoft Sans Serif"/>
                <a:cs typeface="Microsoft Sans Serif"/>
              </a:rPr>
              <a:t>она </a:t>
            </a:r>
            <a:r>
              <a:rPr sz="2800" spc="75" dirty="0">
                <a:solidFill>
                  <a:srgbClr val="43413E"/>
                </a:solidFill>
                <a:latin typeface="Microsoft Sans Serif"/>
                <a:cs typeface="Microsoft Sans Serif"/>
              </a:rPr>
              <a:t>проходит</a:t>
            </a:r>
            <a:r>
              <a:rPr sz="2800" spc="-13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20" dirty="0">
                <a:solidFill>
                  <a:srgbClr val="43413E"/>
                </a:solidFill>
                <a:latin typeface="Microsoft Sans Serif"/>
                <a:cs typeface="Microsoft Sans Serif"/>
              </a:rPr>
              <a:t>в</a:t>
            </a:r>
            <a:r>
              <a:rPr sz="2800" spc="-13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диалоге</a:t>
            </a:r>
            <a:r>
              <a:rPr sz="2800" spc="-13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55" dirty="0">
                <a:solidFill>
                  <a:srgbClr val="43413E"/>
                </a:solidFill>
                <a:latin typeface="Microsoft Sans Serif"/>
                <a:cs typeface="Microsoft Sans Serif"/>
              </a:rPr>
              <a:t>с</a:t>
            </a:r>
            <a:r>
              <a:rPr sz="2800" spc="-13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родителями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81151" y="7217586"/>
            <a:ext cx="6522720" cy="101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0840">
              <a:lnSpc>
                <a:spcPct val="116100"/>
              </a:lnSpc>
              <a:spcBef>
                <a:spcPts val="100"/>
              </a:spcBef>
            </a:pPr>
            <a:r>
              <a:rPr sz="2800" spc="80" dirty="0">
                <a:solidFill>
                  <a:srgbClr val="43413E"/>
                </a:solidFill>
                <a:latin typeface="Microsoft Sans Serif"/>
                <a:cs typeface="Microsoft Sans Serif"/>
              </a:rPr>
              <a:t>Консультации</a:t>
            </a:r>
            <a:r>
              <a:rPr sz="2800" spc="-17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70" dirty="0">
                <a:solidFill>
                  <a:srgbClr val="43413E"/>
                </a:solidFill>
                <a:latin typeface="Microsoft Sans Serif"/>
                <a:cs typeface="Microsoft Sans Serif"/>
              </a:rPr>
              <a:t>и</a:t>
            </a:r>
            <a:r>
              <a:rPr sz="2800" spc="-16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43413E"/>
                </a:solidFill>
                <a:latin typeface="Microsoft Sans Serif"/>
                <a:cs typeface="Microsoft Sans Serif"/>
              </a:rPr>
              <a:t>беседы</a:t>
            </a:r>
            <a:r>
              <a:rPr sz="2800" spc="-16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-</a:t>
            </a:r>
            <a:r>
              <a:rPr sz="2800" spc="-16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40" dirty="0">
                <a:solidFill>
                  <a:srgbClr val="43413E"/>
                </a:solidFill>
                <a:latin typeface="Microsoft Sans Serif"/>
                <a:cs typeface="Microsoft Sans Serif"/>
              </a:rPr>
              <a:t>близкие </a:t>
            </a:r>
            <a:r>
              <a:rPr sz="2800" spc="-25" dirty="0">
                <a:solidFill>
                  <a:srgbClr val="43413E"/>
                </a:solidFill>
                <a:latin typeface="Microsoft Sans Serif"/>
                <a:cs typeface="Microsoft Sans Serif"/>
              </a:rPr>
              <a:t>методы,</a:t>
            </a:r>
            <a:r>
              <a:rPr sz="2800" spc="-15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35" dirty="0">
                <a:solidFill>
                  <a:srgbClr val="43413E"/>
                </a:solidFill>
                <a:latin typeface="Microsoft Sans Serif"/>
                <a:cs typeface="Microsoft Sans Serif"/>
              </a:rPr>
              <a:t>беседы</a:t>
            </a:r>
            <a:r>
              <a:rPr sz="2800" spc="-15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-</a:t>
            </a:r>
            <a:r>
              <a:rPr sz="2800" spc="-15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45" dirty="0">
                <a:solidFill>
                  <a:srgbClr val="43413E"/>
                </a:solidFill>
                <a:latin typeface="Microsoft Sans Serif"/>
                <a:cs typeface="Microsoft Sans Serif"/>
              </a:rPr>
              <a:t>более</a:t>
            </a:r>
            <a:r>
              <a:rPr sz="2800" spc="-15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неформальны.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999676" y="0"/>
            <a:ext cx="12288520" cy="10287000"/>
            <a:chOff x="5999676" y="0"/>
            <a:chExt cx="12288520" cy="10287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52810" y="0"/>
              <a:ext cx="6335189" cy="10286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99676" y="790590"/>
              <a:ext cx="8285480" cy="2665095"/>
            </a:xfrm>
            <a:custGeom>
              <a:avLst/>
              <a:gdLst/>
              <a:ahLst/>
              <a:cxnLst/>
              <a:rect l="l" t="t" r="r" b="b"/>
              <a:pathLst>
                <a:path w="8285480" h="2665095">
                  <a:moveTo>
                    <a:pt x="7178976" y="2664989"/>
                  </a:moveTo>
                  <a:lnTo>
                    <a:pt x="1106382" y="2664989"/>
                  </a:lnTo>
                  <a:lnTo>
                    <a:pt x="1065163" y="2663722"/>
                  </a:lnTo>
                  <a:lnTo>
                    <a:pt x="1024020" y="2660942"/>
                  </a:lnTo>
                  <a:lnTo>
                    <a:pt x="983004" y="2656647"/>
                  </a:lnTo>
                  <a:lnTo>
                    <a:pt x="942174" y="2650852"/>
                  </a:lnTo>
                  <a:lnTo>
                    <a:pt x="901587" y="2643549"/>
                  </a:lnTo>
                  <a:lnTo>
                    <a:pt x="861297" y="2634763"/>
                  </a:lnTo>
                  <a:lnTo>
                    <a:pt x="821354" y="2624497"/>
                  </a:lnTo>
                  <a:lnTo>
                    <a:pt x="781817" y="2612770"/>
                  </a:lnTo>
                  <a:lnTo>
                    <a:pt x="742742" y="2599597"/>
                  </a:lnTo>
                  <a:lnTo>
                    <a:pt x="704176" y="2584988"/>
                  </a:lnTo>
                  <a:lnTo>
                    <a:pt x="666173" y="2568974"/>
                  </a:lnTo>
                  <a:lnTo>
                    <a:pt x="628784" y="2551560"/>
                  </a:lnTo>
                  <a:lnTo>
                    <a:pt x="592065" y="2532789"/>
                  </a:lnTo>
                  <a:lnTo>
                    <a:pt x="556059" y="2512691"/>
                  </a:lnTo>
                  <a:lnTo>
                    <a:pt x="520818" y="2491277"/>
                  </a:lnTo>
                  <a:lnTo>
                    <a:pt x="486389" y="2468574"/>
                  </a:lnTo>
                  <a:lnTo>
                    <a:pt x="452818" y="2444615"/>
                  </a:lnTo>
                  <a:lnTo>
                    <a:pt x="420154" y="2419461"/>
                  </a:lnTo>
                  <a:lnTo>
                    <a:pt x="388436" y="2393095"/>
                  </a:lnTo>
                  <a:lnTo>
                    <a:pt x="357709" y="2365585"/>
                  </a:lnTo>
                  <a:lnTo>
                    <a:pt x="328019" y="2336966"/>
                  </a:lnTo>
                  <a:lnTo>
                    <a:pt x="299400" y="2307273"/>
                  </a:lnTo>
                  <a:lnTo>
                    <a:pt x="271894" y="2276552"/>
                  </a:lnTo>
                  <a:lnTo>
                    <a:pt x="245536" y="2244832"/>
                  </a:lnTo>
                  <a:lnTo>
                    <a:pt x="220365" y="2212169"/>
                  </a:lnTo>
                  <a:lnTo>
                    <a:pt x="196413" y="2178600"/>
                  </a:lnTo>
                  <a:lnTo>
                    <a:pt x="173712" y="2144170"/>
                  </a:lnTo>
                  <a:lnTo>
                    <a:pt x="152294" y="2108929"/>
                  </a:lnTo>
                  <a:lnTo>
                    <a:pt x="132189" y="2072924"/>
                  </a:lnTo>
                  <a:lnTo>
                    <a:pt x="113422" y="2036205"/>
                  </a:lnTo>
                  <a:lnTo>
                    <a:pt x="96019" y="1998816"/>
                  </a:lnTo>
                  <a:lnTo>
                    <a:pt x="80003" y="1960812"/>
                  </a:lnTo>
                  <a:lnTo>
                    <a:pt x="65398" y="1922248"/>
                  </a:lnTo>
                  <a:lnTo>
                    <a:pt x="52223" y="1883171"/>
                  </a:lnTo>
                  <a:lnTo>
                    <a:pt x="40494" y="1843634"/>
                  </a:lnTo>
                  <a:lnTo>
                    <a:pt x="30228" y="1803692"/>
                  </a:lnTo>
                  <a:lnTo>
                    <a:pt x="21440" y="1763402"/>
                  </a:lnTo>
                  <a:lnTo>
                    <a:pt x="14140" y="1722815"/>
                  </a:lnTo>
                  <a:lnTo>
                    <a:pt x="8340" y="1681985"/>
                  </a:lnTo>
                  <a:lnTo>
                    <a:pt x="4046" y="1640969"/>
                  </a:lnTo>
                  <a:lnTo>
                    <a:pt x="1265" y="1599826"/>
                  </a:lnTo>
                  <a:lnTo>
                    <a:pt x="0" y="1558607"/>
                  </a:lnTo>
                  <a:lnTo>
                    <a:pt x="0" y="1106466"/>
                  </a:lnTo>
                  <a:lnTo>
                    <a:pt x="1265" y="1065247"/>
                  </a:lnTo>
                  <a:lnTo>
                    <a:pt x="4046" y="1024104"/>
                  </a:lnTo>
                  <a:lnTo>
                    <a:pt x="8340" y="983089"/>
                  </a:lnTo>
                  <a:lnTo>
                    <a:pt x="14140" y="942258"/>
                  </a:lnTo>
                  <a:lnTo>
                    <a:pt x="21440" y="901671"/>
                  </a:lnTo>
                  <a:lnTo>
                    <a:pt x="30228" y="861381"/>
                  </a:lnTo>
                  <a:lnTo>
                    <a:pt x="40494" y="821439"/>
                  </a:lnTo>
                  <a:lnTo>
                    <a:pt x="52223" y="781901"/>
                  </a:lnTo>
                  <a:lnTo>
                    <a:pt x="65398" y="742826"/>
                  </a:lnTo>
                  <a:lnTo>
                    <a:pt x="80003" y="704260"/>
                  </a:lnTo>
                  <a:lnTo>
                    <a:pt x="96019" y="666257"/>
                  </a:lnTo>
                  <a:lnTo>
                    <a:pt x="113422" y="628869"/>
                  </a:lnTo>
                  <a:lnTo>
                    <a:pt x="132189" y="592149"/>
                  </a:lnTo>
                  <a:lnTo>
                    <a:pt x="152294" y="556143"/>
                  </a:lnTo>
                  <a:lnTo>
                    <a:pt x="173712" y="520902"/>
                  </a:lnTo>
                  <a:lnTo>
                    <a:pt x="196413" y="486473"/>
                  </a:lnTo>
                  <a:lnTo>
                    <a:pt x="220365" y="452902"/>
                  </a:lnTo>
                  <a:lnTo>
                    <a:pt x="245536" y="420239"/>
                  </a:lnTo>
                  <a:lnTo>
                    <a:pt x="271894" y="388520"/>
                  </a:lnTo>
                  <a:lnTo>
                    <a:pt x="299400" y="357793"/>
                  </a:lnTo>
                  <a:lnTo>
                    <a:pt x="328019" y="328103"/>
                  </a:lnTo>
                  <a:lnTo>
                    <a:pt x="357709" y="299485"/>
                  </a:lnTo>
                  <a:lnTo>
                    <a:pt x="388436" y="271978"/>
                  </a:lnTo>
                  <a:lnTo>
                    <a:pt x="420154" y="245621"/>
                  </a:lnTo>
                  <a:lnTo>
                    <a:pt x="452818" y="220449"/>
                  </a:lnTo>
                  <a:lnTo>
                    <a:pt x="486389" y="196498"/>
                  </a:lnTo>
                  <a:lnTo>
                    <a:pt x="520818" y="173797"/>
                  </a:lnTo>
                  <a:lnTo>
                    <a:pt x="556059" y="152379"/>
                  </a:lnTo>
                  <a:lnTo>
                    <a:pt x="592065" y="132273"/>
                  </a:lnTo>
                  <a:lnTo>
                    <a:pt x="628784" y="113506"/>
                  </a:lnTo>
                  <a:lnTo>
                    <a:pt x="666173" y="96103"/>
                  </a:lnTo>
                  <a:lnTo>
                    <a:pt x="704176" y="80088"/>
                  </a:lnTo>
                  <a:lnTo>
                    <a:pt x="742742" y="65483"/>
                  </a:lnTo>
                  <a:lnTo>
                    <a:pt x="781817" y="52307"/>
                  </a:lnTo>
                  <a:lnTo>
                    <a:pt x="821354" y="40578"/>
                  </a:lnTo>
                  <a:lnTo>
                    <a:pt x="861297" y="30312"/>
                  </a:lnTo>
                  <a:lnTo>
                    <a:pt x="901587" y="21524"/>
                  </a:lnTo>
                  <a:lnTo>
                    <a:pt x="942174" y="14225"/>
                  </a:lnTo>
                  <a:lnTo>
                    <a:pt x="983004" y="8424"/>
                  </a:lnTo>
                  <a:lnTo>
                    <a:pt x="1024019" y="4130"/>
                  </a:lnTo>
                  <a:lnTo>
                    <a:pt x="1065163" y="1349"/>
                  </a:lnTo>
                  <a:lnTo>
                    <a:pt x="1106382" y="84"/>
                  </a:lnTo>
                  <a:lnTo>
                    <a:pt x="1120130" y="0"/>
                  </a:lnTo>
                  <a:lnTo>
                    <a:pt x="7178976" y="84"/>
                  </a:lnTo>
                  <a:lnTo>
                    <a:pt x="7220207" y="1349"/>
                  </a:lnTo>
                  <a:lnTo>
                    <a:pt x="7261339" y="4130"/>
                  </a:lnTo>
                  <a:lnTo>
                    <a:pt x="7302358" y="8424"/>
                  </a:lnTo>
                  <a:lnTo>
                    <a:pt x="7343183" y="14225"/>
                  </a:lnTo>
                  <a:lnTo>
                    <a:pt x="7383776" y="21524"/>
                  </a:lnTo>
                  <a:lnTo>
                    <a:pt x="7424065" y="30312"/>
                  </a:lnTo>
                  <a:lnTo>
                    <a:pt x="7464009" y="40578"/>
                  </a:lnTo>
                  <a:lnTo>
                    <a:pt x="7503550" y="52307"/>
                  </a:lnTo>
                  <a:lnTo>
                    <a:pt x="7542612" y="65483"/>
                  </a:lnTo>
                  <a:lnTo>
                    <a:pt x="7581184" y="80088"/>
                  </a:lnTo>
                  <a:lnTo>
                    <a:pt x="7619188" y="96103"/>
                  </a:lnTo>
                  <a:lnTo>
                    <a:pt x="7656575" y="113506"/>
                  </a:lnTo>
                  <a:lnTo>
                    <a:pt x="7693289" y="132273"/>
                  </a:lnTo>
                  <a:lnTo>
                    <a:pt x="7729302" y="152379"/>
                  </a:lnTo>
                  <a:lnTo>
                    <a:pt x="7764554" y="173797"/>
                  </a:lnTo>
                  <a:lnTo>
                    <a:pt x="7798975" y="196498"/>
                  </a:lnTo>
                  <a:lnTo>
                    <a:pt x="7832538" y="220449"/>
                  </a:lnTo>
                  <a:lnTo>
                    <a:pt x="7865211" y="245621"/>
                  </a:lnTo>
                  <a:lnTo>
                    <a:pt x="7896925" y="271978"/>
                  </a:lnTo>
                  <a:lnTo>
                    <a:pt x="7927647" y="299485"/>
                  </a:lnTo>
                  <a:lnTo>
                    <a:pt x="7957340" y="328103"/>
                  </a:lnTo>
                  <a:lnTo>
                    <a:pt x="7985958" y="357793"/>
                  </a:lnTo>
                  <a:lnTo>
                    <a:pt x="8013469" y="388520"/>
                  </a:lnTo>
                  <a:lnTo>
                    <a:pt x="8039835" y="420239"/>
                  </a:lnTo>
                  <a:lnTo>
                    <a:pt x="8064989" y="452902"/>
                  </a:lnTo>
                  <a:lnTo>
                    <a:pt x="8088948" y="486473"/>
                  </a:lnTo>
                  <a:lnTo>
                    <a:pt x="8111651" y="520902"/>
                  </a:lnTo>
                  <a:lnTo>
                    <a:pt x="8133065" y="556143"/>
                  </a:lnTo>
                  <a:lnTo>
                    <a:pt x="8153163" y="592149"/>
                  </a:lnTo>
                  <a:lnTo>
                    <a:pt x="8171934" y="628869"/>
                  </a:lnTo>
                  <a:lnTo>
                    <a:pt x="8189339" y="666257"/>
                  </a:lnTo>
                  <a:lnTo>
                    <a:pt x="8205362" y="704260"/>
                  </a:lnTo>
                  <a:lnTo>
                    <a:pt x="8219970" y="742826"/>
                  </a:lnTo>
                  <a:lnTo>
                    <a:pt x="8233143" y="781901"/>
                  </a:lnTo>
                  <a:lnTo>
                    <a:pt x="8244871" y="821439"/>
                  </a:lnTo>
                  <a:lnTo>
                    <a:pt x="8255136" y="861381"/>
                  </a:lnTo>
                  <a:lnTo>
                    <a:pt x="8263923" y="901671"/>
                  </a:lnTo>
                  <a:lnTo>
                    <a:pt x="8271225" y="942258"/>
                  </a:lnTo>
                  <a:lnTo>
                    <a:pt x="8277021" y="983088"/>
                  </a:lnTo>
                  <a:lnTo>
                    <a:pt x="8281316" y="1024103"/>
                  </a:lnTo>
                  <a:lnTo>
                    <a:pt x="8284095" y="1065247"/>
                  </a:lnTo>
                  <a:lnTo>
                    <a:pt x="8285363" y="1106466"/>
                  </a:lnTo>
                  <a:lnTo>
                    <a:pt x="8285363" y="1558607"/>
                  </a:lnTo>
                  <a:lnTo>
                    <a:pt x="8284095" y="1599826"/>
                  </a:lnTo>
                  <a:lnTo>
                    <a:pt x="8281316" y="1640969"/>
                  </a:lnTo>
                  <a:lnTo>
                    <a:pt x="8277021" y="1681985"/>
                  </a:lnTo>
                  <a:lnTo>
                    <a:pt x="8271225" y="1722815"/>
                  </a:lnTo>
                  <a:lnTo>
                    <a:pt x="8263923" y="1763402"/>
                  </a:lnTo>
                  <a:lnTo>
                    <a:pt x="8255136" y="1803692"/>
                  </a:lnTo>
                  <a:lnTo>
                    <a:pt x="8244871" y="1843634"/>
                  </a:lnTo>
                  <a:lnTo>
                    <a:pt x="8233143" y="1883171"/>
                  </a:lnTo>
                  <a:lnTo>
                    <a:pt x="8219970" y="1922248"/>
                  </a:lnTo>
                  <a:lnTo>
                    <a:pt x="8205362" y="1960812"/>
                  </a:lnTo>
                  <a:lnTo>
                    <a:pt x="8189339" y="1998816"/>
                  </a:lnTo>
                  <a:lnTo>
                    <a:pt x="8171943" y="2036205"/>
                  </a:lnTo>
                  <a:lnTo>
                    <a:pt x="8153163" y="2072924"/>
                  </a:lnTo>
                  <a:lnTo>
                    <a:pt x="8133065" y="2108929"/>
                  </a:lnTo>
                  <a:lnTo>
                    <a:pt x="8111651" y="2144170"/>
                  </a:lnTo>
                  <a:lnTo>
                    <a:pt x="8088948" y="2178600"/>
                  </a:lnTo>
                  <a:lnTo>
                    <a:pt x="8064989" y="2212169"/>
                  </a:lnTo>
                  <a:lnTo>
                    <a:pt x="8039835" y="2244832"/>
                  </a:lnTo>
                  <a:lnTo>
                    <a:pt x="8013477" y="2276552"/>
                  </a:lnTo>
                  <a:lnTo>
                    <a:pt x="7985958" y="2307273"/>
                  </a:lnTo>
                  <a:lnTo>
                    <a:pt x="7957340" y="2336966"/>
                  </a:lnTo>
                  <a:lnTo>
                    <a:pt x="7927647" y="2365585"/>
                  </a:lnTo>
                  <a:lnTo>
                    <a:pt x="7896925" y="2393095"/>
                  </a:lnTo>
                  <a:lnTo>
                    <a:pt x="7865211" y="2419461"/>
                  </a:lnTo>
                  <a:lnTo>
                    <a:pt x="7832538" y="2444615"/>
                  </a:lnTo>
                  <a:lnTo>
                    <a:pt x="7798975" y="2468574"/>
                  </a:lnTo>
                  <a:lnTo>
                    <a:pt x="7764554" y="2491277"/>
                  </a:lnTo>
                  <a:lnTo>
                    <a:pt x="7729302" y="2512691"/>
                  </a:lnTo>
                  <a:lnTo>
                    <a:pt x="7693289" y="2532789"/>
                  </a:lnTo>
                  <a:lnTo>
                    <a:pt x="7656575" y="2551560"/>
                  </a:lnTo>
                  <a:lnTo>
                    <a:pt x="7619188" y="2568974"/>
                  </a:lnTo>
                  <a:lnTo>
                    <a:pt x="7581184" y="2584988"/>
                  </a:lnTo>
                  <a:lnTo>
                    <a:pt x="7542612" y="2599597"/>
                  </a:lnTo>
                  <a:lnTo>
                    <a:pt x="7503550" y="2612770"/>
                  </a:lnTo>
                  <a:lnTo>
                    <a:pt x="7464009" y="2624497"/>
                  </a:lnTo>
                  <a:lnTo>
                    <a:pt x="7424065" y="2634763"/>
                  </a:lnTo>
                  <a:lnTo>
                    <a:pt x="7383776" y="2643549"/>
                  </a:lnTo>
                  <a:lnTo>
                    <a:pt x="7343183" y="2650852"/>
                  </a:lnTo>
                  <a:lnTo>
                    <a:pt x="7302358" y="2656647"/>
                  </a:lnTo>
                  <a:lnTo>
                    <a:pt x="7261339" y="2660942"/>
                  </a:lnTo>
                  <a:lnTo>
                    <a:pt x="7220207" y="2663722"/>
                  </a:lnTo>
                  <a:lnTo>
                    <a:pt x="7178976" y="2664989"/>
                  </a:lnTo>
                  <a:close/>
                </a:path>
              </a:pathLst>
            </a:custGeom>
            <a:solidFill>
              <a:srgbClr val="EA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23559" y="914564"/>
              <a:ext cx="8037830" cy="2413000"/>
            </a:xfrm>
            <a:custGeom>
              <a:avLst/>
              <a:gdLst/>
              <a:ahLst/>
              <a:cxnLst/>
              <a:rect l="l" t="t" r="r" b="b"/>
              <a:pathLst>
                <a:path w="8037830" h="2413000">
                  <a:moveTo>
                    <a:pt x="4060266" y="2210003"/>
                  </a:moveTo>
                  <a:lnTo>
                    <a:pt x="1524342" y="2210003"/>
                  </a:lnTo>
                  <a:lnTo>
                    <a:pt x="1524342" y="2224875"/>
                  </a:lnTo>
                  <a:lnTo>
                    <a:pt x="4060266" y="2224875"/>
                  </a:lnTo>
                  <a:lnTo>
                    <a:pt x="4060266" y="2210003"/>
                  </a:lnTo>
                  <a:close/>
                </a:path>
                <a:path w="8037830" h="2413000">
                  <a:moveTo>
                    <a:pt x="8037589" y="990600"/>
                  </a:moveTo>
                  <a:lnTo>
                    <a:pt x="8036446" y="939800"/>
                  </a:lnTo>
                  <a:lnTo>
                    <a:pt x="8033017" y="889000"/>
                  </a:lnTo>
                  <a:lnTo>
                    <a:pt x="8027390" y="850900"/>
                  </a:lnTo>
                  <a:lnTo>
                    <a:pt x="8019593" y="800100"/>
                  </a:lnTo>
                  <a:lnTo>
                    <a:pt x="8015046" y="776795"/>
                  </a:lnTo>
                  <a:lnTo>
                    <a:pt x="8015046" y="990600"/>
                  </a:lnTo>
                  <a:lnTo>
                    <a:pt x="8015046" y="1409700"/>
                  </a:lnTo>
                  <a:lnTo>
                    <a:pt x="8013852" y="1460500"/>
                  </a:lnTo>
                  <a:lnTo>
                    <a:pt x="8010309" y="1511300"/>
                  </a:lnTo>
                  <a:lnTo>
                    <a:pt x="8004480" y="1562100"/>
                  </a:lnTo>
                  <a:lnTo>
                    <a:pt x="7996402" y="1600200"/>
                  </a:lnTo>
                  <a:lnTo>
                    <a:pt x="7986141" y="1651000"/>
                  </a:lnTo>
                  <a:lnTo>
                    <a:pt x="7973758" y="1689100"/>
                  </a:lnTo>
                  <a:lnTo>
                    <a:pt x="7959306" y="1739900"/>
                  </a:lnTo>
                  <a:lnTo>
                    <a:pt x="7942834" y="1778000"/>
                  </a:lnTo>
                  <a:lnTo>
                    <a:pt x="7924406" y="1828800"/>
                  </a:lnTo>
                  <a:lnTo>
                    <a:pt x="7904086" y="1866900"/>
                  </a:lnTo>
                  <a:lnTo>
                    <a:pt x="7881925" y="1905000"/>
                  </a:lnTo>
                  <a:lnTo>
                    <a:pt x="7857960" y="1943100"/>
                  </a:lnTo>
                  <a:lnTo>
                    <a:pt x="7832268" y="1981200"/>
                  </a:lnTo>
                  <a:lnTo>
                    <a:pt x="7804912" y="2019300"/>
                  </a:lnTo>
                  <a:lnTo>
                    <a:pt x="7775918" y="2057400"/>
                  </a:lnTo>
                  <a:lnTo>
                    <a:pt x="7745374" y="2082800"/>
                  </a:lnTo>
                  <a:lnTo>
                    <a:pt x="7713319" y="2120900"/>
                  </a:lnTo>
                  <a:lnTo>
                    <a:pt x="7679817" y="2146300"/>
                  </a:lnTo>
                  <a:lnTo>
                    <a:pt x="7644917" y="2171700"/>
                  </a:lnTo>
                  <a:lnTo>
                    <a:pt x="7608671" y="2209800"/>
                  </a:lnTo>
                  <a:lnTo>
                    <a:pt x="7571156" y="2235200"/>
                  </a:lnTo>
                  <a:lnTo>
                    <a:pt x="7532408" y="2260600"/>
                  </a:lnTo>
                  <a:lnTo>
                    <a:pt x="7492492" y="2273300"/>
                  </a:lnTo>
                  <a:lnTo>
                    <a:pt x="7451458" y="2298700"/>
                  </a:lnTo>
                  <a:lnTo>
                    <a:pt x="7409370" y="2311400"/>
                  </a:lnTo>
                  <a:lnTo>
                    <a:pt x="7366279" y="2336800"/>
                  </a:lnTo>
                  <a:lnTo>
                    <a:pt x="7231570" y="2374900"/>
                  </a:lnTo>
                  <a:lnTo>
                    <a:pt x="7185038" y="2374900"/>
                  </a:lnTo>
                  <a:lnTo>
                    <a:pt x="7137781" y="2387600"/>
                  </a:lnTo>
                  <a:lnTo>
                    <a:pt x="899807" y="2387600"/>
                  </a:lnTo>
                  <a:lnTo>
                    <a:pt x="852551" y="2374900"/>
                  </a:lnTo>
                  <a:lnTo>
                    <a:pt x="806018" y="2374900"/>
                  </a:lnTo>
                  <a:lnTo>
                    <a:pt x="671309" y="2336800"/>
                  </a:lnTo>
                  <a:lnTo>
                    <a:pt x="628218" y="2311400"/>
                  </a:lnTo>
                  <a:lnTo>
                    <a:pt x="586130" y="2298700"/>
                  </a:lnTo>
                  <a:lnTo>
                    <a:pt x="545096" y="2273300"/>
                  </a:lnTo>
                  <a:lnTo>
                    <a:pt x="505180" y="2260600"/>
                  </a:lnTo>
                  <a:lnTo>
                    <a:pt x="466432" y="2235200"/>
                  </a:lnTo>
                  <a:lnTo>
                    <a:pt x="428917" y="2209800"/>
                  </a:lnTo>
                  <a:lnTo>
                    <a:pt x="392671" y="2171700"/>
                  </a:lnTo>
                  <a:lnTo>
                    <a:pt x="357771" y="2146300"/>
                  </a:lnTo>
                  <a:lnTo>
                    <a:pt x="324269" y="2120900"/>
                  </a:lnTo>
                  <a:lnTo>
                    <a:pt x="292214" y="2082800"/>
                  </a:lnTo>
                  <a:lnTo>
                    <a:pt x="261658" y="2057400"/>
                  </a:lnTo>
                  <a:lnTo>
                    <a:pt x="232676" y="2019300"/>
                  </a:lnTo>
                  <a:lnTo>
                    <a:pt x="205308" y="1981200"/>
                  </a:lnTo>
                  <a:lnTo>
                    <a:pt x="179628" y="1943100"/>
                  </a:lnTo>
                  <a:lnTo>
                    <a:pt x="155663" y="1905000"/>
                  </a:lnTo>
                  <a:lnTo>
                    <a:pt x="133502" y="1866900"/>
                  </a:lnTo>
                  <a:lnTo>
                    <a:pt x="113169" y="1828800"/>
                  </a:lnTo>
                  <a:lnTo>
                    <a:pt x="94754" y="1778000"/>
                  </a:lnTo>
                  <a:lnTo>
                    <a:pt x="78282" y="1739900"/>
                  </a:lnTo>
                  <a:lnTo>
                    <a:pt x="63830" y="1689100"/>
                  </a:lnTo>
                  <a:lnTo>
                    <a:pt x="51447" y="1651000"/>
                  </a:lnTo>
                  <a:lnTo>
                    <a:pt x="41186" y="1600200"/>
                  </a:lnTo>
                  <a:lnTo>
                    <a:pt x="33108" y="1562100"/>
                  </a:lnTo>
                  <a:lnTo>
                    <a:pt x="27266" y="1511300"/>
                  </a:lnTo>
                  <a:lnTo>
                    <a:pt x="23723" y="1460500"/>
                  </a:lnTo>
                  <a:lnTo>
                    <a:pt x="22529" y="1409700"/>
                  </a:lnTo>
                  <a:lnTo>
                    <a:pt x="22529" y="990600"/>
                  </a:lnTo>
                  <a:lnTo>
                    <a:pt x="23723" y="939800"/>
                  </a:lnTo>
                  <a:lnTo>
                    <a:pt x="27266" y="889000"/>
                  </a:lnTo>
                  <a:lnTo>
                    <a:pt x="33108" y="850900"/>
                  </a:lnTo>
                  <a:lnTo>
                    <a:pt x="41186" y="800100"/>
                  </a:lnTo>
                  <a:lnTo>
                    <a:pt x="51447" y="749300"/>
                  </a:lnTo>
                  <a:lnTo>
                    <a:pt x="63830" y="711200"/>
                  </a:lnTo>
                  <a:lnTo>
                    <a:pt x="78282" y="660400"/>
                  </a:lnTo>
                  <a:lnTo>
                    <a:pt x="94754" y="622300"/>
                  </a:lnTo>
                  <a:lnTo>
                    <a:pt x="113169" y="584200"/>
                  </a:lnTo>
                  <a:lnTo>
                    <a:pt x="133502" y="533400"/>
                  </a:lnTo>
                  <a:lnTo>
                    <a:pt x="155663" y="495300"/>
                  </a:lnTo>
                  <a:lnTo>
                    <a:pt x="179628" y="457200"/>
                  </a:lnTo>
                  <a:lnTo>
                    <a:pt x="205308" y="419100"/>
                  </a:lnTo>
                  <a:lnTo>
                    <a:pt x="232676" y="381000"/>
                  </a:lnTo>
                  <a:lnTo>
                    <a:pt x="261658" y="355600"/>
                  </a:lnTo>
                  <a:lnTo>
                    <a:pt x="292214" y="317500"/>
                  </a:lnTo>
                  <a:lnTo>
                    <a:pt x="324269" y="292100"/>
                  </a:lnTo>
                  <a:lnTo>
                    <a:pt x="357771" y="254000"/>
                  </a:lnTo>
                  <a:lnTo>
                    <a:pt x="392671" y="228600"/>
                  </a:lnTo>
                  <a:lnTo>
                    <a:pt x="428917" y="203200"/>
                  </a:lnTo>
                  <a:lnTo>
                    <a:pt x="466432" y="177800"/>
                  </a:lnTo>
                  <a:lnTo>
                    <a:pt x="505180" y="152400"/>
                  </a:lnTo>
                  <a:lnTo>
                    <a:pt x="545096" y="127000"/>
                  </a:lnTo>
                  <a:lnTo>
                    <a:pt x="586130" y="101600"/>
                  </a:lnTo>
                  <a:lnTo>
                    <a:pt x="628218" y="88900"/>
                  </a:lnTo>
                  <a:lnTo>
                    <a:pt x="715340" y="63500"/>
                  </a:lnTo>
                  <a:lnTo>
                    <a:pt x="852551" y="25400"/>
                  </a:lnTo>
                  <a:lnTo>
                    <a:pt x="899807" y="25400"/>
                  </a:lnTo>
                  <a:lnTo>
                    <a:pt x="947712" y="12700"/>
                  </a:lnTo>
                  <a:lnTo>
                    <a:pt x="7089864" y="12700"/>
                  </a:lnTo>
                  <a:lnTo>
                    <a:pt x="7137781" y="25400"/>
                  </a:lnTo>
                  <a:lnTo>
                    <a:pt x="7185038" y="25400"/>
                  </a:lnTo>
                  <a:lnTo>
                    <a:pt x="7322248" y="63500"/>
                  </a:lnTo>
                  <a:lnTo>
                    <a:pt x="7409370" y="88900"/>
                  </a:lnTo>
                  <a:lnTo>
                    <a:pt x="7451458" y="101600"/>
                  </a:lnTo>
                  <a:lnTo>
                    <a:pt x="7492492" y="127000"/>
                  </a:lnTo>
                  <a:lnTo>
                    <a:pt x="7532408" y="152400"/>
                  </a:lnTo>
                  <a:lnTo>
                    <a:pt x="7571156" y="177800"/>
                  </a:lnTo>
                  <a:lnTo>
                    <a:pt x="7608671" y="203200"/>
                  </a:lnTo>
                  <a:lnTo>
                    <a:pt x="7644917" y="228600"/>
                  </a:lnTo>
                  <a:lnTo>
                    <a:pt x="7679817" y="254000"/>
                  </a:lnTo>
                  <a:lnTo>
                    <a:pt x="7713319" y="292100"/>
                  </a:lnTo>
                  <a:lnTo>
                    <a:pt x="7745374" y="317500"/>
                  </a:lnTo>
                  <a:lnTo>
                    <a:pt x="7775918" y="355600"/>
                  </a:lnTo>
                  <a:lnTo>
                    <a:pt x="7804912" y="381000"/>
                  </a:lnTo>
                  <a:lnTo>
                    <a:pt x="7832268" y="419100"/>
                  </a:lnTo>
                  <a:lnTo>
                    <a:pt x="7857960" y="457200"/>
                  </a:lnTo>
                  <a:lnTo>
                    <a:pt x="7881925" y="495300"/>
                  </a:lnTo>
                  <a:lnTo>
                    <a:pt x="7904086" y="533400"/>
                  </a:lnTo>
                  <a:lnTo>
                    <a:pt x="7924406" y="584200"/>
                  </a:lnTo>
                  <a:lnTo>
                    <a:pt x="7942834" y="622300"/>
                  </a:lnTo>
                  <a:lnTo>
                    <a:pt x="7959306" y="660400"/>
                  </a:lnTo>
                  <a:lnTo>
                    <a:pt x="7973758" y="711200"/>
                  </a:lnTo>
                  <a:lnTo>
                    <a:pt x="7986141" y="749300"/>
                  </a:lnTo>
                  <a:lnTo>
                    <a:pt x="7996402" y="800100"/>
                  </a:lnTo>
                  <a:lnTo>
                    <a:pt x="8004480" y="850900"/>
                  </a:lnTo>
                  <a:lnTo>
                    <a:pt x="8010309" y="889000"/>
                  </a:lnTo>
                  <a:lnTo>
                    <a:pt x="8013852" y="939800"/>
                  </a:lnTo>
                  <a:lnTo>
                    <a:pt x="8015046" y="990600"/>
                  </a:lnTo>
                  <a:lnTo>
                    <a:pt x="8015046" y="776795"/>
                  </a:lnTo>
                  <a:lnTo>
                    <a:pt x="8009687" y="749300"/>
                  </a:lnTo>
                  <a:lnTo>
                    <a:pt x="7997723" y="711200"/>
                  </a:lnTo>
                  <a:lnTo>
                    <a:pt x="7983766" y="660400"/>
                  </a:lnTo>
                  <a:lnTo>
                    <a:pt x="7967840" y="622300"/>
                  </a:lnTo>
                  <a:lnTo>
                    <a:pt x="7950035" y="584200"/>
                  </a:lnTo>
                  <a:lnTo>
                    <a:pt x="7930362" y="546100"/>
                  </a:lnTo>
                  <a:lnTo>
                    <a:pt x="7908912" y="495300"/>
                  </a:lnTo>
                  <a:lnTo>
                    <a:pt x="7885709" y="457200"/>
                  </a:lnTo>
                  <a:lnTo>
                    <a:pt x="7860830" y="419100"/>
                  </a:lnTo>
                  <a:lnTo>
                    <a:pt x="7834300" y="393700"/>
                  </a:lnTo>
                  <a:lnTo>
                    <a:pt x="7806195" y="355600"/>
                  </a:lnTo>
                  <a:lnTo>
                    <a:pt x="7776565" y="317500"/>
                  </a:lnTo>
                  <a:lnTo>
                    <a:pt x="7745450" y="292100"/>
                  </a:lnTo>
                  <a:lnTo>
                    <a:pt x="7712913" y="254000"/>
                  </a:lnTo>
                  <a:lnTo>
                    <a:pt x="7679004" y="228600"/>
                  </a:lnTo>
                  <a:lnTo>
                    <a:pt x="7643762" y="203200"/>
                  </a:lnTo>
                  <a:lnTo>
                    <a:pt x="7607262" y="165100"/>
                  </a:lnTo>
                  <a:lnTo>
                    <a:pt x="7569555" y="139700"/>
                  </a:lnTo>
                  <a:lnTo>
                    <a:pt x="7530668" y="127000"/>
                  </a:lnTo>
                  <a:lnTo>
                    <a:pt x="7490688" y="101600"/>
                  </a:lnTo>
                  <a:lnTo>
                    <a:pt x="7449642" y="76200"/>
                  </a:lnTo>
                  <a:lnTo>
                    <a:pt x="7364590" y="50800"/>
                  </a:lnTo>
                  <a:lnTo>
                    <a:pt x="7230402" y="12700"/>
                  </a:lnTo>
                  <a:lnTo>
                    <a:pt x="7184123" y="0"/>
                  </a:lnTo>
                  <a:lnTo>
                    <a:pt x="853465" y="0"/>
                  </a:lnTo>
                  <a:lnTo>
                    <a:pt x="716889" y="38100"/>
                  </a:lnTo>
                  <a:lnTo>
                    <a:pt x="587946" y="76200"/>
                  </a:lnTo>
                  <a:lnTo>
                    <a:pt x="546900" y="101600"/>
                  </a:lnTo>
                  <a:lnTo>
                    <a:pt x="506907" y="127000"/>
                  </a:lnTo>
                  <a:lnTo>
                    <a:pt x="468033" y="139700"/>
                  </a:lnTo>
                  <a:lnTo>
                    <a:pt x="430314" y="165100"/>
                  </a:lnTo>
                  <a:lnTo>
                    <a:pt x="393814" y="203200"/>
                  </a:lnTo>
                  <a:lnTo>
                    <a:pt x="358584" y="228600"/>
                  </a:lnTo>
                  <a:lnTo>
                    <a:pt x="324675" y="254000"/>
                  </a:lnTo>
                  <a:lnTo>
                    <a:pt x="292138" y="292100"/>
                  </a:lnTo>
                  <a:lnTo>
                    <a:pt x="261023" y="317500"/>
                  </a:lnTo>
                  <a:lnTo>
                    <a:pt x="231381" y="355600"/>
                  </a:lnTo>
                  <a:lnTo>
                    <a:pt x="203276" y="393700"/>
                  </a:lnTo>
                  <a:lnTo>
                    <a:pt x="176758" y="419100"/>
                  </a:lnTo>
                  <a:lnTo>
                    <a:pt x="151866" y="457200"/>
                  </a:lnTo>
                  <a:lnTo>
                    <a:pt x="128676" y="495300"/>
                  </a:lnTo>
                  <a:lnTo>
                    <a:pt x="107213" y="546100"/>
                  </a:lnTo>
                  <a:lnTo>
                    <a:pt x="87553" y="584200"/>
                  </a:lnTo>
                  <a:lnTo>
                    <a:pt x="69735" y="622300"/>
                  </a:lnTo>
                  <a:lnTo>
                    <a:pt x="53822" y="673100"/>
                  </a:lnTo>
                  <a:lnTo>
                    <a:pt x="39852" y="711200"/>
                  </a:lnTo>
                  <a:lnTo>
                    <a:pt x="27901" y="749300"/>
                  </a:lnTo>
                  <a:lnTo>
                    <a:pt x="17995" y="800100"/>
                  </a:lnTo>
                  <a:lnTo>
                    <a:pt x="10198" y="850900"/>
                  </a:lnTo>
                  <a:lnTo>
                    <a:pt x="4559" y="889000"/>
                  </a:lnTo>
                  <a:lnTo>
                    <a:pt x="1143" y="939800"/>
                  </a:lnTo>
                  <a:lnTo>
                    <a:pt x="0" y="990600"/>
                  </a:lnTo>
                  <a:lnTo>
                    <a:pt x="0" y="1409700"/>
                  </a:lnTo>
                  <a:lnTo>
                    <a:pt x="1143" y="1460500"/>
                  </a:lnTo>
                  <a:lnTo>
                    <a:pt x="4559" y="1511300"/>
                  </a:lnTo>
                  <a:lnTo>
                    <a:pt x="10198" y="1562100"/>
                  </a:lnTo>
                  <a:lnTo>
                    <a:pt x="17995" y="1600200"/>
                  </a:lnTo>
                  <a:lnTo>
                    <a:pt x="27901" y="1651000"/>
                  </a:lnTo>
                  <a:lnTo>
                    <a:pt x="39852" y="1689100"/>
                  </a:lnTo>
                  <a:lnTo>
                    <a:pt x="53822" y="1739900"/>
                  </a:lnTo>
                  <a:lnTo>
                    <a:pt x="69735" y="1778000"/>
                  </a:lnTo>
                  <a:lnTo>
                    <a:pt x="87553" y="1828800"/>
                  </a:lnTo>
                  <a:lnTo>
                    <a:pt x="107213" y="1866900"/>
                  </a:lnTo>
                  <a:lnTo>
                    <a:pt x="128676" y="1905000"/>
                  </a:lnTo>
                  <a:lnTo>
                    <a:pt x="151866" y="1943100"/>
                  </a:lnTo>
                  <a:lnTo>
                    <a:pt x="176758" y="1981200"/>
                  </a:lnTo>
                  <a:lnTo>
                    <a:pt x="203276" y="2019300"/>
                  </a:lnTo>
                  <a:lnTo>
                    <a:pt x="231381" y="2057400"/>
                  </a:lnTo>
                  <a:lnTo>
                    <a:pt x="261023" y="2082800"/>
                  </a:lnTo>
                  <a:lnTo>
                    <a:pt x="292138" y="2120900"/>
                  </a:lnTo>
                  <a:lnTo>
                    <a:pt x="324675" y="2146300"/>
                  </a:lnTo>
                  <a:lnTo>
                    <a:pt x="358584" y="2184400"/>
                  </a:lnTo>
                  <a:lnTo>
                    <a:pt x="393814" y="2209800"/>
                  </a:lnTo>
                  <a:lnTo>
                    <a:pt x="430314" y="2235200"/>
                  </a:lnTo>
                  <a:lnTo>
                    <a:pt x="468033" y="2260600"/>
                  </a:lnTo>
                  <a:lnTo>
                    <a:pt x="506907" y="2286000"/>
                  </a:lnTo>
                  <a:lnTo>
                    <a:pt x="546900" y="2298700"/>
                  </a:lnTo>
                  <a:lnTo>
                    <a:pt x="587946" y="2324100"/>
                  </a:lnTo>
                  <a:lnTo>
                    <a:pt x="629996" y="2336800"/>
                  </a:lnTo>
                  <a:lnTo>
                    <a:pt x="672998" y="2362200"/>
                  </a:lnTo>
                  <a:lnTo>
                    <a:pt x="761644" y="2387600"/>
                  </a:lnTo>
                  <a:lnTo>
                    <a:pt x="807186" y="2387600"/>
                  </a:lnTo>
                  <a:lnTo>
                    <a:pt x="853465" y="2400300"/>
                  </a:lnTo>
                  <a:lnTo>
                    <a:pt x="900442" y="2400300"/>
                  </a:lnTo>
                  <a:lnTo>
                    <a:pt x="948055" y="2413000"/>
                  </a:lnTo>
                  <a:lnTo>
                    <a:pt x="7089534" y="2413000"/>
                  </a:lnTo>
                  <a:lnTo>
                    <a:pt x="7137146" y="2400300"/>
                  </a:lnTo>
                  <a:lnTo>
                    <a:pt x="7184123" y="2400300"/>
                  </a:lnTo>
                  <a:lnTo>
                    <a:pt x="7230402" y="2387600"/>
                  </a:lnTo>
                  <a:lnTo>
                    <a:pt x="7275944" y="2387600"/>
                  </a:lnTo>
                  <a:lnTo>
                    <a:pt x="7364590" y="2362200"/>
                  </a:lnTo>
                  <a:lnTo>
                    <a:pt x="7407592" y="2336800"/>
                  </a:lnTo>
                  <a:lnTo>
                    <a:pt x="7449642" y="2324100"/>
                  </a:lnTo>
                  <a:lnTo>
                    <a:pt x="7490688" y="2298700"/>
                  </a:lnTo>
                  <a:lnTo>
                    <a:pt x="7530668" y="2286000"/>
                  </a:lnTo>
                  <a:lnTo>
                    <a:pt x="7569555" y="2260600"/>
                  </a:lnTo>
                  <a:lnTo>
                    <a:pt x="7607262" y="2235200"/>
                  </a:lnTo>
                  <a:lnTo>
                    <a:pt x="7643762" y="2209800"/>
                  </a:lnTo>
                  <a:lnTo>
                    <a:pt x="7679004" y="2184400"/>
                  </a:lnTo>
                  <a:lnTo>
                    <a:pt x="7712913" y="2146300"/>
                  </a:lnTo>
                  <a:lnTo>
                    <a:pt x="7745450" y="2120900"/>
                  </a:lnTo>
                  <a:lnTo>
                    <a:pt x="7776565" y="2082800"/>
                  </a:lnTo>
                  <a:lnTo>
                    <a:pt x="7806195" y="2057400"/>
                  </a:lnTo>
                  <a:lnTo>
                    <a:pt x="7834300" y="2019300"/>
                  </a:lnTo>
                  <a:lnTo>
                    <a:pt x="7860830" y="1981200"/>
                  </a:lnTo>
                  <a:lnTo>
                    <a:pt x="7885709" y="1943100"/>
                  </a:lnTo>
                  <a:lnTo>
                    <a:pt x="7908912" y="1905000"/>
                  </a:lnTo>
                  <a:lnTo>
                    <a:pt x="7930362" y="1866900"/>
                  </a:lnTo>
                  <a:lnTo>
                    <a:pt x="7950035" y="1828800"/>
                  </a:lnTo>
                  <a:lnTo>
                    <a:pt x="7967840" y="1778000"/>
                  </a:lnTo>
                  <a:lnTo>
                    <a:pt x="7983766" y="1739900"/>
                  </a:lnTo>
                  <a:lnTo>
                    <a:pt x="7997723" y="1689100"/>
                  </a:lnTo>
                  <a:lnTo>
                    <a:pt x="8009687" y="1651000"/>
                  </a:lnTo>
                  <a:lnTo>
                    <a:pt x="8019593" y="1600200"/>
                  </a:lnTo>
                  <a:lnTo>
                    <a:pt x="8027390" y="1562100"/>
                  </a:lnTo>
                  <a:lnTo>
                    <a:pt x="8033017" y="1511300"/>
                  </a:lnTo>
                  <a:lnTo>
                    <a:pt x="8036446" y="1460500"/>
                  </a:lnTo>
                  <a:lnTo>
                    <a:pt x="8037589" y="1409700"/>
                  </a:lnTo>
                  <a:lnTo>
                    <a:pt x="8037589" y="990600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5743" y="3052657"/>
              <a:ext cx="138167" cy="1589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9155" y="3085565"/>
              <a:ext cx="80916" cy="930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447768" y="3124558"/>
              <a:ext cx="2536190" cy="15240"/>
            </a:xfrm>
            <a:custGeom>
              <a:avLst/>
              <a:gdLst/>
              <a:ahLst/>
              <a:cxnLst/>
              <a:rect l="l" t="t" r="r" b="b"/>
              <a:pathLst>
                <a:path w="2536190" h="15239">
                  <a:moveTo>
                    <a:pt x="2535922" y="14876"/>
                  </a:moveTo>
                  <a:lnTo>
                    <a:pt x="0" y="14876"/>
                  </a:lnTo>
                  <a:lnTo>
                    <a:pt x="0" y="0"/>
                  </a:lnTo>
                  <a:lnTo>
                    <a:pt x="2535922" y="0"/>
                  </a:lnTo>
                  <a:lnTo>
                    <a:pt x="2535922" y="1487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67688" y="3052657"/>
              <a:ext cx="138167" cy="1589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61527" y="3085565"/>
              <a:ext cx="80916" cy="930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255281" y="2792326"/>
              <a:ext cx="112395" cy="303530"/>
            </a:xfrm>
            <a:custGeom>
              <a:avLst/>
              <a:gdLst/>
              <a:ahLst/>
              <a:cxnLst/>
              <a:rect l="l" t="t" r="r" b="b"/>
              <a:pathLst>
                <a:path w="112395" h="303530">
                  <a:moveTo>
                    <a:pt x="56123" y="303382"/>
                  </a:moveTo>
                  <a:lnTo>
                    <a:pt x="23677" y="262849"/>
                  </a:lnTo>
                  <a:lnTo>
                    <a:pt x="7015" y="233537"/>
                  </a:lnTo>
                  <a:lnTo>
                    <a:pt x="876" y="201225"/>
                  </a:lnTo>
                  <a:lnTo>
                    <a:pt x="0" y="151691"/>
                  </a:lnTo>
                  <a:lnTo>
                    <a:pt x="8769" y="92616"/>
                  </a:lnTo>
                  <a:lnTo>
                    <a:pt x="28061" y="44402"/>
                  </a:lnTo>
                  <a:lnTo>
                    <a:pt x="47354" y="11910"/>
                  </a:lnTo>
                  <a:lnTo>
                    <a:pt x="56123" y="0"/>
                  </a:lnTo>
                  <a:lnTo>
                    <a:pt x="88569" y="40532"/>
                  </a:lnTo>
                  <a:lnTo>
                    <a:pt x="105231" y="69844"/>
                  </a:lnTo>
                  <a:lnTo>
                    <a:pt x="111369" y="102156"/>
                  </a:lnTo>
                  <a:lnTo>
                    <a:pt x="112246" y="151691"/>
                  </a:lnTo>
                  <a:lnTo>
                    <a:pt x="103477" y="210765"/>
                  </a:lnTo>
                  <a:lnTo>
                    <a:pt x="84185" y="258979"/>
                  </a:lnTo>
                  <a:lnTo>
                    <a:pt x="64892" y="291471"/>
                  </a:lnTo>
                  <a:lnTo>
                    <a:pt x="56123" y="303382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16211" y="2941988"/>
              <a:ext cx="153945" cy="15394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57385" y="2941988"/>
              <a:ext cx="153945" cy="15394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292696" y="311531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1435" y="37866"/>
                  </a:moveTo>
                  <a:lnTo>
                    <a:pt x="16431" y="37866"/>
                  </a:lnTo>
                  <a:lnTo>
                    <a:pt x="13997" y="37393"/>
                  </a:lnTo>
                  <a:lnTo>
                    <a:pt x="0" y="21435"/>
                  </a:lnTo>
                  <a:lnTo>
                    <a:pt x="0" y="16431"/>
                  </a:lnTo>
                  <a:lnTo>
                    <a:pt x="16431" y="0"/>
                  </a:lnTo>
                  <a:lnTo>
                    <a:pt x="21435" y="0"/>
                  </a:lnTo>
                  <a:lnTo>
                    <a:pt x="37866" y="16431"/>
                  </a:lnTo>
                  <a:lnTo>
                    <a:pt x="37866" y="18933"/>
                  </a:lnTo>
                  <a:lnTo>
                    <a:pt x="37866" y="21435"/>
                  </a:lnTo>
                  <a:lnTo>
                    <a:pt x="23869" y="37393"/>
                  </a:lnTo>
                  <a:lnTo>
                    <a:pt x="21435" y="3786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99676" y="3692347"/>
              <a:ext cx="8285480" cy="2665095"/>
            </a:xfrm>
            <a:custGeom>
              <a:avLst/>
              <a:gdLst/>
              <a:ahLst/>
              <a:cxnLst/>
              <a:rect l="l" t="t" r="r" b="b"/>
              <a:pathLst>
                <a:path w="8285480" h="2665095">
                  <a:moveTo>
                    <a:pt x="7178976" y="2664989"/>
                  </a:moveTo>
                  <a:lnTo>
                    <a:pt x="1106382" y="2664989"/>
                  </a:lnTo>
                  <a:lnTo>
                    <a:pt x="1065163" y="2663722"/>
                  </a:lnTo>
                  <a:lnTo>
                    <a:pt x="1024020" y="2660942"/>
                  </a:lnTo>
                  <a:lnTo>
                    <a:pt x="983004" y="2656647"/>
                  </a:lnTo>
                  <a:lnTo>
                    <a:pt x="942174" y="2650852"/>
                  </a:lnTo>
                  <a:lnTo>
                    <a:pt x="901587" y="2643549"/>
                  </a:lnTo>
                  <a:lnTo>
                    <a:pt x="861297" y="2634763"/>
                  </a:lnTo>
                  <a:lnTo>
                    <a:pt x="821354" y="2624497"/>
                  </a:lnTo>
                  <a:lnTo>
                    <a:pt x="781817" y="2612770"/>
                  </a:lnTo>
                  <a:lnTo>
                    <a:pt x="742742" y="2599597"/>
                  </a:lnTo>
                  <a:lnTo>
                    <a:pt x="704176" y="2584988"/>
                  </a:lnTo>
                  <a:lnTo>
                    <a:pt x="666173" y="2568974"/>
                  </a:lnTo>
                  <a:lnTo>
                    <a:pt x="628784" y="2551560"/>
                  </a:lnTo>
                  <a:lnTo>
                    <a:pt x="592065" y="2532789"/>
                  </a:lnTo>
                  <a:lnTo>
                    <a:pt x="556059" y="2512691"/>
                  </a:lnTo>
                  <a:lnTo>
                    <a:pt x="520818" y="2491277"/>
                  </a:lnTo>
                  <a:lnTo>
                    <a:pt x="486389" y="2468574"/>
                  </a:lnTo>
                  <a:lnTo>
                    <a:pt x="452818" y="2444615"/>
                  </a:lnTo>
                  <a:lnTo>
                    <a:pt x="420154" y="2419461"/>
                  </a:lnTo>
                  <a:lnTo>
                    <a:pt x="388436" y="2393095"/>
                  </a:lnTo>
                  <a:lnTo>
                    <a:pt x="357709" y="2365585"/>
                  </a:lnTo>
                  <a:lnTo>
                    <a:pt x="328019" y="2336966"/>
                  </a:lnTo>
                  <a:lnTo>
                    <a:pt x="299400" y="2307273"/>
                  </a:lnTo>
                  <a:lnTo>
                    <a:pt x="271894" y="2276552"/>
                  </a:lnTo>
                  <a:lnTo>
                    <a:pt x="245536" y="2244832"/>
                  </a:lnTo>
                  <a:lnTo>
                    <a:pt x="220365" y="2212169"/>
                  </a:lnTo>
                  <a:lnTo>
                    <a:pt x="196413" y="2178600"/>
                  </a:lnTo>
                  <a:lnTo>
                    <a:pt x="173712" y="2144170"/>
                  </a:lnTo>
                  <a:lnTo>
                    <a:pt x="152294" y="2108929"/>
                  </a:lnTo>
                  <a:lnTo>
                    <a:pt x="132189" y="2072924"/>
                  </a:lnTo>
                  <a:lnTo>
                    <a:pt x="113422" y="2036205"/>
                  </a:lnTo>
                  <a:lnTo>
                    <a:pt x="96019" y="1998816"/>
                  </a:lnTo>
                  <a:lnTo>
                    <a:pt x="80003" y="1960812"/>
                  </a:lnTo>
                  <a:lnTo>
                    <a:pt x="65398" y="1922248"/>
                  </a:lnTo>
                  <a:lnTo>
                    <a:pt x="52223" y="1883171"/>
                  </a:lnTo>
                  <a:lnTo>
                    <a:pt x="40494" y="1843634"/>
                  </a:lnTo>
                  <a:lnTo>
                    <a:pt x="30228" y="1803692"/>
                  </a:lnTo>
                  <a:lnTo>
                    <a:pt x="21440" y="1763402"/>
                  </a:lnTo>
                  <a:lnTo>
                    <a:pt x="14140" y="1722815"/>
                  </a:lnTo>
                  <a:lnTo>
                    <a:pt x="8340" y="1681985"/>
                  </a:lnTo>
                  <a:lnTo>
                    <a:pt x="4046" y="1640969"/>
                  </a:lnTo>
                  <a:lnTo>
                    <a:pt x="1265" y="1599826"/>
                  </a:lnTo>
                  <a:lnTo>
                    <a:pt x="0" y="1558607"/>
                  </a:lnTo>
                  <a:lnTo>
                    <a:pt x="0" y="1106466"/>
                  </a:lnTo>
                  <a:lnTo>
                    <a:pt x="1265" y="1065247"/>
                  </a:lnTo>
                  <a:lnTo>
                    <a:pt x="4046" y="1024104"/>
                  </a:lnTo>
                  <a:lnTo>
                    <a:pt x="8340" y="983089"/>
                  </a:lnTo>
                  <a:lnTo>
                    <a:pt x="14140" y="942258"/>
                  </a:lnTo>
                  <a:lnTo>
                    <a:pt x="21440" y="901671"/>
                  </a:lnTo>
                  <a:lnTo>
                    <a:pt x="30228" y="861381"/>
                  </a:lnTo>
                  <a:lnTo>
                    <a:pt x="40494" y="821439"/>
                  </a:lnTo>
                  <a:lnTo>
                    <a:pt x="52223" y="781901"/>
                  </a:lnTo>
                  <a:lnTo>
                    <a:pt x="65398" y="742826"/>
                  </a:lnTo>
                  <a:lnTo>
                    <a:pt x="80003" y="704260"/>
                  </a:lnTo>
                  <a:lnTo>
                    <a:pt x="96019" y="666257"/>
                  </a:lnTo>
                  <a:lnTo>
                    <a:pt x="113422" y="628869"/>
                  </a:lnTo>
                  <a:lnTo>
                    <a:pt x="132189" y="592149"/>
                  </a:lnTo>
                  <a:lnTo>
                    <a:pt x="152294" y="556143"/>
                  </a:lnTo>
                  <a:lnTo>
                    <a:pt x="173712" y="520902"/>
                  </a:lnTo>
                  <a:lnTo>
                    <a:pt x="196413" y="486473"/>
                  </a:lnTo>
                  <a:lnTo>
                    <a:pt x="220365" y="452902"/>
                  </a:lnTo>
                  <a:lnTo>
                    <a:pt x="245536" y="420239"/>
                  </a:lnTo>
                  <a:lnTo>
                    <a:pt x="271894" y="388520"/>
                  </a:lnTo>
                  <a:lnTo>
                    <a:pt x="299400" y="357793"/>
                  </a:lnTo>
                  <a:lnTo>
                    <a:pt x="328019" y="328103"/>
                  </a:lnTo>
                  <a:lnTo>
                    <a:pt x="357709" y="299485"/>
                  </a:lnTo>
                  <a:lnTo>
                    <a:pt x="388436" y="271978"/>
                  </a:lnTo>
                  <a:lnTo>
                    <a:pt x="420154" y="245621"/>
                  </a:lnTo>
                  <a:lnTo>
                    <a:pt x="452818" y="220449"/>
                  </a:lnTo>
                  <a:lnTo>
                    <a:pt x="486389" y="196498"/>
                  </a:lnTo>
                  <a:lnTo>
                    <a:pt x="520818" y="173797"/>
                  </a:lnTo>
                  <a:lnTo>
                    <a:pt x="556059" y="152379"/>
                  </a:lnTo>
                  <a:lnTo>
                    <a:pt x="592065" y="132273"/>
                  </a:lnTo>
                  <a:lnTo>
                    <a:pt x="628784" y="113506"/>
                  </a:lnTo>
                  <a:lnTo>
                    <a:pt x="666173" y="96103"/>
                  </a:lnTo>
                  <a:lnTo>
                    <a:pt x="704176" y="80088"/>
                  </a:lnTo>
                  <a:lnTo>
                    <a:pt x="742742" y="65483"/>
                  </a:lnTo>
                  <a:lnTo>
                    <a:pt x="781817" y="52307"/>
                  </a:lnTo>
                  <a:lnTo>
                    <a:pt x="821354" y="40578"/>
                  </a:lnTo>
                  <a:lnTo>
                    <a:pt x="861297" y="30312"/>
                  </a:lnTo>
                  <a:lnTo>
                    <a:pt x="901587" y="21524"/>
                  </a:lnTo>
                  <a:lnTo>
                    <a:pt x="942174" y="14225"/>
                  </a:lnTo>
                  <a:lnTo>
                    <a:pt x="983004" y="8424"/>
                  </a:lnTo>
                  <a:lnTo>
                    <a:pt x="1024019" y="4130"/>
                  </a:lnTo>
                  <a:lnTo>
                    <a:pt x="1065163" y="1349"/>
                  </a:lnTo>
                  <a:lnTo>
                    <a:pt x="1106382" y="84"/>
                  </a:lnTo>
                  <a:lnTo>
                    <a:pt x="1120130" y="0"/>
                  </a:lnTo>
                  <a:lnTo>
                    <a:pt x="7178976" y="84"/>
                  </a:lnTo>
                  <a:lnTo>
                    <a:pt x="7220207" y="1349"/>
                  </a:lnTo>
                  <a:lnTo>
                    <a:pt x="7261339" y="4130"/>
                  </a:lnTo>
                  <a:lnTo>
                    <a:pt x="7302358" y="8424"/>
                  </a:lnTo>
                  <a:lnTo>
                    <a:pt x="7343183" y="14225"/>
                  </a:lnTo>
                  <a:lnTo>
                    <a:pt x="7383776" y="21524"/>
                  </a:lnTo>
                  <a:lnTo>
                    <a:pt x="7424065" y="30312"/>
                  </a:lnTo>
                  <a:lnTo>
                    <a:pt x="7464009" y="40578"/>
                  </a:lnTo>
                  <a:lnTo>
                    <a:pt x="7503550" y="52307"/>
                  </a:lnTo>
                  <a:lnTo>
                    <a:pt x="7542612" y="65483"/>
                  </a:lnTo>
                  <a:lnTo>
                    <a:pt x="7581184" y="80088"/>
                  </a:lnTo>
                  <a:lnTo>
                    <a:pt x="7619188" y="96103"/>
                  </a:lnTo>
                  <a:lnTo>
                    <a:pt x="7656575" y="113506"/>
                  </a:lnTo>
                  <a:lnTo>
                    <a:pt x="7693289" y="132273"/>
                  </a:lnTo>
                  <a:lnTo>
                    <a:pt x="7729302" y="152379"/>
                  </a:lnTo>
                  <a:lnTo>
                    <a:pt x="7764554" y="173797"/>
                  </a:lnTo>
                  <a:lnTo>
                    <a:pt x="7798975" y="196498"/>
                  </a:lnTo>
                  <a:lnTo>
                    <a:pt x="7832538" y="220449"/>
                  </a:lnTo>
                  <a:lnTo>
                    <a:pt x="7865211" y="245621"/>
                  </a:lnTo>
                  <a:lnTo>
                    <a:pt x="7896925" y="271978"/>
                  </a:lnTo>
                  <a:lnTo>
                    <a:pt x="7927647" y="299485"/>
                  </a:lnTo>
                  <a:lnTo>
                    <a:pt x="7957340" y="328103"/>
                  </a:lnTo>
                  <a:lnTo>
                    <a:pt x="7985958" y="357793"/>
                  </a:lnTo>
                  <a:lnTo>
                    <a:pt x="8013469" y="388520"/>
                  </a:lnTo>
                  <a:lnTo>
                    <a:pt x="8039835" y="420239"/>
                  </a:lnTo>
                  <a:lnTo>
                    <a:pt x="8064989" y="452902"/>
                  </a:lnTo>
                  <a:lnTo>
                    <a:pt x="8088948" y="486473"/>
                  </a:lnTo>
                  <a:lnTo>
                    <a:pt x="8111651" y="520902"/>
                  </a:lnTo>
                  <a:lnTo>
                    <a:pt x="8133065" y="556143"/>
                  </a:lnTo>
                  <a:lnTo>
                    <a:pt x="8153163" y="592149"/>
                  </a:lnTo>
                  <a:lnTo>
                    <a:pt x="8171934" y="628869"/>
                  </a:lnTo>
                  <a:lnTo>
                    <a:pt x="8189339" y="666257"/>
                  </a:lnTo>
                  <a:lnTo>
                    <a:pt x="8205362" y="704260"/>
                  </a:lnTo>
                  <a:lnTo>
                    <a:pt x="8219970" y="742826"/>
                  </a:lnTo>
                  <a:lnTo>
                    <a:pt x="8233143" y="781901"/>
                  </a:lnTo>
                  <a:lnTo>
                    <a:pt x="8244871" y="821439"/>
                  </a:lnTo>
                  <a:lnTo>
                    <a:pt x="8255136" y="861381"/>
                  </a:lnTo>
                  <a:lnTo>
                    <a:pt x="8263923" y="901671"/>
                  </a:lnTo>
                  <a:lnTo>
                    <a:pt x="8271225" y="942258"/>
                  </a:lnTo>
                  <a:lnTo>
                    <a:pt x="8277021" y="983088"/>
                  </a:lnTo>
                  <a:lnTo>
                    <a:pt x="8281316" y="1024103"/>
                  </a:lnTo>
                  <a:lnTo>
                    <a:pt x="8284095" y="1065247"/>
                  </a:lnTo>
                  <a:lnTo>
                    <a:pt x="8285363" y="1106466"/>
                  </a:lnTo>
                  <a:lnTo>
                    <a:pt x="8285363" y="1558607"/>
                  </a:lnTo>
                  <a:lnTo>
                    <a:pt x="8284095" y="1599826"/>
                  </a:lnTo>
                  <a:lnTo>
                    <a:pt x="8281316" y="1640969"/>
                  </a:lnTo>
                  <a:lnTo>
                    <a:pt x="8277021" y="1681985"/>
                  </a:lnTo>
                  <a:lnTo>
                    <a:pt x="8271225" y="1722815"/>
                  </a:lnTo>
                  <a:lnTo>
                    <a:pt x="8263923" y="1763402"/>
                  </a:lnTo>
                  <a:lnTo>
                    <a:pt x="8255136" y="1803692"/>
                  </a:lnTo>
                  <a:lnTo>
                    <a:pt x="8244871" y="1843634"/>
                  </a:lnTo>
                  <a:lnTo>
                    <a:pt x="8233143" y="1883171"/>
                  </a:lnTo>
                  <a:lnTo>
                    <a:pt x="8219970" y="1922248"/>
                  </a:lnTo>
                  <a:lnTo>
                    <a:pt x="8205362" y="1960812"/>
                  </a:lnTo>
                  <a:lnTo>
                    <a:pt x="8189339" y="1998816"/>
                  </a:lnTo>
                  <a:lnTo>
                    <a:pt x="8171943" y="2036205"/>
                  </a:lnTo>
                  <a:lnTo>
                    <a:pt x="8153163" y="2072924"/>
                  </a:lnTo>
                  <a:lnTo>
                    <a:pt x="8133065" y="2108929"/>
                  </a:lnTo>
                  <a:lnTo>
                    <a:pt x="8111651" y="2144170"/>
                  </a:lnTo>
                  <a:lnTo>
                    <a:pt x="8088948" y="2178600"/>
                  </a:lnTo>
                  <a:lnTo>
                    <a:pt x="8064989" y="2212169"/>
                  </a:lnTo>
                  <a:lnTo>
                    <a:pt x="8039835" y="2244832"/>
                  </a:lnTo>
                  <a:lnTo>
                    <a:pt x="8013477" y="2276552"/>
                  </a:lnTo>
                  <a:lnTo>
                    <a:pt x="7985958" y="2307273"/>
                  </a:lnTo>
                  <a:lnTo>
                    <a:pt x="7957340" y="2336966"/>
                  </a:lnTo>
                  <a:lnTo>
                    <a:pt x="7927647" y="2365585"/>
                  </a:lnTo>
                  <a:lnTo>
                    <a:pt x="7896925" y="2393095"/>
                  </a:lnTo>
                  <a:lnTo>
                    <a:pt x="7865211" y="2419461"/>
                  </a:lnTo>
                  <a:lnTo>
                    <a:pt x="7832538" y="2444615"/>
                  </a:lnTo>
                  <a:lnTo>
                    <a:pt x="7798975" y="2468574"/>
                  </a:lnTo>
                  <a:lnTo>
                    <a:pt x="7764554" y="2491277"/>
                  </a:lnTo>
                  <a:lnTo>
                    <a:pt x="7729302" y="2512691"/>
                  </a:lnTo>
                  <a:lnTo>
                    <a:pt x="7693289" y="2532789"/>
                  </a:lnTo>
                  <a:lnTo>
                    <a:pt x="7656575" y="2551560"/>
                  </a:lnTo>
                  <a:lnTo>
                    <a:pt x="7619188" y="2568974"/>
                  </a:lnTo>
                  <a:lnTo>
                    <a:pt x="7581184" y="2584988"/>
                  </a:lnTo>
                  <a:lnTo>
                    <a:pt x="7542612" y="2599597"/>
                  </a:lnTo>
                  <a:lnTo>
                    <a:pt x="7503550" y="2612770"/>
                  </a:lnTo>
                  <a:lnTo>
                    <a:pt x="7464009" y="2624497"/>
                  </a:lnTo>
                  <a:lnTo>
                    <a:pt x="7424065" y="2634763"/>
                  </a:lnTo>
                  <a:lnTo>
                    <a:pt x="7383776" y="2643549"/>
                  </a:lnTo>
                  <a:lnTo>
                    <a:pt x="7343183" y="2650852"/>
                  </a:lnTo>
                  <a:lnTo>
                    <a:pt x="7302358" y="2656647"/>
                  </a:lnTo>
                  <a:lnTo>
                    <a:pt x="7261339" y="2660942"/>
                  </a:lnTo>
                  <a:lnTo>
                    <a:pt x="7220207" y="2663722"/>
                  </a:lnTo>
                  <a:lnTo>
                    <a:pt x="7178976" y="2664989"/>
                  </a:lnTo>
                  <a:close/>
                </a:path>
              </a:pathLst>
            </a:custGeom>
            <a:solidFill>
              <a:srgbClr val="EA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23559" y="3816324"/>
              <a:ext cx="8037830" cy="2413000"/>
            </a:xfrm>
            <a:custGeom>
              <a:avLst/>
              <a:gdLst/>
              <a:ahLst/>
              <a:cxnLst/>
              <a:rect l="l" t="t" r="r" b="b"/>
              <a:pathLst>
                <a:path w="8037830" h="2413000">
                  <a:moveTo>
                    <a:pt x="4060266" y="2210003"/>
                  </a:moveTo>
                  <a:lnTo>
                    <a:pt x="1524342" y="2210003"/>
                  </a:lnTo>
                  <a:lnTo>
                    <a:pt x="1524342" y="2224875"/>
                  </a:lnTo>
                  <a:lnTo>
                    <a:pt x="4060266" y="2224875"/>
                  </a:lnTo>
                  <a:lnTo>
                    <a:pt x="4060266" y="2210003"/>
                  </a:lnTo>
                  <a:close/>
                </a:path>
                <a:path w="8037830" h="2413000">
                  <a:moveTo>
                    <a:pt x="8037589" y="990600"/>
                  </a:moveTo>
                  <a:lnTo>
                    <a:pt x="8036446" y="939800"/>
                  </a:lnTo>
                  <a:lnTo>
                    <a:pt x="8033017" y="889000"/>
                  </a:lnTo>
                  <a:lnTo>
                    <a:pt x="8027390" y="850900"/>
                  </a:lnTo>
                  <a:lnTo>
                    <a:pt x="8019593" y="800100"/>
                  </a:lnTo>
                  <a:lnTo>
                    <a:pt x="8015046" y="776795"/>
                  </a:lnTo>
                  <a:lnTo>
                    <a:pt x="8015046" y="990600"/>
                  </a:lnTo>
                  <a:lnTo>
                    <a:pt x="8015046" y="1409700"/>
                  </a:lnTo>
                  <a:lnTo>
                    <a:pt x="8013852" y="1460500"/>
                  </a:lnTo>
                  <a:lnTo>
                    <a:pt x="8010309" y="1511300"/>
                  </a:lnTo>
                  <a:lnTo>
                    <a:pt x="8004480" y="1562100"/>
                  </a:lnTo>
                  <a:lnTo>
                    <a:pt x="7996402" y="1600200"/>
                  </a:lnTo>
                  <a:lnTo>
                    <a:pt x="7986141" y="1651000"/>
                  </a:lnTo>
                  <a:lnTo>
                    <a:pt x="7973758" y="1689100"/>
                  </a:lnTo>
                  <a:lnTo>
                    <a:pt x="7959306" y="1739900"/>
                  </a:lnTo>
                  <a:lnTo>
                    <a:pt x="7942834" y="1778000"/>
                  </a:lnTo>
                  <a:lnTo>
                    <a:pt x="7924406" y="1828800"/>
                  </a:lnTo>
                  <a:lnTo>
                    <a:pt x="7904086" y="1866900"/>
                  </a:lnTo>
                  <a:lnTo>
                    <a:pt x="7881925" y="1905000"/>
                  </a:lnTo>
                  <a:lnTo>
                    <a:pt x="7857960" y="1943100"/>
                  </a:lnTo>
                  <a:lnTo>
                    <a:pt x="7832268" y="1981200"/>
                  </a:lnTo>
                  <a:lnTo>
                    <a:pt x="7804912" y="2019300"/>
                  </a:lnTo>
                  <a:lnTo>
                    <a:pt x="7775918" y="2057400"/>
                  </a:lnTo>
                  <a:lnTo>
                    <a:pt x="7745374" y="2082800"/>
                  </a:lnTo>
                  <a:lnTo>
                    <a:pt x="7713319" y="2120900"/>
                  </a:lnTo>
                  <a:lnTo>
                    <a:pt x="7679817" y="2146300"/>
                  </a:lnTo>
                  <a:lnTo>
                    <a:pt x="7644917" y="2171700"/>
                  </a:lnTo>
                  <a:lnTo>
                    <a:pt x="7608671" y="2209800"/>
                  </a:lnTo>
                  <a:lnTo>
                    <a:pt x="7571156" y="2235200"/>
                  </a:lnTo>
                  <a:lnTo>
                    <a:pt x="7532408" y="2260600"/>
                  </a:lnTo>
                  <a:lnTo>
                    <a:pt x="7492492" y="2273300"/>
                  </a:lnTo>
                  <a:lnTo>
                    <a:pt x="7451458" y="2298700"/>
                  </a:lnTo>
                  <a:lnTo>
                    <a:pt x="7409370" y="2311400"/>
                  </a:lnTo>
                  <a:lnTo>
                    <a:pt x="7366279" y="2336800"/>
                  </a:lnTo>
                  <a:lnTo>
                    <a:pt x="7231570" y="2374900"/>
                  </a:lnTo>
                  <a:lnTo>
                    <a:pt x="7185038" y="2374900"/>
                  </a:lnTo>
                  <a:lnTo>
                    <a:pt x="7137781" y="2387600"/>
                  </a:lnTo>
                  <a:lnTo>
                    <a:pt x="899807" y="2387600"/>
                  </a:lnTo>
                  <a:lnTo>
                    <a:pt x="852551" y="2374900"/>
                  </a:lnTo>
                  <a:lnTo>
                    <a:pt x="806018" y="2374900"/>
                  </a:lnTo>
                  <a:lnTo>
                    <a:pt x="671309" y="2336800"/>
                  </a:lnTo>
                  <a:lnTo>
                    <a:pt x="628218" y="2311400"/>
                  </a:lnTo>
                  <a:lnTo>
                    <a:pt x="586130" y="2298700"/>
                  </a:lnTo>
                  <a:lnTo>
                    <a:pt x="545096" y="2273300"/>
                  </a:lnTo>
                  <a:lnTo>
                    <a:pt x="505180" y="2260600"/>
                  </a:lnTo>
                  <a:lnTo>
                    <a:pt x="466432" y="2235200"/>
                  </a:lnTo>
                  <a:lnTo>
                    <a:pt x="428917" y="2209800"/>
                  </a:lnTo>
                  <a:lnTo>
                    <a:pt x="392671" y="2171700"/>
                  </a:lnTo>
                  <a:lnTo>
                    <a:pt x="357771" y="2146300"/>
                  </a:lnTo>
                  <a:lnTo>
                    <a:pt x="324269" y="2120900"/>
                  </a:lnTo>
                  <a:lnTo>
                    <a:pt x="292214" y="2082800"/>
                  </a:lnTo>
                  <a:lnTo>
                    <a:pt x="261658" y="2057400"/>
                  </a:lnTo>
                  <a:lnTo>
                    <a:pt x="232676" y="2019300"/>
                  </a:lnTo>
                  <a:lnTo>
                    <a:pt x="205308" y="1981200"/>
                  </a:lnTo>
                  <a:lnTo>
                    <a:pt x="179628" y="1943100"/>
                  </a:lnTo>
                  <a:lnTo>
                    <a:pt x="155663" y="1905000"/>
                  </a:lnTo>
                  <a:lnTo>
                    <a:pt x="133502" y="1866900"/>
                  </a:lnTo>
                  <a:lnTo>
                    <a:pt x="113169" y="1828800"/>
                  </a:lnTo>
                  <a:lnTo>
                    <a:pt x="94754" y="1778000"/>
                  </a:lnTo>
                  <a:lnTo>
                    <a:pt x="78282" y="1739900"/>
                  </a:lnTo>
                  <a:lnTo>
                    <a:pt x="63830" y="1689100"/>
                  </a:lnTo>
                  <a:lnTo>
                    <a:pt x="51447" y="1651000"/>
                  </a:lnTo>
                  <a:lnTo>
                    <a:pt x="41186" y="1600200"/>
                  </a:lnTo>
                  <a:lnTo>
                    <a:pt x="33108" y="1562100"/>
                  </a:lnTo>
                  <a:lnTo>
                    <a:pt x="27266" y="1511300"/>
                  </a:lnTo>
                  <a:lnTo>
                    <a:pt x="23723" y="1460500"/>
                  </a:lnTo>
                  <a:lnTo>
                    <a:pt x="22529" y="1409700"/>
                  </a:lnTo>
                  <a:lnTo>
                    <a:pt x="22529" y="990600"/>
                  </a:lnTo>
                  <a:lnTo>
                    <a:pt x="23723" y="939800"/>
                  </a:lnTo>
                  <a:lnTo>
                    <a:pt x="27266" y="889000"/>
                  </a:lnTo>
                  <a:lnTo>
                    <a:pt x="33108" y="850900"/>
                  </a:lnTo>
                  <a:lnTo>
                    <a:pt x="41186" y="800100"/>
                  </a:lnTo>
                  <a:lnTo>
                    <a:pt x="51447" y="749300"/>
                  </a:lnTo>
                  <a:lnTo>
                    <a:pt x="63830" y="711200"/>
                  </a:lnTo>
                  <a:lnTo>
                    <a:pt x="78282" y="660400"/>
                  </a:lnTo>
                  <a:lnTo>
                    <a:pt x="94754" y="622300"/>
                  </a:lnTo>
                  <a:lnTo>
                    <a:pt x="113169" y="584200"/>
                  </a:lnTo>
                  <a:lnTo>
                    <a:pt x="133502" y="533400"/>
                  </a:lnTo>
                  <a:lnTo>
                    <a:pt x="155663" y="495300"/>
                  </a:lnTo>
                  <a:lnTo>
                    <a:pt x="179628" y="457200"/>
                  </a:lnTo>
                  <a:lnTo>
                    <a:pt x="205308" y="419100"/>
                  </a:lnTo>
                  <a:lnTo>
                    <a:pt x="232676" y="381000"/>
                  </a:lnTo>
                  <a:lnTo>
                    <a:pt x="261658" y="355600"/>
                  </a:lnTo>
                  <a:lnTo>
                    <a:pt x="292214" y="317500"/>
                  </a:lnTo>
                  <a:lnTo>
                    <a:pt x="324269" y="292100"/>
                  </a:lnTo>
                  <a:lnTo>
                    <a:pt x="357771" y="254000"/>
                  </a:lnTo>
                  <a:lnTo>
                    <a:pt x="392671" y="228600"/>
                  </a:lnTo>
                  <a:lnTo>
                    <a:pt x="428917" y="203200"/>
                  </a:lnTo>
                  <a:lnTo>
                    <a:pt x="466432" y="177800"/>
                  </a:lnTo>
                  <a:lnTo>
                    <a:pt x="505180" y="152400"/>
                  </a:lnTo>
                  <a:lnTo>
                    <a:pt x="545096" y="127000"/>
                  </a:lnTo>
                  <a:lnTo>
                    <a:pt x="586130" y="101600"/>
                  </a:lnTo>
                  <a:lnTo>
                    <a:pt x="628218" y="88900"/>
                  </a:lnTo>
                  <a:lnTo>
                    <a:pt x="715340" y="63500"/>
                  </a:lnTo>
                  <a:lnTo>
                    <a:pt x="852551" y="25400"/>
                  </a:lnTo>
                  <a:lnTo>
                    <a:pt x="899807" y="25400"/>
                  </a:lnTo>
                  <a:lnTo>
                    <a:pt x="947712" y="12700"/>
                  </a:lnTo>
                  <a:lnTo>
                    <a:pt x="7089864" y="12700"/>
                  </a:lnTo>
                  <a:lnTo>
                    <a:pt x="7137781" y="25400"/>
                  </a:lnTo>
                  <a:lnTo>
                    <a:pt x="7185038" y="25400"/>
                  </a:lnTo>
                  <a:lnTo>
                    <a:pt x="7322248" y="63500"/>
                  </a:lnTo>
                  <a:lnTo>
                    <a:pt x="7409370" y="88900"/>
                  </a:lnTo>
                  <a:lnTo>
                    <a:pt x="7451458" y="101600"/>
                  </a:lnTo>
                  <a:lnTo>
                    <a:pt x="7492492" y="127000"/>
                  </a:lnTo>
                  <a:lnTo>
                    <a:pt x="7532408" y="152400"/>
                  </a:lnTo>
                  <a:lnTo>
                    <a:pt x="7571156" y="177800"/>
                  </a:lnTo>
                  <a:lnTo>
                    <a:pt x="7608671" y="203200"/>
                  </a:lnTo>
                  <a:lnTo>
                    <a:pt x="7644917" y="228600"/>
                  </a:lnTo>
                  <a:lnTo>
                    <a:pt x="7679817" y="254000"/>
                  </a:lnTo>
                  <a:lnTo>
                    <a:pt x="7713319" y="292100"/>
                  </a:lnTo>
                  <a:lnTo>
                    <a:pt x="7745374" y="317500"/>
                  </a:lnTo>
                  <a:lnTo>
                    <a:pt x="7775918" y="355600"/>
                  </a:lnTo>
                  <a:lnTo>
                    <a:pt x="7804912" y="381000"/>
                  </a:lnTo>
                  <a:lnTo>
                    <a:pt x="7832268" y="419100"/>
                  </a:lnTo>
                  <a:lnTo>
                    <a:pt x="7857960" y="457200"/>
                  </a:lnTo>
                  <a:lnTo>
                    <a:pt x="7881925" y="495300"/>
                  </a:lnTo>
                  <a:lnTo>
                    <a:pt x="7904086" y="533400"/>
                  </a:lnTo>
                  <a:lnTo>
                    <a:pt x="7924406" y="584200"/>
                  </a:lnTo>
                  <a:lnTo>
                    <a:pt x="7942834" y="622300"/>
                  </a:lnTo>
                  <a:lnTo>
                    <a:pt x="7959306" y="660400"/>
                  </a:lnTo>
                  <a:lnTo>
                    <a:pt x="7973758" y="711200"/>
                  </a:lnTo>
                  <a:lnTo>
                    <a:pt x="7986141" y="749300"/>
                  </a:lnTo>
                  <a:lnTo>
                    <a:pt x="7996402" y="800100"/>
                  </a:lnTo>
                  <a:lnTo>
                    <a:pt x="8004480" y="850900"/>
                  </a:lnTo>
                  <a:lnTo>
                    <a:pt x="8010309" y="889000"/>
                  </a:lnTo>
                  <a:lnTo>
                    <a:pt x="8013852" y="939800"/>
                  </a:lnTo>
                  <a:lnTo>
                    <a:pt x="8015046" y="990600"/>
                  </a:lnTo>
                  <a:lnTo>
                    <a:pt x="8015046" y="776795"/>
                  </a:lnTo>
                  <a:lnTo>
                    <a:pt x="8009687" y="749300"/>
                  </a:lnTo>
                  <a:lnTo>
                    <a:pt x="7997723" y="711200"/>
                  </a:lnTo>
                  <a:lnTo>
                    <a:pt x="7983766" y="660400"/>
                  </a:lnTo>
                  <a:lnTo>
                    <a:pt x="7967840" y="622300"/>
                  </a:lnTo>
                  <a:lnTo>
                    <a:pt x="7950035" y="584200"/>
                  </a:lnTo>
                  <a:lnTo>
                    <a:pt x="7930362" y="546100"/>
                  </a:lnTo>
                  <a:lnTo>
                    <a:pt x="7908912" y="495300"/>
                  </a:lnTo>
                  <a:lnTo>
                    <a:pt x="7885709" y="457200"/>
                  </a:lnTo>
                  <a:lnTo>
                    <a:pt x="7860830" y="419100"/>
                  </a:lnTo>
                  <a:lnTo>
                    <a:pt x="7834300" y="393700"/>
                  </a:lnTo>
                  <a:lnTo>
                    <a:pt x="7806195" y="355600"/>
                  </a:lnTo>
                  <a:lnTo>
                    <a:pt x="7776565" y="317500"/>
                  </a:lnTo>
                  <a:lnTo>
                    <a:pt x="7745450" y="292100"/>
                  </a:lnTo>
                  <a:lnTo>
                    <a:pt x="7712913" y="254000"/>
                  </a:lnTo>
                  <a:lnTo>
                    <a:pt x="7679004" y="228600"/>
                  </a:lnTo>
                  <a:lnTo>
                    <a:pt x="7643762" y="203200"/>
                  </a:lnTo>
                  <a:lnTo>
                    <a:pt x="7607262" y="165100"/>
                  </a:lnTo>
                  <a:lnTo>
                    <a:pt x="7569555" y="139700"/>
                  </a:lnTo>
                  <a:lnTo>
                    <a:pt x="7530668" y="127000"/>
                  </a:lnTo>
                  <a:lnTo>
                    <a:pt x="7490688" y="101600"/>
                  </a:lnTo>
                  <a:lnTo>
                    <a:pt x="7449642" y="76200"/>
                  </a:lnTo>
                  <a:lnTo>
                    <a:pt x="7364590" y="50800"/>
                  </a:lnTo>
                  <a:lnTo>
                    <a:pt x="7230402" y="12700"/>
                  </a:lnTo>
                  <a:lnTo>
                    <a:pt x="7184123" y="0"/>
                  </a:lnTo>
                  <a:lnTo>
                    <a:pt x="853465" y="0"/>
                  </a:lnTo>
                  <a:lnTo>
                    <a:pt x="716889" y="38100"/>
                  </a:lnTo>
                  <a:lnTo>
                    <a:pt x="587946" y="76200"/>
                  </a:lnTo>
                  <a:lnTo>
                    <a:pt x="546900" y="101600"/>
                  </a:lnTo>
                  <a:lnTo>
                    <a:pt x="506907" y="127000"/>
                  </a:lnTo>
                  <a:lnTo>
                    <a:pt x="468033" y="139700"/>
                  </a:lnTo>
                  <a:lnTo>
                    <a:pt x="430314" y="165100"/>
                  </a:lnTo>
                  <a:lnTo>
                    <a:pt x="393814" y="203200"/>
                  </a:lnTo>
                  <a:lnTo>
                    <a:pt x="358584" y="228600"/>
                  </a:lnTo>
                  <a:lnTo>
                    <a:pt x="324675" y="254000"/>
                  </a:lnTo>
                  <a:lnTo>
                    <a:pt x="292138" y="292100"/>
                  </a:lnTo>
                  <a:lnTo>
                    <a:pt x="261023" y="317500"/>
                  </a:lnTo>
                  <a:lnTo>
                    <a:pt x="231381" y="355600"/>
                  </a:lnTo>
                  <a:lnTo>
                    <a:pt x="203276" y="393700"/>
                  </a:lnTo>
                  <a:lnTo>
                    <a:pt x="176758" y="419100"/>
                  </a:lnTo>
                  <a:lnTo>
                    <a:pt x="151866" y="457200"/>
                  </a:lnTo>
                  <a:lnTo>
                    <a:pt x="128676" y="495300"/>
                  </a:lnTo>
                  <a:lnTo>
                    <a:pt x="107213" y="546100"/>
                  </a:lnTo>
                  <a:lnTo>
                    <a:pt x="87553" y="584200"/>
                  </a:lnTo>
                  <a:lnTo>
                    <a:pt x="69735" y="622300"/>
                  </a:lnTo>
                  <a:lnTo>
                    <a:pt x="53822" y="673100"/>
                  </a:lnTo>
                  <a:lnTo>
                    <a:pt x="39852" y="711200"/>
                  </a:lnTo>
                  <a:lnTo>
                    <a:pt x="27901" y="749300"/>
                  </a:lnTo>
                  <a:lnTo>
                    <a:pt x="17995" y="800100"/>
                  </a:lnTo>
                  <a:lnTo>
                    <a:pt x="10198" y="850900"/>
                  </a:lnTo>
                  <a:lnTo>
                    <a:pt x="4559" y="889000"/>
                  </a:lnTo>
                  <a:lnTo>
                    <a:pt x="1143" y="939800"/>
                  </a:lnTo>
                  <a:lnTo>
                    <a:pt x="0" y="990600"/>
                  </a:lnTo>
                  <a:lnTo>
                    <a:pt x="0" y="1409700"/>
                  </a:lnTo>
                  <a:lnTo>
                    <a:pt x="1143" y="1460500"/>
                  </a:lnTo>
                  <a:lnTo>
                    <a:pt x="4559" y="1511300"/>
                  </a:lnTo>
                  <a:lnTo>
                    <a:pt x="10198" y="1562100"/>
                  </a:lnTo>
                  <a:lnTo>
                    <a:pt x="17995" y="1600200"/>
                  </a:lnTo>
                  <a:lnTo>
                    <a:pt x="27901" y="1651000"/>
                  </a:lnTo>
                  <a:lnTo>
                    <a:pt x="39852" y="1689100"/>
                  </a:lnTo>
                  <a:lnTo>
                    <a:pt x="53822" y="1739900"/>
                  </a:lnTo>
                  <a:lnTo>
                    <a:pt x="69735" y="1778000"/>
                  </a:lnTo>
                  <a:lnTo>
                    <a:pt x="87553" y="1828800"/>
                  </a:lnTo>
                  <a:lnTo>
                    <a:pt x="107213" y="1866900"/>
                  </a:lnTo>
                  <a:lnTo>
                    <a:pt x="128676" y="1905000"/>
                  </a:lnTo>
                  <a:lnTo>
                    <a:pt x="151866" y="1943100"/>
                  </a:lnTo>
                  <a:lnTo>
                    <a:pt x="176758" y="1981200"/>
                  </a:lnTo>
                  <a:lnTo>
                    <a:pt x="203276" y="2019300"/>
                  </a:lnTo>
                  <a:lnTo>
                    <a:pt x="231381" y="2057400"/>
                  </a:lnTo>
                  <a:lnTo>
                    <a:pt x="261023" y="2082800"/>
                  </a:lnTo>
                  <a:lnTo>
                    <a:pt x="292138" y="2120900"/>
                  </a:lnTo>
                  <a:lnTo>
                    <a:pt x="324675" y="2146300"/>
                  </a:lnTo>
                  <a:lnTo>
                    <a:pt x="358584" y="2184400"/>
                  </a:lnTo>
                  <a:lnTo>
                    <a:pt x="393814" y="2209800"/>
                  </a:lnTo>
                  <a:lnTo>
                    <a:pt x="430314" y="2235200"/>
                  </a:lnTo>
                  <a:lnTo>
                    <a:pt x="468033" y="2260600"/>
                  </a:lnTo>
                  <a:lnTo>
                    <a:pt x="506907" y="2286000"/>
                  </a:lnTo>
                  <a:lnTo>
                    <a:pt x="546900" y="2298700"/>
                  </a:lnTo>
                  <a:lnTo>
                    <a:pt x="587946" y="2324100"/>
                  </a:lnTo>
                  <a:lnTo>
                    <a:pt x="629996" y="2336800"/>
                  </a:lnTo>
                  <a:lnTo>
                    <a:pt x="672998" y="2362200"/>
                  </a:lnTo>
                  <a:lnTo>
                    <a:pt x="761644" y="2387600"/>
                  </a:lnTo>
                  <a:lnTo>
                    <a:pt x="807186" y="2387600"/>
                  </a:lnTo>
                  <a:lnTo>
                    <a:pt x="853465" y="2400300"/>
                  </a:lnTo>
                  <a:lnTo>
                    <a:pt x="900442" y="2400300"/>
                  </a:lnTo>
                  <a:lnTo>
                    <a:pt x="948055" y="2413000"/>
                  </a:lnTo>
                  <a:lnTo>
                    <a:pt x="7089534" y="2413000"/>
                  </a:lnTo>
                  <a:lnTo>
                    <a:pt x="7137146" y="2400300"/>
                  </a:lnTo>
                  <a:lnTo>
                    <a:pt x="7184123" y="2400300"/>
                  </a:lnTo>
                  <a:lnTo>
                    <a:pt x="7230402" y="2387600"/>
                  </a:lnTo>
                  <a:lnTo>
                    <a:pt x="7275944" y="2387600"/>
                  </a:lnTo>
                  <a:lnTo>
                    <a:pt x="7364590" y="2362200"/>
                  </a:lnTo>
                  <a:lnTo>
                    <a:pt x="7407592" y="2336800"/>
                  </a:lnTo>
                  <a:lnTo>
                    <a:pt x="7449642" y="2324100"/>
                  </a:lnTo>
                  <a:lnTo>
                    <a:pt x="7490688" y="2298700"/>
                  </a:lnTo>
                  <a:lnTo>
                    <a:pt x="7530668" y="2286000"/>
                  </a:lnTo>
                  <a:lnTo>
                    <a:pt x="7569555" y="2260600"/>
                  </a:lnTo>
                  <a:lnTo>
                    <a:pt x="7607262" y="2235200"/>
                  </a:lnTo>
                  <a:lnTo>
                    <a:pt x="7643762" y="2209800"/>
                  </a:lnTo>
                  <a:lnTo>
                    <a:pt x="7679004" y="2184400"/>
                  </a:lnTo>
                  <a:lnTo>
                    <a:pt x="7712913" y="2146300"/>
                  </a:lnTo>
                  <a:lnTo>
                    <a:pt x="7745450" y="2120900"/>
                  </a:lnTo>
                  <a:lnTo>
                    <a:pt x="7776565" y="2082800"/>
                  </a:lnTo>
                  <a:lnTo>
                    <a:pt x="7806195" y="2057400"/>
                  </a:lnTo>
                  <a:lnTo>
                    <a:pt x="7834300" y="2019300"/>
                  </a:lnTo>
                  <a:lnTo>
                    <a:pt x="7860830" y="1981200"/>
                  </a:lnTo>
                  <a:lnTo>
                    <a:pt x="7885709" y="1943100"/>
                  </a:lnTo>
                  <a:lnTo>
                    <a:pt x="7908912" y="1905000"/>
                  </a:lnTo>
                  <a:lnTo>
                    <a:pt x="7930362" y="1866900"/>
                  </a:lnTo>
                  <a:lnTo>
                    <a:pt x="7950035" y="1828800"/>
                  </a:lnTo>
                  <a:lnTo>
                    <a:pt x="7967840" y="1778000"/>
                  </a:lnTo>
                  <a:lnTo>
                    <a:pt x="7983766" y="1739900"/>
                  </a:lnTo>
                  <a:lnTo>
                    <a:pt x="7997723" y="1689100"/>
                  </a:lnTo>
                  <a:lnTo>
                    <a:pt x="8009687" y="1651000"/>
                  </a:lnTo>
                  <a:lnTo>
                    <a:pt x="8019593" y="1600200"/>
                  </a:lnTo>
                  <a:lnTo>
                    <a:pt x="8027390" y="1562100"/>
                  </a:lnTo>
                  <a:lnTo>
                    <a:pt x="8033017" y="1511300"/>
                  </a:lnTo>
                  <a:lnTo>
                    <a:pt x="8036446" y="1460500"/>
                  </a:lnTo>
                  <a:lnTo>
                    <a:pt x="8037589" y="1409700"/>
                  </a:lnTo>
                  <a:lnTo>
                    <a:pt x="8037589" y="990600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25743" y="5954414"/>
              <a:ext cx="138167" cy="1589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89155" y="5987322"/>
              <a:ext cx="80916" cy="9308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447768" y="6026315"/>
              <a:ext cx="2536190" cy="15240"/>
            </a:xfrm>
            <a:custGeom>
              <a:avLst/>
              <a:gdLst/>
              <a:ahLst/>
              <a:cxnLst/>
              <a:rect l="l" t="t" r="r" b="b"/>
              <a:pathLst>
                <a:path w="2536190" h="15239">
                  <a:moveTo>
                    <a:pt x="2535922" y="14876"/>
                  </a:moveTo>
                  <a:lnTo>
                    <a:pt x="0" y="14876"/>
                  </a:lnTo>
                  <a:lnTo>
                    <a:pt x="0" y="0"/>
                  </a:lnTo>
                  <a:lnTo>
                    <a:pt x="2535922" y="0"/>
                  </a:lnTo>
                  <a:lnTo>
                    <a:pt x="2535922" y="1487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67688" y="5954414"/>
              <a:ext cx="138167" cy="1589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61527" y="5987322"/>
              <a:ext cx="80916" cy="9308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255281" y="5694083"/>
              <a:ext cx="112395" cy="303530"/>
            </a:xfrm>
            <a:custGeom>
              <a:avLst/>
              <a:gdLst/>
              <a:ahLst/>
              <a:cxnLst/>
              <a:rect l="l" t="t" r="r" b="b"/>
              <a:pathLst>
                <a:path w="112395" h="303529">
                  <a:moveTo>
                    <a:pt x="56123" y="303382"/>
                  </a:moveTo>
                  <a:lnTo>
                    <a:pt x="23677" y="262849"/>
                  </a:lnTo>
                  <a:lnTo>
                    <a:pt x="7015" y="233537"/>
                  </a:lnTo>
                  <a:lnTo>
                    <a:pt x="876" y="201225"/>
                  </a:lnTo>
                  <a:lnTo>
                    <a:pt x="0" y="151691"/>
                  </a:lnTo>
                  <a:lnTo>
                    <a:pt x="8769" y="92616"/>
                  </a:lnTo>
                  <a:lnTo>
                    <a:pt x="28061" y="44402"/>
                  </a:lnTo>
                  <a:lnTo>
                    <a:pt x="47354" y="11910"/>
                  </a:lnTo>
                  <a:lnTo>
                    <a:pt x="56123" y="0"/>
                  </a:lnTo>
                  <a:lnTo>
                    <a:pt x="88569" y="40532"/>
                  </a:lnTo>
                  <a:lnTo>
                    <a:pt x="105231" y="69844"/>
                  </a:lnTo>
                  <a:lnTo>
                    <a:pt x="111369" y="102156"/>
                  </a:lnTo>
                  <a:lnTo>
                    <a:pt x="112246" y="151691"/>
                  </a:lnTo>
                  <a:lnTo>
                    <a:pt x="103477" y="210765"/>
                  </a:lnTo>
                  <a:lnTo>
                    <a:pt x="84185" y="258979"/>
                  </a:lnTo>
                  <a:lnTo>
                    <a:pt x="64892" y="291471"/>
                  </a:lnTo>
                  <a:lnTo>
                    <a:pt x="56123" y="303382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16211" y="5843745"/>
              <a:ext cx="153945" cy="15394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57385" y="5843745"/>
              <a:ext cx="153945" cy="15394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292696" y="601707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1435" y="37866"/>
                  </a:moveTo>
                  <a:lnTo>
                    <a:pt x="16431" y="37866"/>
                  </a:lnTo>
                  <a:lnTo>
                    <a:pt x="13997" y="37393"/>
                  </a:lnTo>
                  <a:lnTo>
                    <a:pt x="0" y="21435"/>
                  </a:lnTo>
                  <a:lnTo>
                    <a:pt x="0" y="16431"/>
                  </a:lnTo>
                  <a:lnTo>
                    <a:pt x="16431" y="0"/>
                  </a:lnTo>
                  <a:lnTo>
                    <a:pt x="21435" y="0"/>
                  </a:lnTo>
                  <a:lnTo>
                    <a:pt x="37866" y="16431"/>
                  </a:lnTo>
                  <a:lnTo>
                    <a:pt x="37866" y="18933"/>
                  </a:lnTo>
                  <a:lnTo>
                    <a:pt x="37866" y="21435"/>
                  </a:lnTo>
                  <a:lnTo>
                    <a:pt x="23869" y="37393"/>
                  </a:lnTo>
                  <a:lnTo>
                    <a:pt x="21435" y="3786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99676" y="6594103"/>
              <a:ext cx="8285480" cy="2665095"/>
            </a:xfrm>
            <a:custGeom>
              <a:avLst/>
              <a:gdLst/>
              <a:ahLst/>
              <a:cxnLst/>
              <a:rect l="l" t="t" r="r" b="b"/>
              <a:pathLst>
                <a:path w="8285480" h="2665095">
                  <a:moveTo>
                    <a:pt x="7178976" y="2664989"/>
                  </a:moveTo>
                  <a:lnTo>
                    <a:pt x="1106382" y="2664989"/>
                  </a:lnTo>
                  <a:lnTo>
                    <a:pt x="1065163" y="2663722"/>
                  </a:lnTo>
                  <a:lnTo>
                    <a:pt x="1024020" y="2660942"/>
                  </a:lnTo>
                  <a:lnTo>
                    <a:pt x="983004" y="2656647"/>
                  </a:lnTo>
                  <a:lnTo>
                    <a:pt x="942174" y="2650852"/>
                  </a:lnTo>
                  <a:lnTo>
                    <a:pt x="901587" y="2643549"/>
                  </a:lnTo>
                  <a:lnTo>
                    <a:pt x="861297" y="2634763"/>
                  </a:lnTo>
                  <a:lnTo>
                    <a:pt x="821354" y="2624497"/>
                  </a:lnTo>
                  <a:lnTo>
                    <a:pt x="781817" y="2612770"/>
                  </a:lnTo>
                  <a:lnTo>
                    <a:pt x="742742" y="2599597"/>
                  </a:lnTo>
                  <a:lnTo>
                    <a:pt x="704176" y="2584988"/>
                  </a:lnTo>
                  <a:lnTo>
                    <a:pt x="666173" y="2568974"/>
                  </a:lnTo>
                  <a:lnTo>
                    <a:pt x="628784" y="2551560"/>
                  </a:lnTo>
                  <a:lnTo>
                    <a:pt x="592065" y="2532789"/>
                  </a:lnTo>
                  <a:lnTo>
                    <a:pt x="556059" y="2512691"/>
                  </a:lnTo>
                  <a:lnTo>
                    <a:pt x="520818" y="2491277"/>
                  </a:lnTo>
                  <a:lnTo>
                    <a:pt x="486389" y="2468574"/>
                  </a:lnTo>
                  <a:lnTo>
                    <a:pt x="452818" y="2444615"/>
                  </a:lnTo>
                  <a:lnTo>
                    <a:pt x="420154" y="2419461"/>
                  </a:lnTo>
                  <a:lnTo>
                    <a:pt x="388436" y="2393095"/>
                  </a:lnTo>
                  <a:lnTo>
                    <a:pt x="357709" y="2365585"/>
                  </a:lnTo>
                  <a:lnTo>
                    <a:pt x="328019" y="2336966"/>
                  </a:lnTo>
                  <a:lnTo>
                    <a:pt x="299400" y="2307273"/>
                  </a:lnTo>
                  <a:lnTo>
                    <a:pt x="271894" y="2276552"/>
                  </a:lnTo>
                  <a:lnTo>
                    <a:pt x="245536" y="2244832"/>
                  </a:lnTo>
                  <a:lnTo>
                    <a:pt x="220365" y="2212169"/>
                  </a:lnTo>
                  <a:lnTo>
                    <a:pt x="196413" y="2178600"/>
                  </a:lnTo>
                  <a:lnTo>
                    <a:pt x="173712" y="2144170"/>
                  </a:lnTo>
                  <a:lnTo>
                    <a:pt x="152294" y="2108929"/>
                  </a:lnTo>
                  <a:lnTo>
                    <a:pt x="132189" y="2072924"/>
                  </a:lnTo>
                  <a:lnTo>
                    <a:pt x="113422" y="2036205"/>
                  </a:lnTo>
                  <a:lnTo>
                    <a:pt x="96019" y="1998816"/>
                  </a:lnTo>
                  <a:lnTo>
                    <a:pt x="80003" y="1960812"/>
                  </a:lnTo>
                  <a:lnTo>
                    <a:pt x="65398" y="1922248"/>
                  </a:lnTo>
                  <a:lnTo>
                    <a:pt x="52223" y="1883171"/>
                  </a:lnTo>
                  <a:lnTo>
                    <a:pt x="40494" y="1843634"/>
                  </a:lnTo>
                  <a:lnTo>
                    <a:pt x="30228" y="1803692"/>
                  </a:lnTo>
                  <a:lnTo>
                    <a:pt x="21440" y="1763402"/>
                  </a:lnTo>
                  <a:lnTo>
                    <a:pt x="14140" y="1722815"/>
                  </a:lnTo>
                  <a:lnTo>
                    <a:pt x="8340" y="1681985"/>
                  </a:lnTo>
                  <a:lnTo>
                    <a:pt x="4046" y="1640969"/>
                  </a:lnTo>
                  <a:lnTo>
                    <a:pt x="1265" y="1599826"/>
                  </a:lnTo>
                  <a:lnTo>
                    <a:pt x="0" y="1558607"/>
                  </a:lnTo>
                  <a:lnTo>
                    <a:pt x="0" y="1106466"/>
                  </a:lnTo>
                  <a:lnTo>
                    <a:pt x="1265" y="1065247"/>
                  </a:lnTo>
                  <a:lnTo>
                    <a:pt x="4046" y="1024104"/>
                  </a:lnTo>
                  <a:lnTo>
                    <a:pt x="8340" y="983089"/>
                  </a:lnTo>
                  <a:lnTo>
                    <a:pt x="14140" y="942258"/>
                  </a:lnTo>
                  <a:lnTo>
                    <a:pt x="21440" y="901671"/>
                  </a:lnTo>
                  <a:lnTo>
                    <a:pt x="30228" y="861381"/>
                  </a:lnTo>
                  <a:lnTo>
                    <a:pt x="40494" y="821439"/>
                  </a:lnTo>
                  <a:lnTo>
                    <a:pt x="52223" y="781901"/>
                  </a:lnTo>
                  <a:lnTo>
                    <a:pt x="65398" y="742826"/>
                  </a:lnTo>
                  <a:lnTo>
                    <a:pt x="80003" y="704260"/>
                  </a:lnTo>
                  <a:lnTo>
                    <a:pt x="96019" y="666257"/>
                  </a:lnTo>
                  <a:lnTo>
                    <a:pt x="113422" y="628869"/>
                  </a:lnTo>
                  <a:lnTo>
                    <a:pt x="132189" y="592149"/>
                  </a:lnTo>
                  <a:lnTo>
                    <a:pt x="152294" y="556143"/>
                  </a:lnTo>
                  <a:lnTo>
                    <a:pt x="173712" y="520902"/>
                  </a:lnTo>
                  <a:lnTo>
                    <a:pt x="196413" y="486473"/>
                  </a:lnTo>
                  <a:lnTo>
                    <a:pt x="220365" y="452902"/>
                  </a:lnTo>
                  <a:lnTo>
                    <a:pt x="245536" y="420239"/>
                  </a:lnTo>
                  <a:lnTo>
                    <a:pt x="271894" y="388520"/>
                  </a:lnTo>
                  <a:lnTo>
                    <a:pt x="299400" y="357793"/>
                  </a:lnTo>
                  <a:lnTo>
                    <a:pt x="328019" y="328103"/>
                  </a:lnTo>
                  <a:lnTo>
                    <a:pt x="357709" y="299485"/>
                  </a:lnTo>
                  <a:lnTo>
                    <a:pt x="388436" y="271978"/>
                  </a:lnTo>
                  <a:lnTo>
                    <a:pt x="420154" y="245621"/>
                  </a:lnTo>
                  <a:lnTo>
                    <a:pt x="452818" y="220449"/>
                  </a:lnTo>
                  <a:lnTo>
                    <a:pt x="486389" y="196498"/>
                  </a:lnTo>
                  <a:lnTo>
                    <a:pt x="520818" y="173797"/>
                  </a:lnTo>
                  <a:lnTo>
                    <a:pt x="556059" y="152379"/>
                  </a:lnTo>
                  <a:lnTo>
                    <a:pt x="592065" y="132273"/>
                  </a:lnTo>
                  <a:lnTo>
                    <a:pt x="628784" y="113506"/>
                  </a:lnTo>
                  <a:lnTo>
                    <a:pt x="666173" y="96103"/>
                  </a:lnTo>
                  <a:lnTo>
                    <a:pt x="704176" y="80088"/>
                  </a:lnTo>
                  <a:lnTo>
                    <a:pt x="742742" y="65483"/>
                  </a:lnTo>
                  <a:lnTo>
                    <a:pt x="781817" y="52307"/>
                  </a:lnTo>
                  <a:lnTo>
                    <a:pt x="821354" y="40578"/>
                  </a:lnTo>
                  <a:lnTo>
                    <a:pt x="861297" y="30312"/>
                  </a:lnTo>
                  <a:lnTo>
                    <a:pt x="901587" y="21524"/>
                  </a:lnTo>
                  <a:lnTo>
                    <a:pt x="942174" y="14225"/>
                  </a:lnTo>
                  <a:lnTo>
                    <a:pt x="983004" y="8424"/>
                  </a:lnTo>
                  <a:lnTo>
                    <a:pt x="1024019" y="4130"/>
                  </a:lnTo>
                  <a:lnTo>
                    <a:pt x="1065163" y="1349"/>
                  </a:lnTo>
                  <a:lnTo>
                    <a:pt x="1106382" y="84"/>
                  </a:lnTo>
                  <a:lnTo>
                    <a:pt x="1120130" y="0"/>
                  </a:lnTo>
                  <a:lnTo>
                    <a:pt x="7178976" y="84"/>
                  </a:lnTo>
                  <a:lnTo>
                    <a:pt x="7220207" y="1349"/>
                  </a:lnTo>
                  <a:lnTo>
                    <a:pt x="7261339" y="4130"/>
                  </a:lnTo>
                  <a:lnTo>
                    <a:pt x="7302358" y="8424"/>
                  </a:lnTo>
                  <a:lnTo>
                    <a:pt x="7343183" y="14225"/>
                  </a:lnTo>
                  <a:lnTo>
                    <a:pt x="7383776" y="21524"/>
                  </a:lnTo>
                  <a:lnTo>
                    <a:pt x="7424065" y="30312"/>
                  </a:lnTo>
                  <a:lnTo>
                    <a:pt x="7464009" y="40578"/>
                  </a:lnTo>
                  <a:lnTo>
                    <a:pt x="7503550" y="52307"/>
                  </a:lnTo>
                  <a:lnTo>
                    <a:pt x="7542612" y="65483"/>
                  </a:lnTo>
                  <a:lnTo>
                    <a:pt x="7581184" y="80088"/>
                  </a:lnTo>
                  <a:lnTo>
                    <a:pt x="7619188" y="96103"/>
                  </a:lnTo>
                  <a:lnTo>
                    <a:pt x="7656575" y="113506"/>
                  </a:lnTo>
                  <a:lnTo>
                    <a:pt x="7693289" y="132273"/>
                  </a:lnTo>
                  <a:lnTo>
                    <a:pt x="7729302" y="152379"/>
                  </a:lnTo>
                  <a:lnTo>
                    <a:pt x="7764554" y="173797"/>
                  </a:lnTo>
                  <a:lnTo>
                    <a:pt x="7798975" y="196498"/>
                  </a:lnTo>
                  <a:lnTo>
                    <a:pt x="7832538" y="220449"/>
                  </a:lnTo>
                  <a:lnTo>
                    <a:pt x="7865211" y="245621"/>
                  </a:lnTo>
                  <a:lnTo>
                    <a:pt x="7896925" y="271978"/>
                  </a:lnTo>
                  <a:lnTo>
                    <a:pt x="7927647" y="299485"/>
                  </a:lnTo>
                  <a:lnTo>
                    <a:pt x="7957340" y="328103"/>
                  </a:lnTo>
                  <a:lnTo>
                    <a:pt x="7985958" y="357793"/>
                  </a:lnTo>
                  <a:lnTo>
                    <a:pt x="8013469" y="388520"/>
                  </a:lnTo>
                  <a:lnTo>
                    <a:pt x="8039835" y="420239"/>
                  </a:lnTo>
                  <a:lnTo>
                    <a:pt x="8064989" y="452902"/>
                  </a:lnTo>
                  <a:lnTo>
                    <a:pt x="8088948" y="486473"/>
                  </a:lnTo>
                  <a:lnTo>
                    <a:pt x="8111651" y="520902"/>
                  </a:lnTo>
                  <a:lnTo>
                    <a:pt x="8133065" y="556143"/>
                  </a:lnTo>
                  <a:lnTo>
                    <a:pt x="8153163" y="592149"/>
                  </a:lnTo>
                  <a:lnTo>
                    <a:pt x="8171934" y="628869"/>
                  </a:lnTo>
                  <a:lnTo>
                    <a:pt x="8189339" y="666257"/>
                  </a:lnTo>
                  <a:lnTo>
                    <a:pt x="8205362" y="704260"/>
                  </a:lnTo>
                  <a:lnTo>
                    <a:pt x="8219970" y="742826"/>
                  </a:lnTo>
                  <a:lnTo>
                    <a:pt x="8233143" y="781901"/>
                  </a:lnTo>
                  <a:lnTo>
                    <a:pt x="8244871" y="821439"/>
                  </a:lnTo>
                  <a:lnTo>
                    <a:pt x="8255136" y="861381"/>
                  </a:lnTo>
                  <a:lnTo>
                    <a:pt x="8263923" y="901671"/>
                  </a:lnTo>
                  <a:lnTo>
                    <a:pt x="8271225" y="942258"/>
                  </a:lnTo>
                  <a:lnTo>
                    <a:pt x="8277021" y="983088"/>
                  </a:lnTo>
                  <a:lnTo>
                    <a:pt x="8281316" y="1024103"/>
                  </a:lnTo>
                  <a:lnTo>
                    <a:pt x="8284095" y="1065247"/>
                  </a:lnTo>
                  <a:lnTo>
                    <a:pt x="8285363" y="1106466"/>
                  </a:lnTo>
                  <a:lnTo>
                    <a:pt x="8285363" y="1558607"/>
                  </a:lnTo>
                  <a:lnTo>
                    <a:pt x="8284095" y="1599826"/>
                  </a:lnTo>
                  <a:lnTo>
                    <a:pt x="8281316" y="1640969"/>
                  </a:lnTo>
                  <a:lnTo>
                    <a:pt x="8277021" y="1681985"/>
                  </a:lnTo>
                  <a:lnTo>
                    <a:pt x="8271225" y="1722815"/>
                  </a:lnTo>
                  <a:lnTo>
                    <a:pt x="8263923" y="1763402"/>
                  </a:lnTo>
                  <a:lnTo>
                    <a:pt x="8255136" y="1803692"/>
                  </a:lnTo>
                  <a:lnTo>
                    <a:pt x="8244871" y="1843634"/>
                  </a:lnTo>
                  <a:lnTo>
                    <a:pt x="8233143" y="1883171"/>
                  </a:lnTo>
                  <a:lnTo>
                    <a:pt x="8219970" y="1922248"/>
                  </a:lnTo>
                  <a:lnTo>
                    <a:pt x="8205362" y="1960812"/>
                  </a:lnTo>
                  <a:lnTo>
                    <a:pt x="8189339" y="1998816"/>
                  </a:lnTo>
                  <a:lnTo>
                    <a:pt x="8171943" y="2036205"/>
                  </a:lnTo>
                  <a:lnTo>
                    <a:pt x="8153163" y="2072924"/>
                  </a:lnTo>
                  <a:lnTo>
                    <a:pt x="8133065" y="2108929"/>
                  </a:lnTo>
                  <a:lnTo>
                    <a:pt x="8111651" y="2144170"/>
                  </a:lnTo>
                  <a:lnTo>
                    <a:pt x="8088948" y="2178600"/>
                  </a:lnTo>
                  <a:lnTo>
                    <a:pt x="8064989" y="2212169"/>
                  </a:lnTo>
                  <a:lnTo>
                    <a:pt x="8039835" y="2244832"/>
                  </a:lnTo>
                  <a:lnTo>
                    <a:pt x="8013477" y="2276552"/>
                  </a:lnTo>
                  <a:lnTo>
                    <a:pt x="7985958" y="2307273"/>
                  </a:lnTo>
                  <a:lnTo>
                    <a:pt x="7957340" y="2336966"/>
                  </a:lnTo>
                  <a:lnTo>
                    <a:pt x="7927647" y="2365585"/>
                  </a:lnTo>
                  <a:lnTo>
                    <a:pt x="7896925" y="2393095"/>
                  </a:lnTo>
                  <a:lnTo>
                    <a:pt x="7865211" y="2419461"/>
                  </a:lnTo>
                  <a:lnTo>
                    <a:pt x="7832538" y="2444615"/>
                  </a:lnTo>
                  <a:lnTo>
                    <a:pt x="7798975" y="2468574"/>
                  </a:lnTo>
                  <a:lnTo>
                    <a:pt x="7764554" y="2491277"/>
                  </a:lnTo>
                  <a:lnTo>
                    <a:pt x="7729302" y="2512691"/>
                  </a:lnTo>
                  <a:lnTo>
                    <a:pt x="7693289" y="2532789"/>
                  </a:lnTo>
                  <a:lnTo>
                    <a:pt x="7656575" y="2551560"/>
                  </a:lnTo>
                  <a:lnTo>
                    <a:pt x="7619188" y="2568974"/>
                  </a:lnTo>
                  <a:lnTo>
                    <a:pt x="7581184" y="2584988"/>
                  </a:lnTo>
                  <a:lnTo>
                    <a:pt x="7542612" y="2599597"/>
                  </a:lnTo>
                  <a:lnTo>
                    <a:pt x="7503550" y="2612770"/>
                  </a:lnTo>
                  <a:lnTo>
                    <a:pt x="7464009" y="2624497"/>
                  </a:lnTo>
                  <a:lnTo>
                    <a:pt x="7424065" y="2634763"/>
                  </a:lnTo>
                  <a:lnTo>
                    <a:pt x="7383776" y="2643549"/>
                  </a:lnTo>
                  <a:lnTo>
                    <a:pt x="7343183" y="2650852"/>
                  </a:lnTo>
                  <a:lnTo>
                    <a:pt x="7302358" y="2656647"/>
                  </a:lnTo>
                  <a:lnTo>
                    <a:pt x="7261339" y="2660942"/>
                  </a:lnTo>
                  <a:lnTo>
                    <a:pt x="7220207" y="2663722"/>
                  </a:lnTo>
                  <a:lnTo>
                    <a:pt x="7178976" y="2664989"/>
                  </a:lnTo>
                  <a:close/>
                </a:path>
              </a:pathLst>
            </a:custGeom>
            <a:solidFill>
              <a:srgbClr val="EA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23559" y="6718083"/>
              <a:ext cx="8037830" cy="2413000"/>
            </a:xfrm>
            <a:custGeom>
              <a:avLst/>
              <a:gdLst/>
              <a:ahLst/>
              <a:cxnLst/>
              <a:rect l="l" t="t" r="r" b="b"/>
              <a:pathLst>
                <a:path w="8037830" h="2413000">
                  <a:moveTo>
                    <a:pt x="4060266" y="2209990"/>
                  </a:moveTo>
                  <a:lnTo>
                    <a:pt x="1524342" y="2209990"/>
                  </a:lnTo>
                  <a:lnTo>
                    <a:pt x="1524342" y="2224875"/>
                  </a:lnTo>
                  <a:lnTo>
                    <a:pt x="4060266" y="2224875"/>
                  </a:lnTo>
                  <a:lnTo>
                    <a:pt x="4060266" y="2209990"/>
                  </a:lnTo>
                  <a:close/>
                </a:path>
                <a:path w="8037830" h="2413000">
                  <a:moveTo>
                    <a:pt x="8037589" y="990600"/>
                  </a:moveTo>
                  <a:lnTo>
                    <a:pt x="8036446" y="939800"/>
                  </a:lnTo>
                  <a:lnTo>
                    <a:pt x="8033017" y="889000"/>
                  </a:lnTo>
                  <a:lnTo>
                    <a:pt x="8027390" y="850900"/>
                  </a:lnTo>
                  <a:lnTo>
                    <a:pt x="8019593" y="800100"/>
                  </a:lnTo>
                  <a:lnTo>
                    <a:pt x="8015046" y="776795"/>
                  </a:lnTo>
                  <a:lnTo>
                    <a:pt x="8015046" y="990600"/>
                  </a:lnTo>
                  <a:lnTo>
                    <a:pt x="8015046" y="1409700"/>
                  </a:lnTo>
                  <a:lnTo>
                    <a:pt x="8013852" y="1460500"/>
                  </a:lnTo>
                  <a:lnTo>
                    <a:pt x="8010309" y="1511300"/>
                  </a:lnTo>
                  <a:lnTo>
                    <a:pt x="8004480" y="1562100"/>
                  </a:lnTo>
                  <a:lnTo>
                    <a:pt x="7996402" y="1600200"/>
                  </a:lnTo>
                  <a:lnTo>
                    <a:pt x="7986141" y="1651000"/>
                  </a:lnTo>
                  <a:lnTo>
                    <a:pt x="7973758" y="1689100"/>
                  </a:lnTo>
                  <a:lnTo>
                    <a:pt x="7959306" y="1739900"/>
                  </a:lnTo>
                  <a:lnTo>
                    <a:pt x="7942834" y="1778000"/>
                  </a:lnTo>
                  <a:lnTo>
                    <a:pt x="7924406" y="1828800"/>
                  </a:lnTo>
                  <a:lnTo>
                    <a:pt x="7904086" y="1866900"/>
                  </a:lnTo>
                  <a:lnTo>
                    <a:pt x="7881925" y="1905000"/>
                  </a:lnTo>
                  <a:lnTo>
                    <a:pt x="7857960" y="1943100"/>
                  </a:lnTo>
                  <a:lnTo>
                    <a:pt x="7832268" y="1981200"/>
                  </a:lnTo>
                  <a:lnTo>
                    <a:pt x="7804912" y="2019300"/>
                  </a:lnTo>
                  <a:lnTo>
                    <a:pt x="7775918" y="2057400"/>
                  </a:lnTo>
                  <a:lnTo>
                    <a:pt x="7745374" y="2082800"/>
                  </a:lnTo>
                  <a:lnTo>
                    <a:pt x="7713319" y="2120900"/>
                  </a:lnTo>
                  <a:lnTo>
                    <a:pt x="7679817" y="2146300"/>
                  </a:lnTo>
                  <a:lnTo>
                    <a:pt x="7644917" y="2171700"/>
                  </a:lnTo>
                  <a:lnTo>
                    <a:pt x="7608671" y="2209800"/>
                  </a:lnTo>
                  <a:lnTo>
                    <a:pt x="7571156" y="2235200"/>
                  </a:lnTo>
                  <a:lnTo>
                    <a:pt x="7532408" y="2260600"/>
                  </a:lnTo>
                  <a:lnTo>
                    <a:pt x="7492492" y="2273300"/>
                  </a:lnTo>
                  <a:lnTo>
                    <a:pt x="7451458" y="2298700"/>
                  </a:lnTo>
                  <a:lnTo>
                    <a:pt x="7409370" y="2311400"/>
                  </a:lnTo>
                  <a:lnTo>
                    <a:pt x="7366279" y="2336800"/>
                  </a:lnTo>
                  <a:lnTo>
                    <a:pt x="7231570" y="2374900"/>
                  </a:lnTo>
                  <a:lnTo>
                    <a:pt x="7185038" y="2374900"/>
                  </a:lnTo>
                  <a:lnTo>
                    <a:pt x="7137781" y="2387600"/>
                  </a:lnTo>
                  <a:lnTo>
                    <a:pt x="899807" y="2387600"/>
                  </a:lnTo>
                  <a:lnTo>
                    <a:pt x="852551" y="2374900"/>
                  </a:lnTo>
                  <a:lnTo>
                    <a:pt x="806018" y="2374900"/>
                  </a:lnTo>
                  <a:lnTo>
                    <a:pt x="671309" y="2336800"/>
                  </a:lnTo>
                  <a:lnTo>
                    <a:pt x="628218" y="2311400"/>
                  </a:lnTo>
                  <a:lnTo>
                    <a:pt x="586130" y="2298700"/>
                  </a:lnTo>
                  <a:lnTo>
                    <a:pt x="545096" y="2273300"/>
                  </a:lnTo>
                  <a:lnTo>
                    <a:pt x="505180" y="2260600"/>
                  </a:lnTo>
                  <a:lnTo>
                    <a:pt x="466432" y="2235200"/>
                  </a:lnTo>
                  <a:lnTo>
                    <a:pt x="428917" y="2209800"/>
                  </a:lnTo>
                  <a:lnTo>
                    <a:pt x="392671" y="2171700"/>
                  </a:lnTo>
                  <a:lnTo>
                    <a:pt x="357771" y="2146300"/>
                  </a:lnTo>
                  <a:lnTo>
                    <a:pt x="324269" y="2120900"/>
                  </a:lnTo>
                  <a:lnTo>
                    <a:pt x="292214" y="2082800"/>
                  </a:lnTo>
                  <a:lnTo>
                    <a:pt x="261658" y="2057400"/>
                  </a:lnTo>
                  <a:lnTo>
                    <a:pt x="232676" y="2019300"/>
                  </a:lnTo>
                  <a:lnTo>
                    <a:pt x="205308" y="1981200"/>
                  </a:lnTo>
                  <a:lnTo>
                    <a:pt x="179628" y="1943100"/>
                  </a:lnTo>
                  <a:lnTo>
                    <a:pt x="155663" y="1905000"/>
                  </a:lnTo>
                  <a:lnTo>
                    <a:pt x="133502" y="1866900"/>
                  </a:lnTo>
                  <a:lnTo>
                    <a:pt x="113169" y="1828800"/>
                  </a:lnTo>
                  <a:lnTo>
                    <a:pt x="94754" y="1778000"/>
                  </a:lnTo>
                  <a:lnTo>
                    <a:pt x="78282" y="1739900"/>
                  </a:lnTo>
                  <a:lnTo>
                    <a:pt x="63830" y="1689100"/>
                  </a:lnTo>
                  <a:lnTo>
                    <a:pt x="51447" y="1651000"/>
                  </a:lnTo>
                  <a:lnTo>
                    <a:pt x="41186" y="1600200"/>
                  </a:lnTo>
                  <a:lnTo>
                    <a:pt x="33108" y="1562100"/>
                  </a:lnTo>
                  <a:lnTo>
                    <a:pt x="27266" y="1511300"/>
                  </a:lnTo>
                  <a:lnTo>
                    <a:pt x="23723" y="1460500"/>
                  </a:lnTo>
                  <a:lnTo>
                    <a:pt x="22529" y="1409700"/>
                  </a:lnTo>
                  <a:lnTo>
                    <a:pt x="22529" y="990600"/>
                  </a:lnTo>
                  <a:lnTo>
                    <a:pt x="23723" y="939800"/>
                  </a:lnTo>
                  <a:lnTo>
                    <a:pt x="27266" y="889000"/>
                  </a:lnTo>
                  <a:lnTo>
                    <a:pt x="33108" y="850900"/>
                  </a:lnTo>
                  <a:lnTo>
                    <a:pt x="41186" y="800100"/>
                  </a:lnTo>
                  <a:lnTo>
                    <a:pt x="51447" y="749300"/>
                  </a:lnTo>
                  <a:lnTo>
                    <a:pt x="63830" y="711200"/>
                  </a:lnTo>
                  <a:lnTo>
                    <a:pt x="78282" y="660400"/>
                  </a:lnTo>
                  <a:lnTo>
                    <a:pt x="94754" y="622300"/>
                  </a:lnTo>
                  <a:lnTo>
                    <a:pt x="113169" y="584200"/>
                  </a:lnTo>
                  <a:lnTo>
                    <a:pt x="133502" y="533400"/>
                  </a:lnTo>
                  <a:lnTo>
                    <a:pt x="155663" y="495300"/>
                  </a:lnTo>
                  <a:lnTo>
                    <a:pt x="179628" y="457200"/>
                  </a:lnTo>
                  <a:lnTo>
                    <a:pt x="205308" y="419100"/>
                  </a:lnTo>
                  <a:lnTo>
                    <a:pt x="232676" y="381000"/>
                  </a:lnTo>
                  <a:lnTo>
                    <a:pt x="261658" y="355600"/>
                  </a:lnTo>
                  <a:lnTo>
                    <a:pt x="292214" y="317500"/>
                  </a:lnTo>
                  <a:lnTo>
                    <a:pt x="324269" y="292100"/>
                  </a:lnTo>
                  <a:lnTo>
                    <a:pt x="357771" y="254000"/>
                  </a:lnTo>
                  <a:lnTo>
                    <a:pt x="392671" y="228600"/>
                  </a:lnTo>
                  <a:lnTo>
                    <a:pt x="428917" y="203200"/>
                  </a:lnTo>
                  <a:lnTo>
                    <a:pt x="466432" y="177800"/>
                  </a:lnTo>
                  <a:lnTo>
                    <a:pt x="505180" y="152400"/>
                  </a:lnTo>
                  <a:lnTo>
                    <a:pt x="545096" y="127000"/>
                  </a:lnTo>
                  <a:lnTo>
                    <a:pt x="586130" y="101600"/>
                  </a:lnTo>
                  <a:lnTo>
                    <a:pt x="628218" y="88900"/>
                  </a:lnTo>
                  <a:lnTo>
                    <a:pt x="715340" y="63500"/>
                  </a:lnTo>
                  <a:lnTo>
                    <a:pt x="852551" y="25400"/>
                  </a:lnTo>
                  <a:lnTo>
                    <a:pt x="899807" y="25400"/>
                  </a:lnTo>
                  <a:lnTo>
                    <a:pt x="947712" y="12700"/>
                  </a:lnTo>
                  <a:lnTo>
                    <a:pt x="7089864" y="12700"/>
                  </a:lnTo>
                  <a:lnTo>
                    <a:pt x="7137781" y="25400"/>
                  </a:lnTo>
                  <a:lnTo>
                    <a:pt x="7185038" y="25400"/>
                  </a:lnTo>
                  <a:lnTo>
                    <a:pt x="7322248" y="63500"/>
                  </a:lnTo>
                  <a:lnTo>
                    <a:pt x="7409370" y="88900"/>
                  </a:lnTo>
                  <a:lnTo>
                    <a:pt x="7451458" y="101600"/>
                  </a:lnTo>
                  <a:lnTo>
                    <a:pt x="7492492" y="127000"/>
                  </a:lnTo>
                  <a:lnTo>
                    <a:pt x="7532408" y="152400"/>
                  </a:lnTo>
                  <a:lnTo>
                    <a:pt x="7571156" y="177800"/>
                  </a:lnTo>
                  <a:lnTo>
                    <a:pt x="7608671" y="203200"/>
                  </a:lnTo>
                  <a:lnTo>
                    <a:pt x="7644917" y="228600"/>
                  </a:lnTo>
                  <a:lnTo>
                    <a:pt x="7679817" y="254000"/>
                  </a:lnTo>
                  <a:lnTo>
                    <a:pt x="7713319" y="292100"/>
                  </a:lnTo>
                  <a:lnTo>
                    <a:pt x="7745374" y="317500"/>
                  </a:lnTo>
                  <a:lnTo>
                    <a:pt x="7775918" y="355600"/>
                  </a:lnTo>
                  <a:lnTo>
                    <a:pt x="7804912" y="381000"/>
                  </a:lnTo>
                  <a:lnTo>
                    <a:pt x="7832268" y="419100"/>
                  </a:lnTo>
                  <a:lnTo>
                    <a:pt x="7857960" y="457200"/>
                  </a:lnTo>
                  <a:lnTo>
                    <a:pt x="7881925" y="495300"/>
                  </a:lnTo>
                  <a:lnTo>
                    <a:pt x="7904086" y="533400"/>
                  </a:lnTo>
                  <a:lnTo>
                    <a:pt x="7924406" y="584200"/>
                  </a:lnTo>
                  <a:lnTo>
                    <a:pt x="7942834" y="622300"/>
                  </a:lnTo>
                  <a:lnTo>
                    <a:pt x="7959306" y="660400"/>
                  </a:lnTo>
                  <a:lnTo>
                    <a:pt x="7973758" y="711200"/>
                  </a:lnTo>
                  <a:lnTo>
                    <a:pt x="7986141" y="749300"/>
                  </a:lnTo>
                  <a:lnTo>
                    <a:pt x="7996402" y="800100"/>
                  </a:lnTo>
                  <a:lnTo>
                    <a:pt x="8004480" y="850900"/>
                  </a:lnTo>
                  <a:lnTo>
                    <a:pt x="8010309" y="889000"/>
                  </a:lnTo>
                  <a:lnTo>
                    <a:pt x="8013852" y="939800"/>
                  </a:lnTo>
                  <a:lnTo>
                    <a:pt x="8015046" y="990600"/>
                  </a:lnTo>
                  <a:lnTo>
                    <a:pt x="8015046" y="776795"/>
                  </a:lnTo>
                  <a:lnTo>
                    <a:pt x="8009687" y="749300"/>
                  </a:lnTo>
                  <a:lnTo>
                    <a:pt x="7997723" y="711200"/>
                  </a:lnTo>
                  <a:lnTo>
                    <a:pt x="7983766" y="660400"/>
                  </a:lnTo>
                  <a:lnTo>
                    <a:pt x="7967840" y="622300"/>
                  </a:lnTo>
                  <a:lnTo>
                    <a:pt x="7950035" y="584200"/>
                  </a:lnTo>
                  <a:lnTo>
                    <a:pt x="7930362" y="546100"/>
                  </a:lnTo>
                  <a:lnTo>
                    <a:pt x="7908912" y="495300"/>
                  </a:lnTo>
                  <a:lnTo>
                    <a:pt x="7885709" y="457200"/>
                  </a:lnTo>
                  <a:lnTo>
                    <a:pt x="7860830" y="419100"/>
                  </a:lnTo>
                  <a:lnTo>
                    <a:pt x="7834300" y="393700"/>
                  </a:lnTo>
                  <a:lnTo>
                    <a:pt x="7806195" y="355600"/>
                  </a:lnTo>
                  <a:lnTo>
                    <a:pt x="7776565" y="317500"/>
                  </a:lnTo>
                  <a:lnTo>
                    <a:pt x="7745450" y="292100"/>
                  </a:lnTo>
                  <a:lnTo>
                    <a:pt x="7712913" y="254000"/>
                  </a:lnTo>
                  <a:lnTo>
                    <a:pt x="7679004" y="228600"/>
                  </a:lnTo>
                  <a:lnTo>
                    <a:pt x="7643762" y="203200"/>
                  </a:lnTo>
                  <a:lnTo>
                    <a:pt x="7607262" y="165100"/>
                  </a:lnTo>
                  <a:lnTo>
                    <a:pt x="7569555" y="139700"/>
                  </a:lnTo>
                  <a:lnTo>
                    <a:pt x="7530668" y="127000"/>
                  </a:lnTo>
                  <a:lnTo>
                    <a:pt x="7490688" y="101600"/>
                  </a:lnTo>
                  <a:lnTo>
                    <a:pt x="7449642" y="76200"/>
                  </a:lnTo>
                  <a:lnTo>
                    <a:pt x="7364590" y="50800"/>
                  </a:lnTo>
                  <a:lnTo>
                    <a:pt x="7230402" y="12700"/>
                  </a:lnTo>
                  <a:lnTo>
                    <a:pt x="7184123" y="0"/>
                  </a:lnTo>
                  <a:lnTo>
                    <a:pt x="853465" y="0"/>
                  </a:lnTo>
                  <a:lnTo>
                    <a:pt x="716889" y="38100"/>
                  </a:lnTo>
                  <a:lnTo>
                    <a:pt x="587946" y="76200"/>
                  </a:lnTo>
                  <a:lnTo>
                    <a:pt x="546900" y="101600"/>
                  </a:lnTo>
                  <a:lnTo>
                    <a:pt x="506907" y="127000"/>
                  </a:lnTo>
                  <a:lnTo>
                    <a:pt x="468033" y="139700"/>
                  </a:lnTo>
                  <a:lnTo>
                    <a:pt x="430314" y="165100"/>
                  </a:lnTo>
                  <a:lnTo>
                    <a:pt x="393814" y="203200"/>
                  </a:lnTo>
                  <a:lnTo>
                    <a:pt x="358584" y="228600"/>
                  </a:lnTo>
                  <a:lnTo>
                    <a:pt x="324675" y="254000"/>
                  </a:lnTo>
                  <a:lnTo>
                    <a:pt x="292138" y="292100"/>
                  </a:lnTo>
                  <a:lnTo>
                    <a:pt x="261023" y="317500"/>
                  </a:lnTo>
                  <a:lnTo>
                    <a:pt x="231381" y="355600"/>
                  </a:lnTo>
                  <a:lnTo>
                    <a:pt x="203276" y="393700"/>
                  </a:lnTo>
                  <a:lnTo>
                    <a:pt x="176758" y="419100"/>
                  </a:lnTo>
                  <a:lnTo>
                    <a:pt x="151866" y="457200"/>
                  </a:lnTo>
                  <a:lnTo>
                    <a:pt x="128676" y="495300"/>
                  </a:lnTo>
                  <a:lnTo>
                    <a:pt x="107213" y="546100"/>
                  </a:lnTo>
                  <a:lnTo>
                    <a:pt x="87553" y="584200"/>
                  </a:lnTo>
                  <a:lnTo>
                    <a:pt x="69735" y="622300"/>
                  </a:lnTo>
                  <a:lnTo>
                    <a:pt x="53822" y="673100"/>
                  </a:lnTo>
                  <a:lnTo>
                    <a:pt x="39852" y="711200"/>
                  </a:lnTo>
                  <a:lnTo>
                    <a:pt x="27901" y="749300"/>
                  </a:lnTo>
                  <a:lnTo>
                    <a:pt x="17995" y="800100"/>
                  </a:lnTo>
                  <a:lnTo>
                    <a:pt x="10198" y="850900"/>
                  </a:lnTo>
                  <a:lnTo>
                    <a:pt x="4559" y="889000"/>
                  </a:lnTo>
                  <a:lnTo>
                    <a:pt x="1143" y="939800"/>
                  </a:lnTo>
                  <a:lnTo>
                    <a:pt x="0" y="990600"/>
                  </a:lnTo>
                  <a:lnTo>
                    <a:pt x="0" y="1409700"/>
                  </a:lnTo>
                  <a:lnTo>
                    <a:pt x="1143" y="1460500"/>
                  </a:lnTo>
                  <a:lnTo>
                    <a:pt x="4559" y="1511300"/>
                  </a:lnTo>
                  <a:lnTo>
                    <a:pt x="10198" y="1562100"/>
                  </a:lnTo>
                  <a:lnTo>
                    <a:pt x="17995" y="1600200"/>
                  </a:lnTo>
                  <a:lnTo>
                    <a:pt x="27901" y="1651000"/>
                  </a:lnTo>
                  <a:lnTo>
                    <a:pt x="39852" y="1689100"/>
                  </a:lnTo>
                  <a:lnTo>
                    <a:pt x="53822" y="1739900"/>
                  </a:lnTo>
                  <a:lnTo>
                    <a:pt x="69735" y="1778000"/>
                  </a:lnTo>
                  <a:lnTo>
                    <a:pt x="87553" y="1828800"/>
                  </a:lnTo>
                  <a:lnTo>
                    <a:pt x="107213" y="1866900"/>
                  </a:lnTo>
                  <a:lnTo>
                    <a:pt x="128676" y="1905000"/>
                  </a:lnTo>
                  <a:lnTo>
                    <a:pt x="151866" y="1943100"/>
                  </a:lnTo>
                  <a:lnTo>
                    <a:pt x="176758" y="1981200"/>
                  </a:lnTo>
                  <a:lnTo>
                    <a:pt x="203276" y="2019300"/>
                  </a:lnTo>
                  <a:lnTo>
                    <a:pt x="231381" y="2057400"/>
                  </a:lnTo>
                  <a:lnTo>
                    <a:pt x="261023" y="2082800"/>
                  </a:lnTo>
                  <a:lnTo>
                    <a:pt x="292138" y="2120900"/>
                  </a:lnTo>
                  <a:lnTo>
                    <a:pt x="324675" y="2146300"/>
                  </a:lnTo>
                  <a:lnTo>
                    <a:pt x="358584" y="2184400"/>
                  </a:lnTo>
                  <a:lnTo>
                    <a:pt x="393814" y="2209800"/>
                  </a:lnTo>
                  <a:lnTo>
                    <a:pt x="430314" y="2235200"/>
                  </a:lnTo>
                  <a:lnTo>
                    <a:pt x="468033" y="2260600"/>
                  </a:lnTo>
                  <a:lnTo>
                    <a:pt x="506907" y="2286000"/>
                  </a:lnTo>
                  <a:lnTo>
                    <a:pt x="546900" y="2298700"/>
                  </a:lnTo>
                  <a:lnTo>
                    <a:pt x="587946" y="2324100"/>
                  </a:lnTo>
                  <a:lnTo>
                    <a:pt x="629996" y="2336800"/>
                  </a:lnTo>
                  <a:lnTo>
                    <a:pt x="672998" y="2362200"/>
                  </a:lnTo>
                  <a:lnTo>
                    <a:pt x="761644" y="2387600"/>
                  </a:lnTo>
                  <a:lnTo>
                    <a:pt x="807186" y="2387600"/>
                  </a:lnTo>
                  <a:lnTo>
                    <a:pt x="853465" y="2400300"/>
                  </a:lnTo>
                  <a:lnTo>
                    <a:pt x="900442" y="2400300"/>
                  </a:lnTo>
                  <a:lnTo>
                    <a:pt x="948055" y="2413000"/>
                  </a:lnTo>
                  <a:lnTo>
                    <a:pt x="7089534" y="2413000"/>
                  </a:lnTo>
                  <a:lnTo>
                    <a:pt x="7137146" y="2400300"/>
                  </a:lnTo>
                  <a:lnTo>
                    <a:pt x="7184123" y="2400300"/>
                  </a:lnTo>
                  <a:lnTo>
                    <a:pt x="7230402" y="2387600"/>
                  </a:lnTo>
                  <a:lnTo>
                    <a:pt x="7275944" y="2387600"/>
                  </a:lnTo>
                  <a:lnTo>
                    <a:pt x="7364590" y="2362200"/>
                  </a:lnTo>
                  <a:lnTo>
                    <a:pt x="7407592" y="2336800"/>
                  </a:lnTo>
                  <a:lnTo>
                    <a:pt x="7449642" y="2324100"/>
                  </a:lnTo>
                  <a:lnTo>
                    <a:pt x="7490688" y="2298700"/>
                  </a:lnTo>
                  <a:lnTo>
                    <a:pt x="7530668" y="2286000"/>
                  </a:lnTo>
                  <a:lnTo>
                    <a:pt x="7569555" y="2260600"/>
                  </a:lnTo>
                  <a:lnTo>
                    <a:pt x="7607262" y="2235200"/>
                  </a:lnTo>
                  <a:lnTo>
                    <a:pt x="7643762" y="2209800"/>
                  </a:lnTo>
                  <a:lnTo>
                    <a:pt x="7679004" y="2184400"/>
                  </a:lnTo>
                  <a:lnTo>
                    <a:pt x="7712913" y="2146300"/>
                  </a:lnTo>
                  <a:lnTo>
                    <a:pt x="7745450" y="2120900"/>
                  </a:lnTo>
                  <a:lnTo>
                    <a:pt x="7776565" y="2082800"/>
                  </a:lnTo>
                  <a:lnTo>
                    <a:pt x="7806195" y="2057400"/>
                  </a:lnTo>
                  <a:lnTo>
                    <a:pt x="7834300" y="2019300"/>
                  </a:lnTo>
                  <a:lnTo>
                    <a:pt x="7860830" y="1981200"/>
                  </a:lnTo>
                  <a:lnTo>
                    <a:pt x="7885709" y="1943100"/>
                  </a:lnTo>
                  <a:lnTo>
                    <a:pt x="7908912" y="1905000"/>
                  </a:lnTo>
                  <a:lnTo>
                    <a:pt x="7930362" y="1866900"/>
                  </a:lnTo>
                  <a:lnTo>
                    <a:pt x="7950035" y="1828800"/>
                  </a:lnTo>
                  <a:lnTo>
                    <a:pt x="7967840" y="1778000"/>
                  </a:lnTo>
                  <a:lnTo>
                    <a:pt x="7983766" y="1739900"/>
                  </a:lnTo>
                  <a:lnTo>
                    <a:pt x="7997723" y="1689100"/>
                  </a:lnTo>
                  <a:lnTo>
                    <a:pt x="8009687" y="1651000"/>
                  </a:lnTo>
                  <a:lnTo>
                    <a:pt x="8019593" y="1600200"/>
                  </a:lnTo>
                  <a:lnTo>
                    <a:pt x="8027390" y="1562100"/>
                  </a:lnTo>
                  <a:lnTo>
                    <a:pt x="8033017" y="1511300"/>
                  </a:lnTo>
                  <a:lnTo>
                    <a:pt x="8036446" y="1460500"/>
                  </a:lnTo>
                  <a:lnTo>
                    <a:pt x="8037589" y="1409700"/>
                  </a:lnTo>
                  <a:lnTo>
                    <a:pt x="8037589" y="990600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25743" y="8856171"/>
              <a:ext cx="138167" cy="1589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89155" y="8889079"/>
              <a:ext cx="80916" cy="9308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447768" y="8928072"/>
              <a:ext cx="2536190" cy="15240"/>
            </a:xfrm>
            <a:custGeom>
              <a:avLst/>
              <a:gdLst/>
              <a:ahLst/>
              <a:cxnLst/>
              <a:rect l="l" t="t" r="r" b="b"/>
              <a:pathLst>
                <a:path w="2536190" h="15240">
                  <a:moveTo>
                    <a:pt x="2535922" y="14876"/>
                  </a:moveTo>
                  <a:lnTo>
                    <a:pt x="0" y="14876"/>
                  </a:lnTo>
                  <a:lnTo>
                    <a:pt x="0" y="0"/>
                  </a:lnTo>
                  <a:lnTo>
                    <a:pt x="2535922" y="0"/>
                  </a:lnTo>
                  <a:lnTo>
                    <a:pt x="2535922" y="1487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67688" y="8856171"/>
              <a:ext cx="138167" cy="15890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61527" y="8889079"/>
              <a:ext cx="80916" cy="9308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0255281" y="8595839"/>
              <a:ext cx="112395" cy="303530"/>
            </a:xfrm>
            <a:custGeom>
              <a:avLst/>
              <a:gdLst/>
              <a:ahLst/>
              <a:cxnLst/>
              <a:rect l="l" t="t" r="r" b="b"/>
              <a:pathLst>
                <a:path w="112395" h="303529">
                  <a:moveTo>
                    <a:pt x="56123" y="303382"/>
                  </a:moveTo>
                  <a:lnTo>
                    <a:pt x="23677" y="262849"/>
                  </a:lnTo>
                  <a:lnTo>
                    <a:pt x="7015" y="233537"/>
                  </a:lnTo>
                  <a:lnTo>
                    <a:pt x="876" y="201225"/>
                  </a:lnTo>
                  <a:lnTo>
                    <a:pt x="0" y="151691"/>
                  </a:lnTo>
                  <a:lnTo>
                    <a:pt x="8769" y="92616"/>
                  </a:lnTo>
                  <a:lnTo>
                    <a:pt x="28061" y="44402"/>
                  </a:lnTo>
                  <a:lnTo>
                    <a:pt x="47354" y="11910"/>
                  </a:lnTo>
                  <a:lnTo>
                    <a:pt x="56123" y="0"/>
                  </a:lnTo>
                  <a:lnTo>
                    <a:pt x="88569" y="40532"/>
                  </a:lnTo>
                  <a:lnTo>
                    <a:pt x="105231" y="69844"/>
                  </a:lnTo>
                  <a:lnTo>
                    <a:pt x="111369" y="102156"/>
                  </a:lnTo>
                  <a:lnTo>
                    <a:pt x="112246" y="151691"/>
                  </a:lnTo>
                  <a:lnTo>
                    <a:pt x="103477" y="210765"/>
                  </a:lnTo>
                  <a:lnTo>
                    <a:pt x="84185" y="258979"/>
                  </a:lnTo>
                  <a:lnTo>
                    <a:pt x="64892" y="291471"/>
                  </a:lnTo>
                  <a:lnTo>
                    <a:pt x="56123" y="303382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16211" y="8745502"/>
              <a:ext cx="153945" cy="15394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57385" y="8745502"/>
              <a:ext cx="153945" cy="15394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292696" y="891883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1435" y="37866"/>
                  </a:moveTo>
                  <a:lnTo>
                    <a:pt x="16431" y="37866"/>
                  </a:lnTo>
                  <a:lnTo>
                    <a:pt x="13997" y="37393"/>
                  </a:lnTo>
                  <a:lnTo>
                    <a:pt x="0" y="21435"/>
                  </a:lnTo>
                  <a:lnTo>
                    <a:pt x="0" y="16431"/>
                  </a:lnTo>
                  <a:lnTo>
                    <a:pt x="16431" y="0"/>
                  </a:lnTo>
                  <a:lnTo>
                    <a:pt x="21435" y="0"/>
                  </a:lnTo>
                  <a:lnTo>
                    <a:pt x="37866" y="16431"/>
                  </a:lnTo>
                  <a:lnTo>
                    <a:pt x="37866" y="18933"/>
                  </a:lnTo>
                  <a:lnTo>
                    <a:pt x="37866" y="21435"/>
                  </a:lnTo>
                  <a:lnTo>
                    <a:pt x="23869" y="37393"/>
                  </a:lnTo>
                  <a:lnTo>
                    <a:pt x="21435" y="3786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687355" y="816243"/>
              <a:ext cx="2394057" cy="2286000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914087" y="2112305"/>
            <a:ext cx="1851821" cy="1957487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558272" y="3827940"/>
            <a:ext cx="3900170" cy="39011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</a:pPr>
            <a:r>
              <a:rPr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1 группа форм: информирование</a:t>
            </a:r>
          </a:p>
        </p:txBody>
      </p:sp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878140" y="6205524"/>
            <a:ext cx="1887399" cy="192323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411491" y="4921666"/>
            <a:ext cx="1416801" cy="404845"/>
          </a:xfrm>
          <a:prstGeom prst="rect">
            <a:avLst/>
          </a:prstGeom>
        </p:spPr>
      </p:pic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6599398" y="1081221"/>
            <a:ext cx="7085965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8275">
              <a:lnSpc>
                <a:spcPct val="116100"/>
              </a:lnSpc>
              <a:spcBef>
                <a:spcPts val="100"/>
              </a:spcBef>
            </a:pPr>
            <a:r>
              <a:rPr sz="2800" dirty="0">
                <a:latin typeface="Microsoft Sans Serif"/>
                <a:cs typeface="Microsoft Sans Serif"/>
              </a:rPr>
              <a:t>Родительские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spc="75" dirty="0">
                <a:latin typeface="Microsoft Sans Serif"/>
                <a:cs typeface="Microsoft Sans Serif"/>
              </a:rPr>
              <a:t>конференции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-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spc="75" dirty="0">
                <a:latin typeface="Microsoft Sans Serif"/>
                <a:cs typeface="Microsoft Sans Serif"/>
              </a:rPr>
              <a:t>на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spc="150" dirty="0">
                <a:latin typeface="Microsoft Sans Serif"/>
                <a:cs typeface="Microsoft Sans Serif"/>
              </a:rPr>
              <a:t>них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со </a:t>
            </a:r>
            <a:r>
              <a:rPr sz="2800" dirty="0">
                <a:latin typeface="Microsoft Sans Serif"/>
                <a:cs typeface="Microsoft Sans Serif"/>
              </a:rPr>
              <a:t>своим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опытом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85" dirty="0">
                <a:latin typeface="Microsoft Sans Serif"/>
                <a:cs typeface="Microsoft Sans Serif"/>
              </a:rPr>
              <a:t>выступают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семьи.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50" dirty="0">
                <a:latin typeface="Microsoft Sans Serif"/>
                <a:cs typeface="Microsoft Sans Serif"/>
              </a:rPr>
              <a:t>Чтобы</a:t>
            </a:r>
            <a:r>
              <a:rPr sz="2800" spc="-75" dirty="0">
                <a:latin typeface="Microsoft Sans Serif"/>
                <a:cs typeface="Microsoft Sans Serif"/>
              </a:rPr>
              <a:t> </a:t>
            </a:r>
            <a:r>
              <a:rPr sz="2800" spc="215" dirty="0">
                <a:latin typeface="Microsoft Sans Serif"/>
                <a:cs typeface="Microsoft Sans Serif"/>
              </a:rPr>
              <a:t>к </a:t>
            </a:r>
            <a:r>
              <a:rPr sz="2800" dirty="0">
                <a:latin typeface="Microsoft Sans Serif"/>
                <a:cs typeface="Microsoft Sans Serif"/>
              </a:rPr>
              <a:t>этому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110" dirty="0">
                <a:latin typeface="Microsoft Sans Serif"/>
                <a:cs typeface="Microsoft Sans Serif"/>
              </a:rPr>
              <a:t>прийти,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spc="195" dirty="0">
                <a:latin typeface="Microsoft Sans Serif"/>
                <a:cs typeface="Microsoft Sans Serif"/>
              </a:rPr>
              <a:t>нужно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родителей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вовлечь.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68959" y="4046477"/>
            <a:ext cx="6346825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6100"/>
              </a:lnSpc>
              <a:spcBef>
                <a:spcPts val="100"/>
              </a:spcBef>
            </a:pPr>
            <a:r>
              <a:rPr sz="2800" spc="95" dirty="0">
                <a:solidFill>
                  <a:srgbClr val="43413E"/>
                </a:solidFill>
                <a:latin typeface="Microsoft Sans Serif"/>
                <a:cs typeface="Microsoft Sans Serif"/>
              </a:rPr>
              <a:t>Устный</a:t>
            </a:r>
            <a:r>
              <a:rPr sz="2800" spc="-16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80" dirty="0">
                <a:solidFill>
                  <a:srgbClr val="43413E"/>
                </a:solidFill>
                <a:latin typeface="Microsoft Sans Serif"/>
                <a:cs typeface="Microsoft Sans Serif"/>
              </a:rPr>
              <a:t>педагогический</a:t>
            </a:r>
            <a:r>
              <a:rPr sz="2800" spc="-16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45" dirty="0">
                <a:solidFill>
                  <a:srgbClr val="43413E"/>
                </a:solidFill>
                <a:latin typeface="Microsoft Sans Serif"/>
                <a:cs typeface="Microsoft Sans Serif"/>
              </a:rPr>
              <a:t>журнал</a:t>
            </a:r>
            <a:r>
              <a:rPr sz="2800" spc="-16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50" dirty="0">
                <a:solidFill>
                  <a:srgbClr val="43413E"/>
                </a:solidFill>
                <a:latin typeface="Microsoft Sans Serif"/>
                <a:cs typeface="Microsoft Sans Serif"/>
              </a:rPr>
              <a:t>-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материалы,</a:t>
            </a:r>
            <a:r>
              <a:rPr sz="2800" spc="-12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о</a:t>
            </a:r>
            <a:r>
              <a:rPr sz="2800" spc="-12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00" dirty="0">
                <a:solidFill>
                  <a:srgbClr val="43413E"/>
                </a:solidFill>
                <a:latin typeface="Microsoft Sans Serif"/>
                <a:cs typeface="Microsoft Sans Serif"/>
              </a:rPr>
              <a:t>которых</a:t>
            </a:r>
            <a:r>
              <a:rPr sz="2800" spc="-114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есть</a:t>
            </a:r>
            <a:r>
              <a:rPr sz="2800" spc="-12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40" dirty="0">
                <a:solidFill>
                  <a:srgbClr val="43413E"/>
                </a:solidFill>
                <a:latin typeface="Microsoft Sans Serif"/>
                <a:cs typeface="Microsoft Sans Serif"/>
              </a:rPr>
              <a:t>рассказы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педагогов</a:t>
            </a:r>
            <a:r>
              <a:rPr sz="280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70" dirty="0">
                <a:solidFill>
                  <a:srgbClr val="43413E"/>
                </a:solidFill>
                <a:latin typeface="Microsoft Sans Serif"/>
                <a:cs typeface="Microsoft Sans Serif"/>
              </a:rPr>
              <a:t>и</a:t>
            </a:r>
            <a:r>
              <a:rPr sz="2800" spc="-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35" dirty="0">
                <a:solidFill>
                  <a:srgbClr val="43413E"/>
                </a:solidFill>
                <a:latin typeface="Microsoft Sans Serif"/>
                <a:cs typeface="Microsoft Sans Serif"/>
              </a:rPr>
              <a:t>специалистов.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119722" y="6900258"/>
            <a:ext cx="6045835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sz="2800" spc="80" dirty="0">
                <a:solidFill>
                  <a:srgbClr val="43413E"/>
                </a:solidFill>
                <a:latin typeface="Microsoft Sans Serif"/>
                <a:cs typeface="Microsoft Sans Serif"/>
              </a:rPr>
              <a:t>Дни</a:t>
            </a:r>
            <a:r>
              <a:rPr sz="2800" spc="-16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05" dirty="0">
                <a:solidFill>
                  <a:srgbClr val="43413E"/>
                </a:solidFill>
                <a:latin typeface="Microsoft Sans Serif"/>
                <a:cs typeface="Microsoft Sans Serif"/>
              </a:rPr>
              <a:t>открытых</a:t>
            </a:r>
            <a:r>
              <a:rPr sz="2800" spc="-16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дверей</a:t>
            </a:r>
            <a:r>
              <a:rPr sz="2800" spc="-16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-</a:t>
            </a:r>
            <a:r>
              <a:rPr sz="2800" spc="-16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знакомство </a:t>
            </a:r>
            <a:r>
              <a:rPr sz="2800" spc="95" dirty="0">
                <a:solidFill>
                  <a:srgbClr val="43413E"/>
                </a:solidFill>
                <a:latin typeface="Microsoft Sans Serif"/>
                <a:cs typeface="Microsoft Sans Serif"/>
              </a:rPr>
              <a:t>будущих</a:t>
            </a:r>
            <a:r>
              <a:rPr sz="2800" spc="-17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90" dirty="0">
                <a:solidFill>
                  <a:srgbClr val="43413E"/>
                </a:solidFill>
                <a:latin typeface="Microsoft Sans Serif"/>
                <a:cs typeface="Microsoft Sans Serif"/>
              </a:rPr>
              <a:t>воспитанников</a:t>
            </a:r>
            <a:r>
              <a:rPr sz="2800" spc="-17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70" dirty="0">
                <a:solidFill>
                  <a:srgbClr val="43413E"/>
                </a:solidFill>
                <a:latin typeface="Microsoft Sans Serif"/>
                <a:cs typeface="Microsoft Sans Serif"/>
              </a:rPr>
              <a:t>и</a:t>
            </a:r>
            <a:r>
              <a:rPr sz="2800" spc="-17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25" dirty="0">
                <a:solidFill>
                  <a:srgbClr val="43413E"/>
                </a:solidFill>
                <a:latin typeface="Microsoft Sans Serif"/>
                <a:cs typeface="Microsoft Sans Serif"/>
              </a:rPr>
              <a:t>их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родителей</a:t>
            </a:r>
            <a:r>
              <a:rPr sz="2800" spc="1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55" dirty="0">
                <a:solidFill>
                  <a:srgbClr val="43413E"/>
                </a:solidFill>
                <a:latin typeface="Microsoft Sans Serif"/>
                <a:cs typeface="Microsoft Sans Serif"/>
              </a:rPr>
              <a:t>с</a:t>
            </a:r>
            <a:r>
              <a:rPr sz="2800" spc="1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детским</a:t>
            </a:r>
            <a:r>
              <a:rPr sz="2800" spc="1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садом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999676" y="0"/>
            <a:ext cx="12288520" cy="10287000"/>
            <a:chOff x="5999676" y="0"/>
            <a:chExt cx="12288520" cy="10287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52810" y="0"/>
              <a:ext cx="6335189" cy="10286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99676" y="790590"/>
              <a:ext cx="8285480" cy="2665095"/>
            </a:xfrm>
            <a:custGeom>
              <a:avLst/>
              <a:gdLst/>
              <a:ahLst/>
              <a:cxnLst/>
              <a:rect l="l" t="t" r="r" b="b"/>
              <a:pathLst>
                <a:path w="8285480" h="2665095">
                  <a:moveTo>
                    <a:pt x="7178976" y="2664989"/>
                  </a:moveTo>
                  <a:lnTo>
                    <a:pt x="1106382" y="2664989"/>
                  </a:lnTo>
                  <a:lnTo>
                    <a:pt x="1065163" y="2663722"/>
                  </a:lnTo>
                  <a:lnTo>
                    <a:pt x="1024020" y="2660942"/>
                  </a:lnTo>
                  <a:lnTo>
                    <a:pt x="983004" y="2656647"/>
                  </a:lnTo>
                  <a:lnTo>
                    <a:pt x="942174" y="2650852"/>
                  </a:lnTo>
                  <a:lnTo>
                    <a:pt x="901587" y="2643549"/>
                  </a:lnTo>
                  <a:lnTo>
                    <a:pt x="861297" y="2634763"/>
                  </a:lnTo>
                  <a:lnTo>
                    <a:pt x="821354" y="2624497"/>
                  </a:lnTo>
                  <a:lnTo>
                    <a:pt x="781817" y="2612770"/>
                  </a:lnTo>
                  <a:lnTo>
                    <a:pt x="742742" y="2599597"/>
                  </a:lnTo>
                  <a:lnTo>
                    <a:pt x="704176" y="2584988"/>
                  </a:lnTo>
                  <a:lnTo>
                    <a:pt x="666173" y="2568974"/>
                  </a:lnTo>
                  <a:lnTo>
                    <a:pt x="628784" y="2551560"/>
                  </a:lnTo>
                  <a:lnTo>
                    <a:pt x="592065" y="2532789"/>
                  </a:lnTo>
                  <a:lnTo>
                    <a:pt x="556059" y="2512691"/>
                  </a:lnTo>
                  <a:lnTo>
                    <a:pt x="520818" y="2491277"/>
                  </a:lnTo>
                  <a:lnTo>
                    <a:pt x="486389" y="2468574"/>
                  </a:lnTo>
                  <a:lnTo>
                    <a:pt x="452818" y="2444615"/>
                  </a:lnTo>
                  <a:lnTo>
                    <a:pt x="420154" y="2419461"/>
                  </a:lnTo>
                  <a:lnTo>
                    <a:pt x="388436" y="2393095"/>
                  </a:lnTo>
                  <a:lnTo>
                    <a:pt x="357709" y="2365585"/>
                  </a:lnTo>
                  <a:lnTo>
                    <a:pt x="328019" y="2336966"/>
                  </a:lnTo>
                  <a:lnTo>
                    <a:pt x="299400" y="2307273"/>
                  </a:lnTo>
                  <a:lnTo>
                    <a:pt x="271894" y="2276552"/>
                  </a:lnTo>
                  <a:lnTo>
                    <a:pt x="245536" y="2244832"/>
                  </a:lnTo>
                  <a:lnTo>
                    <a:pt x="220365" y="2212169"/>
                  </a:lnTo>
                  <a:lnTo>
                    <a:pt x="196413" y="2178600"/>
                  </a:lnTo>
                  <a:lnTo>
                    <a:pt x="173712" y="2144170"/>
                  </a:lnTo>
                  <a:lnTo>
                    <a:pt x="152294" y="2108929"/>
                  </a:lnTo>
                  <a:lnTo>
                    <a:pt x="132189" y="2072924"/>
                  </a:lnTo>
                  <a:lnTo>
                    <a:pt x="113422" y="2036205"/>
                  </a:lnTo>
                  <a:lnTo>
                    <a:pt x="96019" y="1998816"/>
                  </a:lnTo>
                  <a:lnTo>
                    <a:pt x="80003" y="1960812"/>
                  </a:lnTo>
                  <a:lnTo>
                    <a:pt x="65398" y="1922248"/>
                  </a:lnTo>
                  <a:lnTo>
                    <a:pt x="52223" y="1883171"/>
                  </a:lnTo>
                  <a:lnTo>
                    <a:pt x="40494" y="1843634"/>
                  </a:lnTo>
                  <a:lnTo>
                    <a:pt x="30228" y="1803692"/>
                  </a:lnTo>
                  <a:lnTo>
                    <a:pt x="21440" y="1763402"/>
                  </a:lnTo>
                  <a:lnTo>
                    <a:pt x="14140" y="1722815"/>
                  </a:lnTo>
                  <a:lnTo>
                    <a:pt x="8340" y="1681985"/>
                  </a:lnTo>
                  <a:lnTo>
                    <a:pt x="4046" y="1640969"/>
                  </a:lnTo>
                  <a:lnTo>
                    <a:pt x="1265" y="1599826"/>
                  </a:lnTo>
                  <a:lnTo>
                    <a:pt x="0" y="1558607"/>
                  </a:lnTo>
                  <a:lnTo>
                    <a:pt x="0" y="1106466"/>
                  </a:lnTo>
                  <a:lnTo>
                    <a:pt x="1265" y="1065247"/>
                  </a:lnTo>
                  <a:lnTo>
                    <a:pt x="4046" y="1024104"/>
                  </a:lnTo>
                  <a:lnTo>
                    <a:pt x="8340" y="983089"/>
                  </a:lnTo>
                  <a:lnTo>
                    <a:pt x="14140" y="942258"/>
                  </a:lnTo>
                  <a:lnTo>
                    <a:pt x="21440" y="901671"/>
                  </a:lnTo>
                  <a:lnTo>
                    <a:pt x="30228" y="861381"/>
                  </a:lnTo>
                  <a:lnTo>
                    <a:pt x="40494" y="821439"/>
                  </a:lnTo>
                  <a:lnTo>
                    <a:pt x="52223" y="781901"/>
                  </a:lnTo>
                  <a:lnTo>
                    <a:pt x="65398" y="742826"/>
                  </a:lnTo>
                  <a:lnTo>
                    <a:pt x="80003" y="704260"/>
                  </a:lnTo>
                  <a:lnTo>
                    <a:pt x="96019" y="666257"/>
                  </a:lnTo>
                  <a:lnTo>
                    <a:pt x="113422" y="628869"/>
                  </a:lnTo>
                  <a:lnTo>
                    <a:pt x="132189" y="592149"/>
                  </a:lnTo>
                  <a:lnTo>
                    <a:pt x="152294" y="556143"/>
                  </a:lnTo>
                  <a:lnTo>
                    <a:pt x="173712" y="520902"/>
                  </a:lnTo>
                  <a:lnTo>
                    <a:pt x="196413" y="486473"/>
                  </a:lnTo>
                  <a:lnTo>
                    <a:pt x="220365" y="452902"/>
                  </a:lnTo>
                  <a:lnTo>
                    <a:pt x="245536" y="420239"/>
                  </a:lnTo>
                  <a:lnTo>
                    <a:pt x="271894" y="388520"/>
                  </a:lnTo>
                  <a:lnTo>
                    <a:pt x="299400" y="357793"/>
                  </a:lnTo>
                  <a:lnTo>
                    <a:pt x="328019" y="328103"/>
                  </a:lnTo>
                  <a:lnTo>
                    <a:pt x="357709" y="299485"/>
                  </a:lnTo>
                  <a:lnTo>
                    <a:pt x="388436" y="271978"/>
                  </a:lnTo>
                  <a:lnTo>
                    <a:pt x="420154" y="245621"/>
                  </a:lnTo>
                  <a:lnTo>
                    <a:pt x="452818" y="220449"/>
                  </a:lnTo>
                  <a:lnTo>
                    <a:pt x="486389" y="196498"/>
                  </a:lnTo>
                  <a:lnTo>
                    <a:pt x="520818" y="173797"/>
                  </a:lnTo>
                  <a:lnTo>
                    <a:pt x="556059" y="152379"/>
                  </a:lnTo>
                  <a:lnTo>
                    <a:pt x="592065" y="132273"/>
                  </a:lnTo>
                  <a:lnTo>
                    <a:pt x="628784" y="113506"/>
                  </a:lnTo>
                  <a:lnTo>
                    <a:pt x="666173" y="96103"/>
                  </a:lnTo>
                  <a:lnTo>
                    <a:pt x="704176" y="80088"/>
                  </a:lnTo>
                  <a:lnTo>
                    <a:pt x="742742" y="65483"/>
                  </a:lnTo>
                  <a:lnTo>
                    <a:pt x="781817" y="52307"/>
                  </a:lnTo>
                  <a:lnTo>
                    <a:pt x="821354" y="40578"/>
                  </a:lnTo>
                  <a:lnTo>
                    <a:pt x="861297" y="30312"/>
                  </a:lnTo>
                  <a:lnTo>
                    <a:pt x="901587" y="21524"/>
                  </a:lnTo>
                  <a:lnTo>
                    <a:pt x="942174" y="14225"/>
                  </a:lnTo>
                  <a:lnTo>
                    <a:pt x="983004" y="8424"/>
                  </a:lnTo>
                  <a:lnTo>
                    <a:pt x="1024019" y="4130"/>
                  </a:lnTo>
                  <a:lnTo>
                    <a:pt x="1065163" y="1349"/>
                  </a:lnTo>
                  <a:lnTo>
                    <a:pt x="1106382" y="84"/>
                  </a:lnTo>
                  <a:lnTo>
                    <a:pt x="1120130" y="0"/>
                  </a:lnTo>
                  <a:lnTo>
                    <a:pt x="7178976" y="84"/>
                  </a:lnTo>
                  <a:lnTo>
                    <a:pt x="7220207" y="1349"/>
                  </a:lnTo>
                  <a:lnTo>
                    <a:pt x="7261339" y="4130"/>
                  </a:lnTo>
                  <a:lnTo>
                    <a:pt x="7302358" y="8424"/>
                  </a:lnTo>
                  <a:lnTo>
                    <a:pt x="7343183" y="14225"/>
                  </a:lnTo>
                  <a:lnTo>
                    <a:pt x="7383776" y="21524"/>
                  </a:lnTo>
                  <a:lnTo>
                    <a:pt x="7424065" y="30312"/>
                  </a:lnTo>
                  <a:lnTo>
                    <a:pt x="7464009" y="40578"/>
                  </a:lnTo>
                  <a:lnTo>
                    <a:pt x="7503550" y="52307"/>
                  </a:lnTo>
                  <a:lnTo>
                    <a:pt x="7542612" y="65483"/>
                  </a:lnTo>
                  <a:lnTo>
                    <a:pt x="7581184" y="80088"/>
                  </a:lnTo>
                  <a:lnTo>
                    <a:pt x="7619188" y="96103"/>
                  </a:lnTo>
                  <a:lnTo>
                    <a:pt x="7656575" y="113506"/>
                  </a:lnTo>
                  <a:lnTo>
                    <a:pt x="7693289" y="132273"/>
                  </a:lnTo>
                  <a:lnTo>
                    <a:pt x="7729302" y="152379"/>
                  </a:lnTo>
                  <a:lnTo>
                    <a:pt x="7764554" y="173797"/>
                  </a:lnTo>
                  <a:lnTo>
                    <a:pt x="7798975" y="196498"/>
                  </a:lnTo>
                  <a:lnTo>
                    <a:pt x="7832538" y="220449"/>
                  </a:lnTo>
                  <a:lnTo>
                    <a:pt x="7865211" y="245621"/>
                  </a:lnTo>
                  <a:lnTo>
                    <a:pt x="7896925" y="271978"/>
                  </a:lnTo>
                  <a:lnTo>
                    <a:pt x="7927647" y="299485"/>
                  </a:lnTo>
                  <a:lnTo>
                    <a:pt x="7957340" y="328103"/>
                  </a:lnTo>
                  <a:lnTo>
                    <a:pt x="7985958" y="357793"/>
                  </a:lnTo>
                  <a:lnTo>
                    <a:pt x="8013469" y="388520"/>
                  </a:lnTo>
                  <a:lnTo>
                    <a:pt x="8039835" y="420239"/>
                  </a:lnTo>
                  <a:lnTo>
                    <a:pt x="8064989" y="452902"/>
                  </a:lnTo>
                  <a:lnTo>
                    <a:pt x="8088948" y="486473"/>
                  </a:lnTo>
                  <a:lnTo>
                    <a:pt x="8111651" y="520902"/>
                  </a:lnTo>
                  <a:lnTo>
                    <a:pt x="8133065" y="556143"/>
                  </a:lnTo>
                  <a:lnTo>
                    <a:pt x="8153163" y="592149"/>
                  </a:lnTo>
                  <a:lnTo>
                    <a:pt x="8171934" y="628869"/>
                  </a:lnTo>
                  <a:lnTo>
                    <a:pt x="8189339" y="666257"/>
                  </a:lnTo>
                  <a:lnTo>
                    <a:pt x="8205362" y="704260"/>
                  </a:lnTo>
                  <a:lnTo>
                    <a:pt x="8219970" y="742826"/>
                  </a:lnTo>
                  <a:lnTo>
                    <a:pt x="8233143" y="781901"/>
                  </a:lnTo>
                  <a:lnTo>
                    <a:pt x="8244871" y="821439"/>
                  </a:lnTo>
                  <a:lnTo>
                    <a:pt x="8255136" y="861381"/>
                  </a:lnTo>
                  <a:lnTo>
                    <a:pt x="8263923" y="901671"/>
                  </a:lnTo>
                  <a:lnTo>
                    <a:pt x="8271225" y="942258"/>
                  </a:lnTo>
                  <a:lnTo>
                    <a:pt x="8277021" y="983088"/>
                  </a:lnTo>
                  <a:lnTo>
                    <a:pt x="8281316" y="1024103"/>
                  </a:lnTo>
                  <a:lnTo>
                    <a:pt x="8284095" y="1065247"/>
                  </a:lnTo>
                  <a:lnTo>
                    <a:pt x="8285363" y="1106466"/>
                  </a:lnTo>
                  <a:lnTo>
                    <a:pt x="8285363" y="1558607"/>
                  </a:lnTo>
                  <a:lnTo>
                    <a:pt x="8284095" y="1599826"/>
                  </a:lnTo>
                  <a:lnTo>
                    <a:pt x="8281316" y="1640969"/>
                  </a:lnTo>
                  <a:lnTo>
                    <a:pt x="8277021" y="1681985"/>
                  </a:lnTo>
                  <a:lnTo>
                    <a:pt x="8271225" y="1722815"/>
                  </a:lnTo>
                  <a:lnTo>
                    <a:pt x="8263923" y="1763402"/>
                  </a:lnTo>
                  <a:lnTo>
                    <a:pt x="8255136" y="1803692"/>
                  </a:lnTo>
                  <a:lnTo>
                    <a:pt x="8244871" y="1843634"/>
                  </a:lnTo>
                  <a:lnTo>
                    <a:pt x="8233143" y="1883171"/>
                  </a:lnTo>
                  <a:lnTo>
                    <a:pt x="8219970" y="1922248"/>
                  </a:lnTo>
                  <a:lnTo>
                    <a:pt x="8205362" y="1960812"/>
                  </a:lnTo>
                  <a:lnTo>
                    <a:pt x="8189339" y="1998816"/>
                  </a:lnTo>
                  <a:lnTo>
                    <a:pt x="8171943" y="2036205"/>
                  </a:lnTo>
                  <a:lnTo>
                    <a:pt x="8153163" y="2072924"/>
                  </a:lnTo>
                  <a:lnTo>
                    <a:pt x="8133065" y="2108929"/>
                  </a:lnTo>
                  <a:lnTo>
                    <a:pt x="8111651" y="2144170"/>
                  </a:lnTo>
                  <a:lnTo>
                    <a:pt x="8088948" y="2178600"/>
                  </a:lnTo>
                  <a:lnTo>
                    <a:pt x="8064989" y="2212169"/>
                  </a:lnTo>
                  <a:lnTo>
                    <a:pt x="8039835" y="2244832"/>
                  </a:lnTo>
                  <a:lnTo>
                    <a:pt x="8013477" y="2276552"/>
                  </a:lnTo>
                  <a:lnTo>
                    <a:pt x="7985958" y="2307273"/>
                  </a:lnTo>
                  <a:lnTo>
                    <a:pt x="7957340" y="2336966"/>
                  </a:lnTo>
                  <a:lnTo>
                    <a:pt x="7927647" y="2365585"/>
                  </a:lnTo>
                  <a:lnTo>
                    <a:pt x="7896925" y="2393095"/>
                  </a:lnTo>
                  <a:lnTo>
                    <a:pt x="7865211" y="2419461"/>
                  </a:lnTo>
                  <a:lnTo>
                    <a:pt x="7832538" y="2444615"/>
                  </a:lnTo>
                  <a:lnTo>
                    <a:pt x="7798975" y="2468574"/>
                  </a:lnTo>
                  <a:lnTo>
                    <a:pt x="7764554" y="2491277"/>
                  </a:lnTo>
                  <a:lnTo>
                    <a:pt x="7729302" y="2512691"/>
                  </a:lnTo>
                  <a:lnTo>
                    <a:pt x="7693289" y="2532789"/>
                  </a:lnTo>
                  <a:lnTo>
                    <a:pt x="7656575" y="2551560"/>
                  </a:lnTo>
                  <a:lnTo>
                    <a:pt x="7619188" y="2568974"/>
                  </a:lnTo>
                  <a:lnTo>
                    <a:pt x="7581184" y="2584988"/>
                  </a:lnTo>
                  <a:lnTo>
                    <a:pt x="7542612" y="2599597"/>
                  </a:lnTo>
                  <a:lnTo>
                    <a:pt x="7503550" y="2612770"/>
                  </a:lnTo>
                  <a:lnTo>
                    <a:pt x="7464009" y="2624497"/>
                  </a:lnTo>
                  <a:lnTo>
                    <a:pt x="7424065" y="2634763"/>
                  </a:lnTo>
                  <a:lnTo>
                    <a:pt x="7383776" y="2643549"/>
                  </a:lnTo>
                  <a:lnTo>
                    <a:pt x="7343183" y="2650852"/>
                  </a:lnTo>
                  <a:lnTo>
                    <a:pt x="7302358" y="2656647"/>
                  </a:lnTo>
                  <a:lnTo>
                    <a:pt x="7261339" y="2660942"/>
                  </a:lnTo>
                  <a:lnTo>
                    <a:pt x="7220207" y="2663722"/>
                  </a:lnTo>
                  <a:lnTo>
                    <a:pt x="7178976" y="2664989"/>
                  </a:lnTo>
                  <a:close/>
                </a:path>
              </a:pathLst>
            </a:custGeom>
            <a:solidFill>
              <a:srgbClr val="EA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23559" y="914564"/>
              <a:ext cx="8037830" cy="2413000"/>
            </a:xfrm>
            <a:custGeom>
              <a:avLst/>
              <a:gdLst/>
              <a:ahLst/>
              <a:cxnLst/>
              <a:rect l="l" t="t" r="r" b="b"/>
              <a:pathLst>
                <a:path w="8037830" h="2413000">
                  <a:moveTo>
                    <a:pt x="4060266" y="2210003"/>
                  </a:moveTo>
                  <a:lnTo>
                    <a:pt x="1524342" y="2210003"/>
                  </a:lnTo>
                  <a:lnTo>
                    <a:pt x="1524342" y="2224875"/>
                  </a:lnTo>
                  <a:lnTo>
                    <a:pt x="4060266" y="2224875"/>
                  </a:lnTo>
                  <a:lnTo>
                    <a:pt x="4060266" y="2210003"/>
                  </a:lnTo>
                  <a:close/>
                </a:path>
                <a:path w="8037830" h="2413000">
                  <a:moveTo>
                    <a:pt x="8037589" y="990600"/>
                  </a:moveTo>
                  <a:lnTo>
                    <a:pt x="8036446" y="939800"/>
                  </a:lnTo>
                  <a:lnTo>
                    <a:pt x="8033017" y="889000"/>
                  </a:lnTo>
                  <a:lnTo>
                    <a:pt x="8027390" y="850900"/>
                  </a:lnTo>
                  <a:lnTo>
                    <a:pt x="8019593" y="800100"/>
                  </a:lnTo>
                  <a:lnTo>
                    <a:pt x="8015046" y="776795"/>
                  </a:lnTo>
                  <a:lnTo>
                    <a:pt x="8015046" y="990600"/>
                  </a:lnTo>
                  <a:lnTo>
                    <a:pt x="8015046" y="1409700"/>
                  </a:lnTo>
                  <a:lnTo>
                    <a:pt x="8013852" y="1460500"/>
                  </a:lnTo>
                  <a:lnTo>
                    <a:pt x="8010309" y="1511300"/>
                  </a:lnTo>
                  <a:lnTo>
                    <a:pt x="8004480" y="1562100"/>
                  </a:lnTo>
                  <a:lnTo>
                    <a:pt x="7996402" y="1600200"/>
                  </a:lnTo>
                  <a:lnTo>
                    <a:pt x="7986141" y="1651000"/>
                  </a:lnTo>
                  <a:lnTo>
                    <a:pt x="7973758" y="1689100"/>
                  </a:lnTo>
                  <a:lnTo>
                    <a:pt x="7959306" y="1739900"/>
                  </a:lnTo>
                  <a:lnTo>
                    <a:pt x="7942834" y="1778000"/>
                  </a:lnTo>
                  <a:lnTo>
                    <a:pt x="7924406" y="1828800"/>
                  </a:lnTo>
                  <a:lnTo>
                    <a:pt x="7904086" y="1866900"/>
                  </a:lnTo>
                  <a:lnTo>
                    <a:pt x="7881925" y="1905000"/>
                  </a:lnTo>
                  <a:lnTo>
                    <a:pt x="7857960" y="1943100"/>
                  </a:lnTo>
                  <a:lnTo>
                    <a:pt x="7832268" y="1981200"/>
                  </a:lnTo>
                  <a:lnTo>
                    <a:pt x="7804912" y="2019300"/>
                  </a:lnTo>
                  <a:lnTo>
                    <a:pt x="7775918" y="2057400"/>
                  </a:lnTo>
                  <a:lnTo>
                    <a:pt x="7745374" y="2082800"/>
                  </a:lnTo>
                  <a:lnTo>
                    <a:pt x="7713319" y="2120900"/>
                  </a:lnTo>
                  <a:lnTo>
                    <a:pt x="7679817" y="2146300"/>
                  </a:lnTo>
                  <a:lnTo>
                    <a:pt x="7644917" y="2171700"/>
                  </a:lnTo>
                  <a:lnTo>
                    <a:pt x="7608671" y="2209800"/>
                  </a:lnTo>
                  <a:lnTo>
                    <a:pt x="7571156" y="2235200"/>
                  </a:lnTo>
                  <a:lnTo>
                    <a:pt x="7532408" y="2260600"/>
                  </a:lnTo>
                  <a:lnTo>
                    <a:pt x="7492492" y="2273300"/>
                  </a:lnTo>
                  <a:lnTo>
                    <a:pt x="7451458" y="2298700"/>
                  </a:lnTo>
                  <a:lnTo>
                    <a:pt x="7409370" y="2311400"/>
                  </a:lnTo>
                  <a:lnTo>
                    <a:pt x="7366279" y="2336800"/>
                  </a:lnTo>
                  <a:lnTo>
                    <a:pt x="7231570" y="2374900"/>
                  </a:lnTo>
                  <a:lnTo>
                    <a:pt x="7185038" y="2374900"/>
                  </a:lnTo>
                  <a:lnTo>
                    <a:pt x="7137781" y="2387600"/>
                  </a:lnTo>
                  <a:lnTo>
                    <a:pt x="899807" y="2387600"/>
                  </a:lnTo>
                  <a:lnTo>
                    <a:pt x="852551" y="2374900"/>
                  </a:lnTo>
                  <a:lnTo>
                    <a:pt x="806018" y="2374900"/>
                  </a:lnTo>
                  <a:lnTo>
                    <a:pt x="671309" y="2336800"/>
                  </a:lnTo>
                  <a:lnTo>
                    <a:pt x="628218" y="2311400"/>
                  </a:lnTo>
                  <a:lnTo>
                    <a:pt x="586130" y="2298700"/>
                  </a:lnTo>
                  <a:lnTo>
                    <a:pt x="545096" y="2273300"/>
                  </a:lnTo>
                  <a:lnTo>
                    <a:pt x="505180" y="2260600"/>
                  </a:lnTo>
                  <a:lnTo>
                    <a:pt x="466432" y="2235200"/>
                  </a:lnTo>
                  <a:lnTo>
                    <a:pt x="428917" y="2209800"/>
                  </a:lnTo>
                  <a:lnTo>
                    <a:pt x="392671" y="2171700"/>
                  </a:lnTo>
                  <a:lnTo>
                    <a:pt x="357771" y="2146300"/>
                  </a:lnTo>
                  <a:lnTo>
                    <a:pt x="324269" y="2120900"/>
                  </a:lnTo>
                  <a:lnTo>
                    <a:pt x="292214" y="2082800"/>
                  </a:lnTo>
                  <a:lnTo>
                    <a:pt x="261658" y="2057400"/>
                  </a:lnTo>
                  <a:lnTo>
                    <a:pt x="232676" y="2019300"/>
                  </a:lnTo>
                  <a:lnTo>
                    <a:pt x="205308" y="1981200"/>
                  </a:lnTo>
                  <a:lnTo>
                    <a:pt x="179628" y="1943100"/>
                  </a:lnTo>
                  <a:lnTo>
                    <a:pt x="155663" y="1905000"/>
                  </a:lnTo>
                  <a:lnTo>
                    <a:pt x="133502" y="1866900"/>
                  </a:lnTo>
                  <a:lnTo>
                    <a:pt x="113169" y="1828800"/>
                  </a:lnTo>
                  <a:lnTo>
                    <a:pt x="94754" y="1778000"/>
                  </a:lnTo>
                  <a:lnTo>
                    <a:pt x="78282" y="1739900"/>
                  </a:lnTo>
                  <a:lnTo>
                    <a:pt x="63830" y="1689100"/>
                  </a:lnTo>
                  <a:lnTo>
                    <a:pt x="51447" y="1651000"/>
                  </a:lnTo>
                  <a:lnTo>
                    <a:pt x="41186" y="1600200"/>
                  </a:lnTo>
                  <a:lnTo>
                    <a:pt x="33108" y="1562100"/>
                  </a:lnTo>
                  <a:lnTo>
                    <a:pt x="27266" y="1511300"/>
                  </a:lnTo>
                  <a:lnTo>
                    <a:pt x="23723" y="1460500"/>
                  </a:lnTo>
                  <a:lnTo>
                    <a:pt x="22529" y="1409700"/>
                  </a:lnTo>
                  <a:lnTo>
                    <a:pt x="22529" y="990600"/>
                  </a:lnTo>
                  <a:lnTo>
                    <a:pt x="23723" y="939800"/>
                  </a:lnTo>
                  <a:lnTo>
                    <a:pt x="27266" y="889000"/>
                  </a:lnTo>
                  <a:lnTo>
                    <a:pt x="33108" y="850900"/>
                  </a:lnTo>
                  <a:lnTo>
                    <a:pt x="41186" y="800100"/>
                  </a:lnTo>
                  <a:lnTo>
                    <a:pt x="51447" y="749300"/>
                  </a:lnTo>
                  <a:lnTo>
                    <a:pt x="63830" y="711200"/>
                  </a:lnTo>
                  <a:lnTo>
                    <a:pt x="78282" y="660400"/>
                  </a:lnTo>
                  <a:lnTo>
                    <a:pt x="94754" y="622300"/>
                  </a:lnTo>
                  <a:lnTo>
                    <a:pt x="113169" y="584200"/>
                  </a:lnTo>
                  <a:lnTo>
                    <a:pt x="133502" y="533400"/>
                  </a:lnTo>
                  <a:lnTo>
                    <a:pt x="155663" y="495300"/>
                  </a:lnTo>
                  <a:lnTo>
                    <a:pt x="179628" y="457200"/>
                  </a:lnTo>
                  <a:lnTo>
                    <a:pt x="205308" y="419100"/>
                  </a:lnTo>
                  <a:lnTo>
                    <a:pt x="232676" y="381000"/>
                  </a:lnTo>
                  <a:lnTo>
                    <a:pt x="261658" y="355600"/>
                  </a:lnTo>
                  <a:lnTo>
                    <a:pt x="292214" y="317500"/>
                  </a:lnTo>
                  <a:lnTo>
                    <a:pt x="324269" y="292100"/>
                  </a:lnTo>
                  <a:lnTo>
                    <a:pt x="357771" y="254000"/>
                  </a:lnTo>
                  <a:lnTo>
                    <a:pt x="392671" y="228600"/>
                  </a:lnTo>
                  <a:lnTo>
                    <a:pt x="428917" y="203200"/>
                  </a:lnTo>
                  <a:lnTo>
                    <a:pt x="466432" y="177800"/>
                  </a:lnTo>
                  <a:lnTo>
                    <a:pt x="505180" y="152400"/>
                  </a:lnTo>
                  <a:lnTo>
                    <a:pt x="545096" y="127000"/>
                  </a:lnTo>
                  <a:lnTo>
                    <a:pt x="586130" y="101600"/>
                  </a:lnTo>
                  <a:lnTo>
                    <a:pt x="628218" y="88900"/>
                  </a:lnTo>
                  <a:lnTo>
                    <a:pt x="715340" y="63500"/>
                  </a:lnTo>
                  <a:lnTo>
                    <a:pt x="852551" y="25400"/>
                  </a:lnTo>
                  <a:lnTo>
                    <a:pt x="899807" y="25400"/>
                  </a:lnTo>
                  <a:lnTo>
                    <a:pt x="947712" y="12700"/>
                  </a:lnTo>
                  <a:lnTo>
                    <a:pt x="7089864" y="12700"/>
                  </a:lnTo>
                  <a:lnTo>
                    <a:pt x="7137781" y="25400"/>
                  </a:lnTo>
                  <a:lnTo>
                    <a:pt x="7185038" y="25400"/>
                  </a:lnTo>
                  <a:lnTo>
                    <a:pt x="7322248" y="63500"/>
                  </a:lnTo>
                  <a:lnTo>
                    <a:pt x="7409370" y="88900"/>
                  </a:lnTo>
                  <a:lnTo>
                    <a:pt x="7451458" y="101600"/>
                  </a:lnTo>
                  <a:lnTo>
                    <a:pt x="7492492" y="127000"/>
                  </a:lnTo>
                  <a:lnTo>
                    <a:pt x="7532408" y="152400"/>
                  </a:lnTo>
                  <a:lnTo>
                    <a:pt x="7571156" y="177800"/>
                  </a:lnTo>
                  <a:lnTo>
                    <a:pt x="7608671" y="203200"/>
                  </a:lnTo>
                  <a:lnTo>
                    <a:pt x="7644917" y="228600"/>
                  </a:lnTo>
                  <a:lnTo>
                    <a:pt x="7679817" y="254000"/>
                  </a:lnTo>
                  <a:lnTo>
                    <a:pt x="7713319" y="292100"/>
                  </a:lnTo>
                  <a:lnTo>
                    <a:pt x="7745374" y="317500"/>
                  </a:lnTo>
                  <a:lnTo>
                    <a:pt x="7775918" y="355600"/>
                  </a:lnTo>
                  <a:lnTo>
                    <a:pt x="7804912" y="381000"/>
                  </a:lnTo>
                  <a:lnTo>
                    <a:pt x="7832268" y="419100"/>
                  </a:lnTo>
                  <a:lnTo>
                    <a:pt x="7857960" y="457200"/>
                  </a:lnTo>
                  <a:lnTo>
                    <a:pt x="7881925" y="495300"/>
                  </a:lnTo>
                  <a:lnTo>
                    <a:pt x="7904086" y="533400"/>
                  </a:lnTo>
                  <a:lnTo>
                    <a:pt x="7924406" y="584200"/>
                  </a:lnTo>
                  <a:lnTo>
                    <a:pt x="7942834" y="622300"/>
                  </a:lnTo>
                  <a:lnTo>
                    <a:pt x="7959306" y="660400"/>
                  </a:lnTo>
                  <a:lnTo>
                    <a:pt x="7973758" y="711200"/>
                  </a:lnTo>
                  <a:lnTo>
                    <a:pt x="7986141" y="749300"/>
                  </a:lnTo>
                  <a:lnTo>
                    <a:pt x="7996402" y="800100"/>
                  </a:lnTo>
                  <a:lnTo>
                    <a:pt x="8004480" y="850900"/>
                  </a:lnTo>
                  <a:lnTo>
                    <a:pt x="8010309" y="889000"/>
                  </a:lnTo>
                  <a:lnTo>
                    <a:pt x="8013852" y="939800"/>
                  </a:lnTo>
                  <a:lnTo>
                    <a:pt x="8015046" y="990600"/>
                  </a:lnTo>
                  <a:lnTo>
                    <a:pt x="8015046" y="776795"/>
                  </a:lnTo>
                  <a:lnTo>
                    <a:pt x="8009687" y="749300"/>
                  </a:lnTo>
                  <a:lnTo>
                    <a:pt x="7997723" y="711200"/>
                  </a:lnTo>
                  <a:lnTo>
                    <a:pt x="7983766" y="660400"/>
                  </a:lnTo>
                  <a:lnTo>
                    <a:pt x="7967840" y="622300"/>
                  </a:lnTo>
                  <a:lnTo>
                    <a:pt x="7950035" y="584200"/>
                  </a:lnTo>
                  <a:lnTo>
                    <a:pt x="7930362" y="546100"/>
                  </a:lnTo>
                  <a:lnTo>
                    <a:pt x="7908912" y="495300"/>
                  </a:lnTo>
                  <a:lnTo>
                    <a:pt x="7885709" y="457200"/>
                  </a:lnTo>
                  <a:lnTo>
                    <a:pt x="7860830" y="419100"/>
                  </a:lnTo>
                  <a:lnTo>
                    <a:pt x="7834300" y="393700"/>
                  </a:lnTo>
                  <a:lnTo>
                    <a:pt x="7806195" y="355600"/>
                  </a:lnTo>
                  <a:lnTo>
                    <a:pt x="7776565" y="317500"/>
                  </a:lnTo>
                  <a:lnTo>
                    <a:pt x="7745450" y="292100"/>
                  </a:lnTo>
                  <a:lnTo>
                    <a:pt x="7712913" y="254000"/>
                  </a:lnTo>
                  <a:lnTo>
                    <a:pt x="7679004" y="228600"/>
                  </a:lnTo>
                  <a:lnTo>
                    <a:pt x="7643762" y="203200"/>
                  </a:lnTo>
                  <a:lnTo>
                    <a:pt x="7607262" y="165100"/>
                  </a:lnTo>
                  <a:lnTo>
                    <a:pt x="7569555" y="139700"/>
                  </a:lnTo>
                  <a:lnTo>
                    <a:pt x="7530668" y="127000"/>
                  </a:lnTo>
                  <a:lnTo>
                    <a:pt x="7490688" y="101600"/>
                  </a:lnTo>
                  <a:lnTo>
                    <a:pt x="7449642" y="76200"/>
                  </a:lnTo>
                  <a:lnTo>
                    <a:pt x="7364590" y="50800"/>
                  </a:lnTo>
                  <a:lnTo>
                    <a:pt x="7230402" y="12700"/>
                  </a:lnTo>
                  <a:lnTo>
                    <a:pt x="7184123" y="0"/>
                  </a:lnTo>
                  <a:lnTo>
                    <a:pt x="853465" y="0"/>
                  </a:lnTo>
                  <a:lnTo>
                    <a:pt x="716889" y="38100"/>
                  </a:lnTo>
                  <a:lnTo>
                    <a:pt x="587946" y="76200"/>
                  </a:lnTo>
                  <a:lnTo>
                    <a:pt x="546900" y="101600"/>
                  </a:lnTo>
                  <a:lnTo>
                    <a:pt x="506907" y="127000"/>
                  </a:lnTo>
                  <a:lnTo>
                    <a:pt x="468033" y="139700"/>
                  </a:lnTo>
                  <a:lnTo>
                    <a:pt x="430314" y="165100"/>
                  </a:lnTo>
                  <a:lnTo>
                    <a:pt x="393814" y="203200"/>
                  </a:lnTo>
                  <a:lnTo>
                    <a:pt x="358584" y="228600"/>
                  </a:lnTo>
                  <a:lnTo>
                    <a:pt x="324675" y="254000"/>
                  </a:lnTo>
                  <a:lnTo>
                    <a:pt x="292138" y="292100"/>
                  </a:lnTo>
                  <a:lnTo>
                    <a:pt x="261023" y="317500"/>
                  </a:lnTo>
                  <a:lnTo>
                    <a:pt x="231381" y="355600"/>
                  </a:lnTo>
                  <a:lnTo>
                    <a:pt x="203276" y="393700"/>
                  </a:lnTo>
                  <a:lnTo>
                    <a:pt x="176758" y="419100"/>
                  </a:lnTo>
                  <a:lnTo>
                    <a:pt x="151866" y="457200"/>
                  </a:lnTo>
                  <a:lnTo>
                    <a:pt x="128676" y="495300"/>
                  </a:lnTo>
                  <a:lnTo>
                    <a:pt x="107213" y="546100"/>
                  </a:lnTo>
                  <a:lnTo>
                    <a:pt x="87553" y="584200"/>
                  </a:lnTo>
                  <a:lnTo>
                    <a:pt x="69735" y="622300"/>
                  </a:lnTo>
                  <a:lnTo>
                    <a:pt x="53822" y="673100"/>
                  </a:lnTo>
                  <a:lnTo>
                    <a:pt x="39852" y="711200"/>
                  </a:lnTo>
                  <a:lnTo>
                    <a:pt x="27901" y="749300"/>
                  </a:lnTo>
                  <a:lnTo>
                    <a:pt x="17995" y="800100"/>
                  </a:lnTo>
                  <a:lnTo>
                    <a:pt x="10198" y="850900"/>
                  </a:lnTo>
                  <a:lnTo>
                    <a:pt x="4559" y="889000"/>
                  </a:lnTo>
                  <a:lnTo>
                    <a:pt x="1143" y="939800"/>
                  </a:lnTo>
                  <a:lnTo>
                    <a:pt x="0" y="990600"/>
                  </a:lnTo>
                  <a:lnTo>
                    <a:pt x="0" y="1409700"/>
                  </a:lnTo>
                  <a:lnTo>
                    <a:pt x="1143" y="1460500"/>
                  </a:lnTo>
                  <a:lnTo>
                    <a:pt x="4559" y="1511300"/>
                  </a:lnTo>
                  <a:lnTo>
                    <a:pt x="10198" y="1562100"/>
                  </a:lnTo>
                  <a:lnTo>
                    <a:pt x="17995" y="1600200"/>
                  </a:lnTo>
                  <a:lnTo>
                    <a:pt x="27901" y="1651000"/>
                  </a:lnTo>
                  <a:lnTo>
                    <a:pt x="39852" y="1689100"/>
                  </a:lnTo>
                  <a:lnTo>
                    <a:pt x="53822" y="1739900"/>
                  </a:lnTo>
                  <a:lnTo>
                    <a:pt x="69735" y="1778000"/>
                  </a:lnTo>
                  <a:lnTo>
                    <a:pt x="87553" y="1828800"/>
                  </a:lnTo>
                  <a:lnTo>
                    <a:pt x="107213" y="1866900"/>
                  </a:lnTo>
                  <a:lnTo>
                    <a:pt x="128676" y="1905000"/>
                  </a:lnTo>
                  <a:lnTo>
                    <a:pt x="151866" y="1943100"/>
                  </a:lnTo>
                  <a:lnTo>
                    <a:pt x="176758" y="1981200"/>
                  </a:lnTo>
                  <a:lnTo>
                    <a:pt x="203276" y="2019300"/>
                  </a:lnTo>
                  <a:lnTo>
                    <a:pt x="231381" y="2057400"/>
                  </a:lnTo>
                  <a:lnTo>
                    <a:pt x="261023" y="2082800"/>
                  </a:lnTo>
                  <a:lnTo>
                    <a:pt x="292138" y="2120900"/>
                  </a:lnTo>
                  <a:lnTo>
                    <a:pt x="324675" y="2146300"/>
                  </a:lnTo>
                  <a:lnTo>
                    <a:pt x="358584" y="2184400"/>
                  </a:lnTo>
                  <a:lnTo>
                    <a:pt x="393814" y="2209800"/>
                  </a:lnTo>
                  <a:lnTo>
                    <a:pt x="430314" y="2235200"/>
                  </a:lnTo>
                  <a:lnTo>
                    <a:pt x="468033" y="2260600"/>
                  </a:lnTo>
                  <a:lnTo>
                    <a:pt x="506907" y="2286000"/>
                  </a:lnTo>
                  <a:lnTo>
                    <a:pt x="546900" y="2298700"/>
                  </a:lnTo>
                  <a:lnTo>
                    <a:pt x="587946" y="2324100"/>
                  </a:lnTo>
                  <a:lnTo>
                    <a:pt x="629996" y="2336800"/>
                  </a:lnTo>
                  <a:lnTo>
                    <a:pt x="672998" y="2362200"/>
                  </a:lnTo>
                  <a:lnTo>
                    <a:pt x="761644" y="2387600"/>
                  </a:lnTo>
                  <a:lnTo>
                    <a:pt x="807186" y="2387600"/>
                  </a:lnTo>
                  <a:lnTo>
                    <a:pt x="853465" y="2400300"/>
                  </a:lnTo>
                  <a:lnTo>
                    <a:pt x="900442" y="2400300"/>
                  </a:lnTo>
                  <a:lnTo>
                    <a:pt x="948055" y="2413000"/>
                  </a:lnTo>
                  <a:lnTo>
                    <a:pt x="7089534" y="2413000"/>
                  </a:lnTo>
                  <a:lnTo>
                    <a:pt x="7137146" y="2400300"/>
                  </a:lnTo>
                  <a:lnTo>
                    <a:pt x="7184123" y="2400300"/>
                  </a:lnTo>
                  <a:lnTo>
                    <a:pt x="7230402" y="2387600"/>
                  </a:lnTo>
                  <a:lnTo>
                    <a:pt x="7275944" y="2387600"/>
                  </a:lnTo>
                  <a:lnTo>
                    <a:pt x="7364590" y="2362200"/>
                  </a:lnTo>
                  <a:lnTo>
                    <a:pt x="7407592" y="2336800"/>
                  </a:lnTo>
                  <a:lnTo>
                    <a:pt x="7449642" y="2324100"/>
                  </a:lnTo>
                  <a:lnTo>
                    <a:pt x="7490688" y="2298700"/>
                  </a:lnTo>
                  <a:lnTo>
                    <a:pt x="7530668" y="2286000"/>
                  </a:lnTo>
                  <a:lnTo>
                    <a:pt x="7569555" y="2260600"/>
                  </a:lnTo>
                  <a:lnTo>
                    <a:pt x="7607262" y="2235200"/>
                  </a:lnTo>
                  <a:lnTo>
                    <a:pt x="7643762" y="2209800"/>
                  </a:lnTo>
                  <a:lnTo>
                    <a:pt x="7679004" y="2184400"/>
                  </a:lnTo>
                  <a:lnTo>
                    <a:pt x="7712913" y="2146300"/>
                  </a:lnTo>
                  <a:lnTo>
                    <a:pt x="7745450" y="2120900"/>
                  </a:lnTo>
                  <a:lnTo>
                    <a:pt x="7776565" y="2082800"/>
                  </a:lnTo>
                  <a:lnTo>
                    <a:pt x="7806195" y="2057400"/>
                  </a:lnTo>
                  <a:lnTo>
                    <a:pt x="7834300" y="2019300"/>
                  </a:lnTo>
                  <a:lnTo>
                    <a:pt x="7860830" y="1981200"/>
                  </a:lnTo>
                  <a:lnTo>
                    <a:pt x="7885709" y="1943100"/>
                  </a:lnTo>
                  <a:lnTo>
                    <a:pt x="7908912" y="1905000"/>
                  </a:lnTo>
                  <a:lnTo>
                    <a:pt x="7930362" y="1866900"/>
                  </a:lnTo>
                  <a:lnTo>
                    <a:pt x="7950035" y="1828800"/>
                  </a:lnTo>
                  <a:lnTo>
                    <a:pt x="7967840" y="1778000"/>
                  </a:lnTo>
                  <a:lnTo>
                    <a:pt x="7983766" y="1739900"/>
                  </a:lnTo>
                  <a:lnTo>
                    <a:pt x="7997723" y="1689100"/>
                  </a:lnTo>
                  <a:lnTo>
                    <a:pt x="8009687" y="1651000"/>
                  </a:lnTo>
                  <a:lnTo>
                    <a:pt x="8019593" y="1600200"/>
                  </a:lnTo>
                  <a:lnTo>
                    <a:pt x="8027390" y="1562100"/>
                  </a:lnTo>
                  <a:lnTo>
                    <a:pt x="8033017" y="1511300"/>
                  </a:lnTo>
                  <a:lnTo>
                    <a:pt x="8036446" y="1460500"/>
                  </a:lnTo>
                  <a:lnTo>
                    <a:pt x="8037589" y="1409700"/>
                  </a:lnTo>
                  <a:lnTo>
                    <a:pt x="8037589" y="990600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5743" y="3052657"/>
              <a:ext cx="138167" cy="1589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89155" y="3085565"/>
              <a:ext cx="80916" cy="930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447768" y="3124558"/>
              <a:ext cx="2536190" cy="15240"/>
            </a:xfrm>
            <a:custGeom>
              <a:avLst/>
              <a:gdLst/>
              <a:ahLst/>
              <a:cxnLst/>
              <a:rect l="l" t="t" r="r" b="b"/>
              <a:pathLst>
                <a:path w="2536190" h="15239">
                  <a:moveTo>
                    <a:pt x="2535922" y="14876"/>
                  </a:moveTo>
                  <a:lnTo>
                    <a:pt x="0" y="14876"/>
                  </a:lnTo>
                  <a:lnTo>
                    <a:pt x="0" y="0"/>
                  </a:lnTo>
                  <a:lnTo>
                    <a:pt x="2535922" y="0"/>
                  </a:lnTo>
                  <a:lnTo>
                    <a:pt x="2535922" y="1487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67688" y="3052657"/>
              <a:ext cx="138167" cy="1589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61527" y="3085565"/>
              <a:ext cx="80916" cy="930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255281" y="2792326"/>
              <a:ext cx="112395" cy="303530"/>
            </a:xfrm>
            <a:custGeom>
              <a:avLst/>
              <a:gdLst/>
              <a:ahLst/>
              <a:cxnLst/>
              <a:rect l="l" t="t" r="r" b="b"/>
              <a:pathLst>
                <a:path w="112395" h="303530">
                  <a:moveTo>
                    <a:pt x="56123" y="303382"/>
                  </a:moveTo>
                  <a:lnTo>
                    <a:pt x="23677" y="262849"/>
                  </a:lnTo>
                  <a:lnTo>
                    <a:pt x="7015" y="233537"/>
                  </a:lnTo>
                  <a:lnTo>
                    <a:pt x="876" y="201225"/>
                  </a:lnTo>
                  <a:lnTo>
                    <a:pt x="0" y="151691"/>
                  </a:lnTo>
                  <a:lnTo>
                    <a:pt x="8769" y="92616"/>
                  </a:lnTo>
                  <a:lnTo>
                    <a:pt x="28061" y="44402"/>
                  </a:lnTo>
                  <a:lnTo>
                    <a:pt x="47354" y="11910"/>
                  </a:lnTo>
                  <a:lnTo>
                    <a:pt x="56123" y="0"/>
                  </a:lnTo>
                  <a:lnTo>
                    <a:pt x="88569" y="40532"/>
                  </a:lnTo>
                  <a:lnTo>
                    <a:pt x="105231" y="69844"/>
                  </a:lnTo>
                  <a:lnTo>
                    <a:pt x="111369" y="102156"/>
                  </a:lnTo>
                  <a:lnTo>
                    <a:pt x="112246" y="151691"/>
                  </a:lnTo>
                  <a:lnTo>
                    <a:pt x="103477" y="210765"/>
                  </a:lnTo>
                  <a:lnTo>
                    <a:pt x="84185" y="258979"/>
                  </a:lnTo>
                  <a:lnTo>
                    <a:pt x="64892" y="291471"/>
                  </a:lnTo>
                  <a:lnTo>
                    <a:pt x="56123" y="303382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16211" y="2941988"/>
              <a:ext cx="153945" cy="15394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57385" y="2941988"/>
              <a:ext cx="153945" cy="15394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292696" y="311531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1435" y="37866"/>
                  </a:moveTo>
                  <a:lnTo>
                    <a:pt x="16431" y="37866"/>
                  </a:lnTo>
                  <a:lnTo>
                    <a:pt x="13997" y="37393"/>
                  </a:lnTo>
                  <a:lnTo>
                    <a:pt x="0" y="21435"/>
                  </a:lnTo>
                  <a:lnTo>
                    <a:pt x="0" y="16431"/>
                  </a:lnTo>
                  <a:lnTo>
                    <a:pt x="16431" y="0"/>
                  </a:lnTo>
                  <a:lnTo>
                    <a:pt x="21435" y="0"/>
                  </a:lnTo>
                  <a:lnTo>
                    <a:pt x="37866" y="16431"/>
                  </a:lnTo>
                  <a:lnTo>
                    <a:pt x="37866" y="18933"/>
                  </a:lnTo>
                  <a:lnTo>
                    <a:pt x="37866" y="21435"/>
                  </a:lnTo>
                  <a:lnTo>
                    <a:pt x="23869" y="37393"/>
                  </a:lnTo>
                  <a:lnTo>
                    <a:pt x="21435" y="3786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99676" y="3692347"/>
              <a:ext cx="8285480" cy="2665095"/>
            </a:xfrm>
            <a:custGeom>
              <a:avLst/>
              <a:gdLst/>
              <a:ahLst/>
              <a:cxnLst/>
              <a:rect l="l" t="t" r="r" b="b"/>
              <a:pathLst>
                <a:path w="8285480" h="2665095">
                  <a:moveTo>
                    <a:pt x="7178976" y="2664989"/>
                  </a:moveTo>
                  <a:lnTo>
                    <a:pt x="1106382" y="2664989"/>
                  </a:lnTo>
                  <a:lnTo>
                    <a:pt x="1065163" y="2663722"/>
                  </a:lnTo>
                  <a:lnTo>
                    <a:pt x="1024020" y="2660942"/>
                  </a:lnTo>
                  <a:lnTo>
                    <a:pt x="983004" y="2656647"/>
                  </a:lnTo>
                  <a:lnTo>
                    <a:pt x="942174" y="2650852"/>
                  </a:lnTo>
                  <a:lnTo>
                    <a:pt x="901587" y="2643549"/>
                  </a:lnTo>
                  <a:lnTo>
                    <a:pt x="861297" y="2634763"/>
                  </a:lnTo>
                  <a:lnTo>
                    <a:pt x="821354" y="2624497"/>
                  </a:lnTo>
                  <a:lnTo>
                    <a:pt x="781817" y="2612770"/>
                  </a:lnTo>
                  <a:lnTo>
                    <a:pt x="742742" y="2599597"/>
                  </a:lnTo>
                  <a:lnTo>
                    <a:pt x="704176" y="2584988"/>
                  </a:lnTo>
                  <a:lnTo>
                    <a:pt x="666173" y="2568974"/>
                  </a:lnTo>
                  <a:lnTo>
                    <a:pt x="628784" y="2551560"/>
                  </a:lnTo>
                  <a:lnTo>
                    <a:pt x="592065" y="2532789"/>
                  </a:lnTo>
                  <a:lnTo>
                    <a:pt x="556059" y="2512691"/>
                  </a:lnTo>
                  <a:lnTo>
                    <a:pt x="520818" y="2491277"/>
                  </a:lnTo>
                  <a:lnTo>
                    <a:pt x="486389" y="2468574"/>
                  </a:lnTo>
                  <a:lnTo>
                    <a:pt x="452818" y="2444615"/>
                  </a:lnTo>
                  <a:lnTo>
                    <a:pt x="420154" y="2419461"/>
                  </a:lnTo>
                  <a:lnTo>
                    <a:pt x="388436" y="2393095"/>
                  </a:lnTo>
                  <a:lnTo>
                    <a:pt x="357709" y="2365585"/>
                  </a:lnTo>
                  <a:lnTo>
                    <a:pt x="328019" y="2336966"/>
                  </a:lnTo>
                  <a:lnTo>
                    <a:pt x="299400" y="2307273"/>
                  </a:lnTo>
                  <a:lnTo>
                    <a:pt x="271894" y="2276552"/>
                  </a:lnTo>
                  <a:lnTo>
                    <a:pt x="245536" y="2244832"/>
                  </a:lnTo>
                  <a:lnTo>
                    <a:pt x="220365" y="2212169"/>
                  </a:lnTo>
                  <a:lnTo>
                    <a:pt x="196413" y="2178600"/>
                  </a:lnTo>
                  <a:lnTo>
                    <a:pt x="173712" y="2144170"/>
                  </a:lnTo>
                  <a:lnTo>
                    <a:pt x="152294" y="2108929"/>
                  </a:lnTo>
                  <a:lnTo>
                    <a:pt x="132189" y="2072924"/>
                  </a:lnTo>
                  <a:lnTo>
                    <a:pt x="113422" y="2036205"/>
                  </a:lnTo>
                  <a:lnTo>
                    <a:pt x="96019" y="1998816"/>
                  </a:lnTo>
                  <a:lnTo>
                    <a:pt x="80003" y="1960812"/>
                  </a:lnTo>
                  <a:lnTo>
                    <a:pt x="65398" y="1922248"/>
                  </a:lnTo>
                  <a:lnTo>
                    <a:pt x="52223" y="1883171"/>
                  </a:lnTo>
                  <a:lnTo>
                    <a:pt x="40494" y="1843634"/>
                  </a:lnTo>
                  <a:lnTo>
                    <a:pt x="30228" y="1803692"/>
                  </a:lnTo>
                  <a:lnTo>
                    <a:pt x="21440" y="1763402"/>
                  </a:lnTo>
                  <a:lnTo>
                    <a:pt x="14140" y="1722815"/>
                  </a:lnTo>
                  <a:lnTo>
                    <a:pt x="8340" y="1681985"/>
                  </a:lnTo>
                  <a:lnTo>
                    <a:pt x="4046" y="1640969"/>
                  </a:lnTo>
                  <a:lnTo>
                    <a:pt x="1265" y="1599826"/>
                  </a:lnTo>
                  <a:lnTo>
                    <a:pt x="0" y="1558607"/>
                  </a:lnTo>
                  <a:lnTo>
                    <a:pt x="0" y="1106466"/>
                  </a:lnTo>
                  <a:lnTo>
                    <a:pt x="1265" y="1065247"/>
                  </a:lnTo>
                  <a:lnTo>
                    <a:pt x="4046" y="1024104"/>
                  </a:lnTo>
                  <a:lnTo>
                    <a:pt x="8340" y="983089"/>
                  </a:lnTo>
                  <a:lnTo>
                    <a:pt x="14140" y="942258"/>
                  </a:lnTo>
                  <a:lnTo>
                    <a:pt x="21440" y="901671"/>
                  </a:lnTo>
                  <a:lnTo>
                    <a:pt x="30228" y="861381"/>
                  </a:lnTo>
                  <a:lnTo>
                    <a:pt x="40494" y="821439"/>
                  </a:lnTo>
                  <a:lnTo>
                    <a:pt x="52223" y="781901"/>
                  </a:lnTo>
                  <a:lnTo>
                    <a:pt x="65398" y="742826"/>
                  </a:lnTo>
                  <a:lnTo>
                    <a:pt x="80003" y="704260"/>
                  </a:lnTo>
                  <a:lnTo>
                    <a:pt x="96019" y="666257"/>
                  </a:lnTo>
                  <a:lnTo>
                    <a:pt x="113422" y="628869"/>
                  </a:lnTo>
                  <a:lnTo>
                    <a:pt x="132189" y="592149"/>
                  </a:lnTo>
                  <a:lnTo>
                    <a:pt x="152294" y="556143"/>
                  </a:lnTo>
                  <a:lnTo>
                    <a:pt x="173712" y="520902"/>
                  </a:lnTo>
                  <a:lnTo>
                    <a:pt x="196413" y="486473"/>
                  </a:lnTo>
                  <a:lnTo>
                    <a:pt x="220365" y="452902"/>
                  </a:lnTo>
                  <a:lnTo>
                    <a:pt x="245536" y="420239"/>
                  </a:lnTo>
                  <a:lnTo>
                    <a:pt x="271894" y="388520"/>
                  </a:lnTo>
                  <a:lnTo>
                    <a:pt x="299400" y="357793"/>
                  </a:lnTo>
                  <a:lnTo>
                    <a:pt x="328019" y="328103"/>
                  </a:lnTo>
                  <a:lnTo>
                    <a:pt x="357709" y="299485"/>
                  </a:lnTo>
                  <a:lnTo>
                    <a:pt x="388436" y="271978"/>
                  </a:lnTo>
                  <a:lnTo>
                    <a:pt x="420154" y="245621"/>
                  </a:lnTo>
                  <a:lnTo>
                    <a:pt x="452818" y="220449"/>
                  </a:lnTo>
                  <a:lnTo>
                    <a:pt x="486389" y="196498"/>
                  </a:lnTo>
                  <a:lnTo>
                    <a:pt x="520818" y="173797"/>
                  </a:lnTo>
                  <a:lnTo>
                    <a:pt x="556059" y="152379"/>
                  </a:lnTo>
                  <a:lnTo>
                    <a:pt x="592065" y="132273"/>
                  </a:lnTo>
                  <a:lnTo>
                    <a:pt x="628784" y="113506"/>
                  </a:lnTo>
                  <a:lnTo>
                    <a:pt x="666173" y="96103"/>
                  </a:lnTo>
                  <a:lnTo>
                    <a:pt x="704176" y="80088"/>
                  </a:lnTo>
                  <a:lnTo>
                    <a:pt x="742742" y="65483"/>
                  </a:lnTo>
                  <a:lnTo>
                    <a:pt x="781817" y="52307"/>
                  </a:lnTo>
                  <a:lnTo>
                    <a:pt x="821354" y="40578"/>
                  </a:lnTo>
                  <a:lnTo>
                    <a:pt x="861297" y="30312"/>
                  </a:lnTo>
                  <a:lnTo>
                    <a:pt x="901587" y="21524"/>
                  </a:lnTo>
                  <a:lnTo>
                    <a:pt x="942174" y="14225"/>
                  </a:lnTo>
                  <a:lnTo>
                    <a:pt x="983004" y="8424"/>
                  </a:lnTo>
                  <a:lnTo>
                    <a:pt x="1024019" y="4130"/>
                  </a:lnTo>
                  <a:lnTo>
                    <a:pt x="1065163" y="1349"/>
                  </a:lnTo>
                  <a:lnTo>
                    <a:pt x="1106382" y="84"/>
                  </a:lnTo>
                  <a:lnTo>
                    <a:pt x="1120130" y="0"/>
                  </a:lnTo>
                  <a:lnTo>
                    <a:pt x="7178976" y="84"/>
                  </a:lnTo>
                  <a:lnTo>
                    <a:pt x="7220207" y="1349"/>
                  </a:lnTo>
                  <a:lnTo>
                    <a:pt x="7261339" y="4130"/>
                  </a:lnTo>
                  <a:lnTo>
                    <a:pt x="7302358" y="8424"/>
                  </a:lnTo>
                  <a:lnTo>
                    <a:pt x="7343183" y="14225"/>
                  </a:lnTo>
                  <a:lnTo>
                    <a:pt x="7383776" y="21524"/>
                  </a:lnTo>
                  <a:lnTo>
                    <a:pt x="7424065" y="30312"/>
                  </a:lnTo>
                  <a:lnTo>
                    <a:pt x="7464009" y="40578"/>
                  </a:lnTo>
                  <a:lnTo>
                    <a:pt x="7503550" y="52307"/>
                  </a:lnTo>
                  <a:lnTo>
                    <a:pt x="7542612" y="65483"/>
                  </a:lnTo>
                  <a:lnTo>
                    <a:pt x="7581184" y="80088"/>
                  </a:lnTo>
                  <a:lnTo>
                    <a:pt x="7619188" y="96103"/>
                  </a:lnTo>
                  <a:lnTo>
                    <a:pt x="7656575" y="113506"/>
                  </a:lnTo>
                  <a:lnTo>
                    <a:pt x="7693289" y="132273"/>
                  </a:lnTo>
                  <a:lnTo>
                    <a:pt x="7729302" y="152379"/>
                  </a:lnTo>
                  <a:lnTo>
                    <a:pt x="7764554" y="173797"/>
                  </a:lnTo>
                  <a:lnTo>
                    <a:pt x="7798975" y="196498"/>
                  </a:lnTo>
                  <a:lnTo>
                    <a:pt x="7832538" y="220449"/>
                  </a:lnTo>
                  <a:lnTo>
                    <a:pt x="7865211" y="245621"/>
                  </a:lnTo>
                  <a:lnTo>
                    <a:pt x="7896925" y="271978"/>
                  </a:lnTo>
                  <a:lnTo>
                    <a:pt x="7927647" y="299485"/>
                  </a:lnTo>
                  <a:lnTo>
                    <a:pt x="7957340" y="328103"/>
                  </a:lnTo>
                  <a:lnTo>
                    <a:pt x="7985958" y="357793"/>
                  </a:lnTo>
                  <a:lnTo>
                    <a:pt x="8013469" y="388520"/>
                  </a:lnTo>
                  <a:lnTo>
                    <a:pt x="8039835" y="420239"/>
                  </a:lnTo>
                  <a:lnTo>
                    <a:pt x="8064989" y="452902"/>
                  </a:lnTo>
                  <a:lnTo>
                    <a:pt x="8088948" y="486473"/>
                  </a:lnTo>
                  <a:lnTo>
                    <a:pt x="8111651" y="520902"/>
                  </a:lnTo>
                  <a:lnTo>
                    <a:pt x="8133065" y="556143"/>
                  </a:lnTo>
                  <a:lnTo>
                    <a:pt x="8153163" y="592149"/>
                  </a:lnTo>
                  <a:lnTo>
                    <a:pt x="8171934" y="628869"/>
                  </a:lnTo>
                  <a:lnTo>
                    <a:pt x="8189339" y="666257"/>
                  </a:lnTo>
                  <a:lnTo>
                    <a:pt x="8205362" y="704260"/>
                  </a:lnTo>
                  <a:lnTo>
                    <a:pt x="8219970" y="742826"/>
                  </a:lnTo>
                  <a:lnTo>
                    <a:pt x="8233143" y="781901"/>
                  </a:lnTo>
                  <a:lnTo>
                    <a:pt x="8244871" y="821439"/>
                  </a:lnTo>
                  <a:lnTo>
                    <a:pt x="8255136" y="861381"/>
                  </a:lnTo>
                  <a:lnTo>
                    <a:pt x="8263923" y="901671"/>
                  </a:lnTo>
                  <a:lnTo>
                    <a:pt x="8271225" y="942258"/>
                  </a:lnTo>
                  <a:lnTo>
                    <a:pt x="8277021" y="983088"/>
                  </a:lnTo>
                  <a:lnTo>
                    <a:pt x="8281316" y="1024103"/>
                  </a:lnTo>
                  <a:lnTo>
                    <a:pt x="8284095" y="1065247"/>
                  </a:lnTo>
                  <a:lnTo>
                    <a:pt x="8285363" y="1106466"/>
                  </a:lnTo>
                  <a:lnTo>
                    <a:pt x="8285363" y="1558607"/>
                  </a:lnTo>
                  <a:lnTo>
                    <a:pt x="8284095" y="1599826"/>
                  </a:lnTo>
                  <a:lnTo>
                    <a:pt x="8281316" y="1640969"/>
                  </a:lnTo>
                  <a:lnTo>
                    <a:pt x="8277021" y="1681985"/>
                  </a:lnTo>
                  <a:lnTo>
                    <a:pt x="8271225" y="1722815"/>
                  </a:lnTo>
                  <a:lnTo>
                    <a:pt x="8263923" y="1763402"/>
                  </a:lnTo>
                  <a:lnTo>
                    <a:pt x="8255136" y="1803692"/>
                  </a:lnTo>
                  <a:lnTo>
                    <a:pt x="8244871" y="1843634"/>
                  </a:lnTo>
                  <a:lnTo>
                    <a:pt x="8233143" y="1883171"/>
                  </a:lnTo>
                  <a:lnTo>
                    <a:pt x="8219970" y="1922248"/>
                  </a:lnTo>
                  <a:lnTo>
                    <a:pt x="8205362" y="1960812"/>
                  </a:lnTo>
                  <a:lnTo>
                    <a:pt x="8189339" y="1998816"/>
                  </a:lnTo>
                  <a:lnTo>
                    <a:pt x="8171943" y="2036205"/>
                  </a:lnTo>
                  <a:lnTo>
                    <a:pt x="8153163" y="2072924"/>
                  </a:lnTo>
                  <a:lnTo>
                    <a:pt x="8133065" y="2108929"/>
                  </a:lnTo>
                  <a:lnTo>
                    <a:pt x="8111651" y="2144170"/>
                  </a:lnTo>
                  <a:lnTo>
                    <a:pt x="8088948" y="2178600"/>
                  </a:lnTo>
                  <a:lnTo>
                    <a:pt x="8064989" y="2212169"/>
                  </a:lnTo>
                  <a:lnTo>
                    <a:pt x="8039835" y="2244832"/>
                  </a:lnTo>
                  <a:lnTo>
                    <a:pt x="8013477" y="2276552"/>
                  </a:lnTo>
                  <a:lnTo>
                    <a:pt x="7985958" y="2307273"/>
                  </a:lnTo>
                  <a:lnTo>
                    <a:pt x="7957340" y="2336966"/>
                  </a:lnTo>
                  <a:lnTo>
                    <a:pt x="7927647" y="2365585"/>
                  </a:lnTo>
                  <a:lnTo>
                    <a:pt x="7896925" y="2393095"/>
                  </a:lnTo>
                  <a:lnTo>
                    <a:pt x="7865211" y="2419461"/>
                  </a:lnTo>
                  <a:lnTo>
                    <a:pt x="7832538" y="2444615"/>
                  </a:lnTo>
                  <a:lnTo>
                    <a:pt x="7798975" y="2468574"/>
                  </a:lnTo>
                  <a:lnTo>
                    <a:pt x="7764554" y="2491277"/>
                  </a:lnTo>
                  <a:lnTo>
                    <a:pt x="7729302" y="2512691"/>
                  </a:lnTo>
                  <a:lnTo>
                    <a:pt x="7693289" y="2532789"/>
                  </a:lnTo>
                  <a:lnTo>
                    <a:pt x="7656575" y="2551560"/>
                  </a:lnTo>
                  <a:lnTo>
                    <a:pt x="7619188" y="2568974"/>
                  </a:lnTo>
                  <a:lnTo>
                    <a:pt x="7581184" y="2584988"/>
                  </a:lnTo>
                  <a:lnTo>
                    <a:pt x="7542612" y="2599597"/>
                  </a:lnTo>
                  <a:lnTo>
                    <a:pt x="7503550" y="2612770"/>
                  </a:lnTo>
                  <a:lnTo>
                    <a:pt x="7464009" y="2624497"/>
                  </a:lnTo>
                  <a:lnTo>
                    <a:pt x="7424065" y="2634763"/>
                  </a:lnTo>
                  <a:lnTo>
                    <a:pt x="7383776" y="2643549"/>
                  </a:lnTo>
                  <a:lnTo>
                    <a:pt x="7343183" y="2650852"/>
                  </a:lnTo>
                  <a:lnTo>
                    <a:pt x="7302358" y="2656647"/>
                  </a:lnTo>
                  <a:lnTo>
                    <a:pt x="7261339" y="2660942"/>
                  </a:lnTo>
                  <a:lnTo>
                    <a:pt x="7220207" y="2663722"/>
                  </a:lnTo>
                  <a:lnTo>
                    <a:pt x="7178976" y="2664989"/>
                  </a:lnTo>
                  <a:close/>
                </a:path>
              </a:pathLst>
            </a:custGeom>
            <a:solidFill>
              <a:srgbClr val="EA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23559" y="3816324"/>
              <a:ext cx="8037830" cy="2413000"/>
            </a:xfrm>
            <a:custGeom>
              <a:avLst/>
              <a:gdLst/>
              <a:ahLst/>
              <a:cxnLst/>
              <a:rect l="l" t="t" r="r" b="b"/>
              <a:pathLst>
                <a:path w="8037830" h="2413000">
                  <a:moveTo>
                    <a:pt x="4060266" y="2210003"/>
                  </a:moveTo>
                  <a:lnTo>
                    <a:pt x="1524342" y="2210003"/>
                  </a:lnTo>
                  <a:lnTo>
                    <a:pt x="1524342" y="2224875"/>
                  </a:lnTo>
                  <a:lnTo>
                    <a:pt x="4060266" y="2224875"/>
                  </a:lnTo>
                  <a:lnTo>
                    <a:pt x="4060266" y="2210003"/>
                  </a:lnTo>
                  <a:close/>
                </a:path>
                <a:path w="8037830" h="2413000">
                  <a:moveTo>
                    <a:pt x="8037589" y="990600"/>
                  </a:moveTo>
                  <a:lnTo>
                    <a:pt x="8036446" y="939800"/>
                  </a:lnTo>
                  <a:lnTo>
                    <a:pt x="8033017" y="889000"/>
                  </a:lnTo>
                  <a:lnTo>
                    <a:pt x="8027390" y="850900"/>
                  </a:lnTo>
                  <a:lnTo>
                    <a:pt x="8019593" y="800100"/>
                  </a:lnTo>
                  <a:lnTo>
                    <a:pt x="8015046" y="776795"/>
                  </a:lnTo>
                  <a:lnTo>
                    <a:pt x="8015046" y="990600"/>
                  </a:lnTo>
                  <a:lnTo>
                    <a:pt x="8015046" y="1409700"/>
                  </a:lnTo>
                  <a:lnTo>
                    <a:pt x="8013852" y="1460500"/>
                  </a:lnTo>
                  <a:lnTo>
                    <a:pt x="8010309" y="1511300"/>
                  </a:lnTo>
                  <a:lnTo>
                    <a:pt x="8004480" y="1562100"/>
                  </a:lnTo>
                  <a:lnTo>
                    <a:pt x="7996402" y="1600200"/>
                  </a:lnTo>
                  <a:lnTo>
                    <a:pt x="7986141" y="1651000"/>
                  </a:lnTo>
                  <a:lnTo>
                    <a:pt x="7973758" y="1689100"/>
                  </a:lnTo>
                  <a:lnTo>
                    <a:pt x="7959306" y="1739900"/>
                  </a:lnTo>
                  <a:lnTo>
                    <a:pt x="7942834" y="1778000"/>
                  </a:lnTo>
                  <a:lnTo>
                    <a:pt x="7924406" y="1828800"/>
                  </a:lnTo>
                  <a:lnTo>
                    <a:pt x="7904086" y="1866900"/>
                  </a:lnTo>
                  <a:lnTo>
                    <a:pt x="7881925" y="1905000"/>
                  </a:lnTo>
                  <a:lnTo>
                    <a:pt x="7857960" y="1943100"/>
                  </a:lnTo>
                  <a:lnTo>
                    <a:pt x="7832268" y="1981200"/>
                  </a:lnTo>
                  <a:lnTo>
                    <a:pt x="7804912" y="2019300"/>
                  </a:lnTo>
                  <a:lnTo>
                    <a:pt x="7775918" y="2057400"/>
                  </a:lnTo>
                  <a:lnTo>
                    <a:pt x="7745374" y="2082800"/>
                  </a:lnTo>
                  <a:lnTo>
                    <a:pt x="7713319" y="2120900"/>
                  </a:lnTo>
                  <a:lnTo>
                    <a:pt x="7679817" y="2146300"/>
                  </a:lnTo>
                  <a:lnTo>
                    <a:pt x="7644917" y="2171700"/>
                  </a:lnTo>
                  <a:lnTo>
                    <a:pt x="7608671" y="2209800"/>
                  </a:lnTo>
                  <a:lnTo>
                    <a:pt x="7571156" y="2235200"/>
                  </a:lnTo>
                  <a:lnTo>
                    <a:pt x="7532408" y="2260600"/>
                  </a:lnTo>
                  <a:lnTo>
                    <a:pt x="7492492" y="2273300"/>
                  </a:lnTo>
                  <a:lnTo>
                    <a:pt x="7451458" y="2298700"/>
                  </a:lnTo>
                  <a:lnTo>
                    <a:pt x="7409370" y="2311400"/>
                  </a:lnTo>
                  <a:lnTo>
                    <a:pt x="7366279" y="2336800"/>
                  </a:lnTo>
                  <a:lnTo>
                    <a:pt x="7231570" y="2374900"/>
                  </a:lnTo>
                  <a:lnTo>
                    <a:pt x="7185038" y="2374900"/>
                  </a:lnTo>
                  <a:lnTo>
                    <a:pt x="7137781" y="2387600"/>
                  </a:lnTo>
                  <a:lnTo>
                    <a:pt x="899807" y="2387600"/>
                  </a:lnTo>
                  <a:lnTo>
                    <a:pt x="852551" y="2374900"/>
                  </a:lnTo>
                  <a:lnTo>
                    <a:pt x="806018" y="2374900"/>
                  </a:lnTo>
                  <a:lnTo>
                    <a:pt x="671309" y="2336800"/>
                  </a:lnTo>
                  <a:lnTo>
                    <a:pt x="628218" y="2311400"/>
                  </a:lnTo>
                  <a:lnTo>
                    <a:pt x="586130" y="2298700"/>
                  </a:lnTo>
                  <a:lnTo>
                    <a:pt x="545096" y="2273300"/>
                  </a:lnTo>
                  <a:lnTo>
                    <a:pt x="505180" y="2260600"/>
                  </a:lnTo>
                  <a:lnTo>
                    <a:pt x="466432" y="2235200"/>
                  </a:lnTo>
                  <a:lnTo>
                    <a:pt x="428917" y="2209800"/>
                  </a:lnTo>
                  <a:lnTo>
                    <a:pt x="392671" y="2171700"/>
                  </a:lnTo>
                  <a:lnTo>
                    <a:pt x="357771" y="2146300"/>
                  </a:lnTo>
                  <a:lnTo>
                    <a:pt x="324269" y="2120900"/>
                  </a:lnTo>
                  <a:lnTo>
                    <a:pt x="292214" y="2082800"/>
                  </a:lnTo>
                  <a:lnTo>
                    <a:pt x="261658" y="2057400"/>
                  </a:lnTo>
                  <a:lnTo>
                    <a:pt x="232676" y="2019300"/>
                  </a:lnTo>
                  <a:lnTo>
                    <a:pt x="205308" y="1981200"/>
                  </a:lnTo>
                  <a:lnTo>
                    <a:pt x="179628" y="1943100"/>
                  </a:lnTo>
                  <a:lnTo>
                    <a:pt x="155663" y="1905000"/>
                  </a:lnTo>
                  <a:lnTo>
                    <a:pt x="133502" y="1866900"/>
                  </a:lnTo>
                  <a:lnTo>
                    <a:pt x="113169" y="1828800"/>
                  </a:lnTo>
                  <a:lnTo>
                    <a:pt x="94754" y="1778000"/>
                  </a:lnTo>
                  <a:lnTo>
                    <a:pt x="78282" y="1739900"/>
                  </a:lnTo>
                  <a:lnTo>
                    <a:pt x="63830" y="1689100"/>
                  </a:lnTo>
                  <a:lnTo>
                    <a:pt x="51447" y="1651000"/>
                  </a:lnTo>
                  <a:lnTo>
                    <a:pt x="41186" y="1600200"/>
                  </a:lnTo>
                  <a:lnTo>
                    <a:pt x="33108" y="1562100"/>
                  </a:lnTo>
                  <a:lnTo>
                    <a:pt x="27266" y="1511300"/>
                  </a:lnTo>
                  <a:lnTo>
                    <a:pt x="23723" y="1460500"/>
                  </a:lnTo>
                  <a:lnTo>
                    <a:pt x="22529" y="1409700"/>
                  </a:lnTo>
                  <a:lnTo>
                    <a:pt x="22529" y="990600"/>
                  </a:lnTo>
                  <a:lnTo>
                    <a:pt x="23723" y="939800"/>
                  </a:lnTo>
                  <a:lnTo>
                    <a:pt x="27266" y="889000"/>
                  </a:lnTo>
                  <a:lnTo>
                    <a:pt x="33108" y="850900"/>
                  </a:lnTo>
                  <a:lnTo>
                    <a:pt x="41186" y="800100"/>
                  </a:lnTo>
                  <a:lnTo>
                    <a:pt x="51447" y="749300"/>
                  </a:lnTo>
                  <a:lnTo>
                    <a:pt x="63830" y="711200"/>
                  </a:lnTo>
                  <a:lnTo>
                    <a:pt x="78282" y="660400"/>
                  </a:lnTo>
                  <a:lnTo>
                    <a:pt x="94754" y="622300"/>
                  </a:lnTo>
                  <a:lnTo>
                    <a:pt x="113169" y="584200"/>
                  </a:lnTo>
                  <a:lnTo>
                    <a:pt x="133502" y="533400"/>
                  </a:lnTo>
                  <a:lnTo>
                    <a:pt x="155663" y="495300"/>
                  </a:lnTo>
                  <a:lnTo>
                    <a:pt x="179628" y="457200"/>
                  </a:lnTo>
                  <a:lnTo>
                    <a:pt x="205308" y="419100"/>
                  </a:lnTo>
                  <a:lnTo>
                    <a:pt x="232676" y="381000"/>
                  </a:lnTo>
                  <a:lnTo>
                    <a:pt x="261658" y="355600"/>
                  </a:lnTo>
                  <a:lnTo>
                    <a:pt x="292214" y="317500"/>
                  </a:lnTo>
                  <a:lnTo>
                    <a:pt x="324269" y="292100"/>
                  </a:lnTo>
                  <a:lnTo>
                    <a:pt x="357771" y="254000"/>
                  </a:lnTo>
                  <a:lnTo>
                    <a:pt x="392671" y="228600"/>
                  </a:lnTo>
                  <a:lnTo>
                    <a:pt x="428917" y="203200"/>
                  </a:lnTo>
                  <a:lnTo>
                    <a:pt x="466432" y="177800"/>
                  </a:lnTo>
                  <a:lnTo>
                    <a:pt x="505180" y="152400"/>
                  </a:lnTo>
                  <a:lnTo>
                    <a:pt x="545096" y="127000"/>
                  </a:lnTo>
                  <a:lnTo>
                    <a:pt x="586130" y="101600"/>
                  </a:lnTo>
                  <a:lnTo>
                    <a:pt x="628218" y="88900"/>
                  </a:lnTo>
                  <a:lnTo>
                    <a:pt x="715340" y="63500"/>
                  </a:lnTo>
                  <a:lnTo>
                    <a:pt x="852551" y="25400"/>
                  </a:lnTo>
                  <a:lnTo>
                    <a:pt x="899807" y="25400"/>
                  </a:lnTo>
                  <a:lnTo>
                    <a:pt x="947712" y="12700"/>
                  </a:lnTo>
                  <a:lnTo>
                    <a:pt x="7089864" y="12700"/>
                  </a:lnTo>
                  <a:lnTo>
                    <a:pt x="7137781" y="25400"/>
                  </a:lnTo>
                  <a:lnTo>
                    <a:pt x="7185038" y="25400"/>
                  </a:lnTo>
                  <a:lnTo>
                    <a:pt x="7322248" y="63500"/>
                  </a:lnTo>
                  <a:lnTo>
                    <a:pt x="7409370" y="88900"/>
                  </a:lnTo>
                  <a:lnTo>
                    <a:pt x="7451458" y="101600"/>
                  </a:lnTo>
                  <a:lnTo>
                    <a:pt x="7492492" y="127000"/>
                  </a:lnTo>
                  <a:lnTo>
                    <a:pt x="7532408" y="152400"/>
                  </a:lnTo>
                  <a:lnTo>
                    <a:pt x="7571156" y="177800"/>
                  </a:lnTo>
                  <a:lnTo>
                    <a:pt x="7608671" y="203200"/>
                  </a:lnTo>
                  <a:lnTo>
                    <a:pt x="7644917" y="228600"/>
                  </a:lnTo>
                  <a:lnTo>
                    <a:pt x="7679817" y="254000"/>
                  </a:lnTo>
                  <a:lnTo>
                    <a:pt x="7713319" y="292100"/>
                  </a:lnTo>
                  <a:lnTo>
                    <a:pt x="7745374" y="317500"/>
                  </a:lnTo>
                  <a:lnTo>
                    <a:pt x="7775918" y="355600"/>
                  </a:lnTo>
                  <a:lnTo>
                    <a:pt x="7804912" y="381000"/>
                  </a:lnTo>
                  <a:lnTo>
                    <a:pt x="7832268" y="419100"/>
                  </a:lnTo>
                  <a:lnTo>
                    <a:pt x="7857960" y="457200"/>
                  </a:lnTo>
                  <a:lnTo>
                    <a:pt x="7881925" y="495300"/>
                  </a:lnTo>
                  <a:lnTo>
                    <a:pt x="7904086" y="533400"/>
                  </a:lnTo>
                  <a:lnTo>
                    <a:pt x="7924406" y="584200"/>
                  </a:lnTo>
                  <a:lnTo>
                    <a:pt x="7942834" y="622300"/>
                  </a:lnTo>
                  <a:lnTo>
                    <a:pt x="7959306" y="660400"/>
                  </a:lnTo>
                  <a:lnTo>
                    <a:pt x="7973758" y="711200"/>
                  </a:lnTo>
                  <a:lnTo>
                    <a:pt x="7986141" y="749300"/>
                  </a:lnTo>
                  <a:lnTo>
                    <a:pt x="7996402" y="800100"/>
                  </a:lnTo>
                  <a:lnTo>
                    <a:pt x="8004480" y="850900"/>
                  </a:lnTo>
                  <a:lnTo>
                    <a:pt x="8010309" y="889000"/>
                  </a:lnTo>
                  <a:lnTo>
                    <a:pt x="8013852" y="939800"/>
                  </a:lnTo>
                  <a:lnTo>
                    <a:pt x="8015046" y="990600"/>
                  </a:lnTo>
                  <a:lnTo>
                    <a:pt x="8015046" y="776795"/>
                  </a:lnTo>
                  <a:lnTo>
                    <a:pt x="8009687" y="749300"/>
                  </a:lnTo>
                  <a:lnTo>
                    <a:pt x="7997723" y="711200"/>
                  </a:lnTo>
                  <a:lnTo>
                    <a:pt x="7983766" y="660400"/>
                  </a:lnTo>
                  <a:lnTo>
                    <a:pt x="7967840" y="622300"/>
                  </a:lnTo>
                  <a:lnTo>
                    <a:pt x="7950035" y="584200"/>
                  </a:lnTo>
                  <a:lnTo>
                    <a:pt x="7930362" y="546100"/>
                  </a:lnTo>
                  <a:lnTo>
                    <a:pt x="7908912" y="495300"/>
                  </a:lnTo>
                  <a:lnTo>
                    <a:pt x="7885709" y="457200"/>
                  </a:lnTo>
                  <a:lnTo>
                    <a:pt x="7860830" y="419100"/>
                  </a:lnTo>
                  <a:lnTo>
                    <a:pt x="7834300" y="393700"/>
                  </a:lnTo>
                  <a:lnTo>
                    <a:pt x="7806195" y="355600"/>
                  </a:lnTo>
                  <a:lnTo>
                    <a:pt x="7776565" y="317500"/>
                  </a:lnTo>
                  <a:lnTo>
                    <a:pt x="7745450" y="292100"/>
                  </a:lnTo>
                  <a:lnTo>
                    <a:pt x="7712913" y="254000"/>
                  </a:lnTo>
                  <a:lnTo>
                    <a:pt x="7679004" y="228600"/>
                  </a:lnTo>
                  <a:lnTo>
                    <a:pt x="7643762" y="203200"/>
                  </a:lnTo>
                  <a:lnTo>
                    <a:pt x="7607262" y="165100"/>
                  </a:lnTo>
                  <a:lnTo>
                    <a:pt x="7569555" y="139700"/>
                  </a:lnTo>
                  <a:lnTo>
                    <a:pt x="7530668" y="127000"/>
                  </a:lnTo>
                  <a:lnTo>
                    <a:pt x="7490688" y="101600"/>
                  </a:lnTo>
                  <a:lnTo>
                    <a:pt x="7449642" y="76200"/>
                  </a:lnTo>
                  <a:lnTo>
                    <a:pt x="7364590" y="50800"/>
                  </a:lnTo>
                  <a:lnTo>
                    <a:pt x="7230402" y="12700"/>
                  </a:lnTo>
                  <a:lnTo>
                    <a:pt x="7184123" y="0"/>
                  </a:lnTo>
                  <a:lnTo>
                    <a:pt x="853465" y="0"/>
                  </a:lnTo>
                  <a:lnTo>
                    <a:pt x="716889" y="38100"/>
                  </a:lnTo>
                  <a:lnTo>
                    <a:pt x="587946" y="76200"/>
                  </a:lnTo>
                  <a:lnTo>
                    <a:pt x="546900" y="101600"/>
                  </a:lnTo>
                  <a:lnTo>
                    <a:pt x="506907" y="127000"/>
                  </a:lnTo>
                  <a:lnTo>
                    <a:pt x="468033" y="139700"/>
                  </a:lnTo>
                  <a:lnTo>
                    <a:pt x="430314" y="165100"/>
                  </a:lnTo>
                  <a:lnTo>
                    <a:pt x="393814" y="203200"/>
                  </a:lnTo>
                  <a:lnTo>
                    <a:pt x="358584" y="228600"/>
                  </a:lnTo>
                  <a:lnTo>
                    <a:pt x="324675" y="254000"/>
                  </a:lnTo>
                  <a:lnTo>
                    <a:pt x="292138" y="292100"/>
                  </a:lnTo>
                  <a:lnTo>
                    <a:pt x="261023" y="317500"/>
                  </a:lnTo>
                  <a:lnTo>
                    <a:pt x="231381" y="355600"/>
                  </a:lnTo>
                  <a:lnTo>
                    <a:pt x="203276" y="393700"/>
                  </a:lnTo>
                  <a:lnTo>
                    <a:pt x="176758" y="419100"/>
                  </a:lnTo>
                  <a:lnTo>
                    <a:pt x="151866" y="457200"/>
                  </a:lnTo>
                  <a:lnTo>
                    <a:pt x="128676" y="495300"/>
                  </a:lnTo>
                  <a:lnTo>
                    <a:pt x="107213" y="546100"/>
                  </a:lnTo>
                  <a:lnTo>
                    <a:pt x="87553" y="584200"/>
                  </a:lnTo>
                  <a:lnTo>
                    <a:pt x="69735" y="622300"/>
                  </a:lnTo>
                  <a:lnTo>
                    <a:pt x="53822" y="673100"/>
                  </a:lnTo>
                  <a:lnTo>
                    <a:pt x="39852" y="711200"/>
                  </a:lnTo>
                  <a:lnTo>
                    <a:pt x="27901" y="749300"/>
                  </a:lnTo>
                  <a:lnTo>
                    <a:pt x="17995" y="800100"/>
                  </a:lnTo>
                  <a:lnTo>
                    <a:pt x="10198" y="850900"/>
                  </a:lnTo>
                  <a:lnTo>
                    <a:pt x="4559" y="889000"/>
                  </a:lnTo>
                  <a:lnTo>
                    <a:pt x="1143" y="939800"/>
                  </a:lnTo>
                  <a:lnTo>
                    <a:pt x="0" y="990600"/>
                  </a:lnTo>
                  <a:lnTo>
                    <a:pt x="0" y="1409700"/>
                  </a:lnTo>
                  <a:lnTo>
                    <a:pt x="1143" y="1460500"/>
                  </a:lnTo>
                  <a:lnTo>
                    <a:pt x="4559" y="1511300"/>
                  </a:lnTo>
                  <a:lnTo>
                    <a:pt x="10198" y="1562100"/>
                  </a:lnTo>
                  <a:lnTo>
                    <a:pt x="17995" y="1600200"/>
                  </a:lnTo>
                  <a:lnTo>
                    <a:pt x="27901" y="1651000"/>
                  </a:lnTo>
                  <a:lnTo>
                    <a:pt x="39852" y="1689100"/>
                  </a:lnTo>
                  <a:lnTo>
                    <a:pt x="53822" y="1739900"/>
                  </a:lnTo>
                  <a:lnTo>
                    <a:pt x="69735" y="1778000"/>
                  </a:lnTo>
                  <a:lnTo>
                    <a:pt x="87553" y="1828800"/>
                  </a:lnTo>
                  <a:lnTo>
                    <a:pt x="107213" y="1866900"/>
                  </a:lnTo>
                  <a:lnTo>
                    <a:pt x="128676" y="1905000"/>
                  </a:lnTo>
                  <a:lnTo>
                    <a:pt x="151866" y="1943100"/>
                  </a:lnTo>
                  <a:lnTo>
                    <a:pt x="176758" y="1981200"/>
                  </a:lnTo>
                  <a:lnTo>
                    <a:pt x="203276" y="2019300"/>
                  </a:lnTo>
                  <a:lnTo>
                    <a:pt x="231381" y="2057400"/>
                  </a:lnTo>
                  <a:lnTo>
                    <a:pt x="261023" y="2082800"/>
                  </a:lnTo>
                  <a:lnTo>
                    <a:pt x="292138" y="2120900"/>
                  </a:lnTo>
                  <a:lnTo>
                    <a:pt x="324675" y="2146300"/>
                  </a:lnTo>
                  <a:lnTo>
                    <a:pt x="358584" y="2184400"/>
                  </a:lnTo>
                  <a:lnTo>
                    <a:pt x="393814" y="2209800"/>
                  </a:lnTo>
                  <a:lnTo>
                    <a:pt x="430314" y="2235200"/>
                  </a:lnTo>
                  <a:lnTo>
                    <a:pt x="468033" y="2260600"/>
                  </a:lnTo>
                  <a:lnTo>
                    <a:pt x="506907" y="2286000"/>
                  </a:lnTo>
                  <a:lnTo>
                    <a:pt x="546900" y="2298700"/>
                  </a:lnTo>
                  <a:lnTo>
                    <a:pt x="587946" y="2324100"/>
                  </a:lnTo>
                  <a:lnTo>
                    <a:pt x="629996" y="2336800"/>
                  </a:lnTo>
                  <a:lnTo>
                    <a:pt x="672998" y="2362200"/>
                  </a:lnTo>
                  <a:lnTo>
                    <a:pt x="761644" y="2387600"/>
                  </a:lnTo>
                  <a:lnTo>
                    <a:pt x="807186" y="2387600"/>
                  </a:lnTo>
                  <a:lnTo>
                    <a:pt x="853465" y="2400300"/>
                  </a:lnTo>
                  <a:lnTo>
                    <a:pt x="900442" y="2400300"/>
                  </a:lnTo>
                  <a:lnTo>
                    <a:pt x="948055" y="2413000"/>
                  </a:lnTo>
                  <a:lnTo>
                    <a:pt x="7089534" y="2413000"/>
                  </a:lnTo>
                  <a:lnTo>
                    <a:pt x="7137146" y="2400300"/>
                  </a:lnTo>
                  <a:lnTo>
                    <a:pt x="7184123" y="2400300"/>
                  </a:lnTo>
                  <a:lnTo>
                    <a:pt x="7230402" y="2387600"/>
                  </a:lnTo>
                  <a:lnTo>
                    <a:pt x="7275944" y="2387600"/>
                  </a:lnTo>
                  <a:lnTo>
                    <a:pt x="7364590" y="2362200"/>
                  </a:lnTo>
                  <a:lnTo>
                    <a:pt x="7407592" y="2336800"/>
                  </a:lnTo>
                  <a:lnTo>
                    <a:pt x="7449642" y="2324100"/>
                  </a:lnTo>
                  <a:lnTo>
                    <a:pt x="7490688" y="2298700"/>
                  </a:lnTo>
                  <a:lnTo>
                    <a:pt x="7530668" y="2286000"/>
                  </a:lnTo>
                  <a:lnTo>
                    <a:pt x="7569555" y="2260600"/>
                  </a:lnTo>
                  <a:lnTo>
                    <a:pt x="7607262" y="2235200"/>
                  </a:lnTo>
                  <a:lnTo>
                    <a:pt x="7643762" y="2209800"/>
                  </a:lnTo>
                  <a:lnTo>
                    <a:pt x="7679004" y="2184400"/>
                  </a:lnTo>
                  <a:lnTo>
                    <a:pt x="7712913" y="2146300"/>
                  </a:lnTo>
                  <a:lnTo>
                    <a:pt x="7745450" y="2120900"/>
                  </a:lnTo>
                  <a:lnTo>
                    <a:pt x="7776565" y="2082800"/>
                  </a:lnTo>
                  <a:lnTo>
                    <a:pt x="7806195" y="2057400"/>
                  </a:lnTo>
                  <a:lnTo>
                    <a:pt x="7834300" y="2019300"/>
                  </a:lnTo>
                  <a:lnTo>
                    <a:pt x="7860830" y="1981200"/>
                  </a:lnTo>
                  <a:lnTo>
                    <a:pt x="7885709" y="1943100"/>
                  </a:lnTo>
                  <a:lnTo>
                    <a:pt x="7908912" y="1905000"/>
                  </a:lnTo>
                  <a:lnTo>
                    <a:pt x="7930362" y="1866900"/>
                  </a:lnTo>
                  <a:lnTo>
                    <a:pt x="7950035" y="1828800"/>
                  </a:lnTo>
                  <a:lnTo>
                    <a:pt x="7967840" y="1778000"/>
                  </a:lnTo>
                  <a:lnTo>
                    <a:pt x="7983766" y="1739900"/>
                  </a:lnTo>
                  <a:lnTo>
                    <a:pt x="7997723" y="1689100"/>
                  </a:lnTo>
                  <a:lnTo>
                    <a:pt x="8009687" y="1651000"/>
                  </a:lnTo>
                  <a:lnTo>
                    <a:pt x="8019593" y="1600200"/>
                  </a:lnTo>
                  <a:lnTo>
                    <a:pt x="8027390" y="1562100"/>
                  </a:lnTo>
                  <a:lnTo>
                    <a:pt x="8033017" y="1511300"/>
                  </a:lnTo>
                  <a:lnTo>
                    <a:pt x="8036446" y="1460500"/>
                  </a:lnTo>
                  <a:lnTo>
                    <a:pt x="8037589" y="1409700"/>
                  </a:lnTo>
                  <a:lnTo>
                    <a:pt x="8037589" y="990600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25743" y="5954414"/>
              <a:ext cx="138167" cy="15890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89155" y="5987322"/>
              <a:ext cx="80916" cy="9308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447768" y="6026315"/>
              <a:ext cx="2536190" cy="15240"/>
            </a:xfrm>
            <a:custGeom>
              <a:avLst/>
              <a:gdLst/>
              <a:ahLst/>
              <a:cxnLst/>
              <a:rect l="l" t="t" r="r" b="b"/>
              <a:pathLst>
                <a:path w="2536190" h="15239">
                  <a:moveTo>
                    <a:pt x="2535922" y="14876"/>
                  </a:moveTo>
                  <a:lnTo>
                    <a:pt x="0" y="14876"/>
                  </a:lnTo>
                  <a:lnTo>
                    <a:pt x="0" y="0"/>
                  </a:lnTo>
                  <a:lnTo>
                    <a:pt x="2535922" y="0"/>
                  </a:lnTo>
                  <a:lnTo>
                    <a:pt x="2535922" y="1487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67688" y="5954414"/>
              <a:ext cx="138167" cy="15890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61527" y="5987322"/>
              <a:ext cx="80916" cy="9308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255281" y="5694083"/>
              <a:ext cx="112395" cy="303530"/>
            </a:xfrm>
            <a:custGeom>
              <a:avLst/>
              <a:gdLst/>
              <a:ahLst/>
              <a:cxnLst/>
              <a:rect l="l" t="t" r="r" b="b"/>
              <a:pathLst>
                <a:path w="112395" h="303529">
                  <a:moveTo>
                    <a:pt x="56123" y="303382"/>
                  </a:moveTo>
                  <a:lnTo>
                    <a:pt x="23677" y="262849"/>
                  </a:lnTo>
                  <a:lnTo>
                    <a:pt x="7015" y="233537"/>
                  </a:lnTo>
                  <a:lnTo>
                    <a:pt x="876" y="201225"/>
                  </a:lnTo>
                  <a:lnTo>
                    <a:pt x="0" y="151691"/>
                  </a:lnTo>
                  <a:lnTo>
                    <a:pt x="8769" y="92616"/>
                  </a:lnTo>
                  <a:lnTo>
                    <a:pt x="28061" y="44402"/>
                  </a:lnTo>
                  <a:lnTo>
                    <a:pt x="47354" y="11910"/>
                  </a:lnTo>
                  <a:lnTo>
                    <a:pt x="56123" y="0"/>
                  </a:lnTo>
                  <a:lnTo>
                    <a:pt x="88569" y="40532"/>
                  </a:lnTo>
                  <a:lnTo>
                    <a:pt x="105231" y="69844"/>
                  </a:lnTo>
                  <a:lnTo>
                    <a:pt x="111369" y="102156"/>
                  </a:lnTo>
                  <a:lnTo>
                    <a:pt x="112246" y="151691"/>
                  </a:lnTo>
                  <a:lnTo>
                    <a:pt x="103477" y="210765"/>
                  </a:lnTo>
                  <a:lnTo>
                    <a:pt x="84185" y="258979"/>
                  </a:lnTo>
                  <a:lnTo>
                    <a:pt x="64892" y="291471"/>
                  </a:lnTo>
                  <a:lnTo>
                    <a:pt x="56123" y="303382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16211" y="5843745"/>
              <a:ext cx="153945" cy="15394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57385" y="5843745"/>
              <a:ext cx="153945" cy="15394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292696" y="6017074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1435" y="37866"/>
                  </a:moveTo>
                  <a:lnTo>
                    <a:pt x="16431" y="37866"/>
                  </a:lnTo>
                  <a:lnTo>
                    <a:pt x="13997" y="37393"/>
                  </a:lnTo>
                  <a:lnTo>
                    <a:pt x="0" y="21435"/>
                  </a:lnTo>
                  <a:lnTo>
                    <a:pt x="0" y="16431"/>
                  </a:lnTo>
                  <a:lnTo>
                    <a:pt x="16431" y="0"/>
                  </a:lnTo>
                  <a:lnTo>
                    <a:pt x="21435" y="0"/>
                  </a:lnTo>
                  <a:lnTo>
                    <a:pt x="37866" y="16431"/>
                  </a:lnTo>
                  <a:lnTo>
                    <a:pt x="37866" y="18933"/>
                  </a:lnTo>
                  <a:lnTo>
                    <a:pt x="37866" y="21435"/>
                  </a:lnTo>
                  <a:lnTo>
                    <a:pt x="23869" y="37393"/>
                  </a:lnTo>
                  <a:lnTo>
                    <a:pt x="21435" y="3786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99676" y="6594103"/>
              <a:ext cx="8285480" cy="2665095"/>
            </a:xfrm>
            <a:custGeom>
              <a:avLst/>
              <a:gdLst/>
              <a:ahLst/>
              <a:cxnLst/>
              <a:rect l="l" t="t" r="r" b="b"/>
              <a:pathLst>
                <a:path w="8285480" h="2665095">
                  <a:moveTo>
                    <a:pt x="7178976" y="2664989"/>
                  </a:moveTo>
                  <a:lnTo>
                    <a:pt x="1106382" y="2664989"/>
                  </a:lnTo>
                  <a:lnTo>
                    <a:pt x="1065163" y="2663722"/>
                  </a:lnTo>
                  <a:lnTo>
                    <a:pt x="1024020" y="2660942"/>
                  </a:lnTo>
                  <a:lnTo>
                    <a:pt x="983004" y="2656647"/>
                  </a:lnTo>
                  <a:lnTo>
                    <a:pt x="942174" y="2650852"/>
                  </a:lnTo>
                  <a:lnTo>
                    <a:pt x="901587" y="2643549"/>
                  </a:lnTo>
                  <a:lnTo>
                    <a:pt x="861297" y="2634763"/>
                  </a:lnTo>
                  <a:lnTo>
                    <a:pt x="821354" y="2624497"/>
                  </a:lnTo>
                  <a:lnTo>
                    <a:pt x="781817" y="2612770"/>
                  </a:lnTo>
                  <a:lnTo>
                    <a:pt x="742742" y="2599597"/>
                  </a:lnTo>
                  <a:lnTo>
                    <a:pt x="704176" y="2584988"/>
                  </a:lnTo>
                  <a:lnTo>
                    <a:pt x="666173" y="2568974"/>
                  </a:lnTo>
                  <a:lnTo>
                    <a:pt x="628784" y="2551560"/>
                  </a:lnTo>
                  <a:lnTo>
                    <a:pt x="592065" y="2532789"/>
                  </a:lnTo>
                  <a:lnTo>
                    <a:pt x="556059" y="2512691"/>
                  </a:lnTo>
                  <a:lnTo>
                    <a:pt x="520818" y="2491277"/>
                  </a:lnTo>
                  <a:lnTo>
                    <a:pt x="486389" y="2468574"/>
                  </a:lnTo>
                  <a:lnTo>
                    <a:pt x="452818" y="2444615"/>
                  </a:lnTo>
                  <a:lnTo>
                    <a:pt x="420154" y="2419461"/>
                  </a:lnTo>
                  <a:lnTo>
                    <a:pt x="388436" y="2393095"/>
                  </a:lnTo>
                  <a:lnTo>
                    <a:pt x="357709" y="2365585"/>
                  </a:lnTo>
                  <a:lnTo>
                    <a:pt x="328019" y="2336966"/>
                  </a:lnTo>
                  <a:lnTo>
                    <a:pt x="299400" y="2307273"/>
                  </a:lnTo>
                  <a:lnTo>
                    <a:pt x="271894" y="2276552"/>
                  </a:lnTo>
                  <a:lnTo>
                    <a:pt x="245536" y="2244832"/>
                  </a:lnTo>
                  <a:lnTo>
                    <a:pt x="220365" y="2212169"/>
                  </a:lnTo>
                  <a:lnTo>
                    <a:pt x="196413" y="2178600"/>
                  </a:lnTo>
                  <a:lnTo>
                    <a:pt x="173712" y="2144170"/>
                  </a:lnTo>
                  <a:lnTo>
                    <a:pt x="152294" y="2108929"/>
                  </a:lnTo>
                  <a:lnTo>
                    <a:pt x="132189" y="2072924"/>
                  </a:lnTo>
                  <a:lnTo>
                    <a:pt x="113422" y="2036205"/>
                  </a:lnTo>
                  <a:lnTo>
                    <a:pt x="96019" y="1998816"/>
                  </a:lnTo>
                  <a:lnTo>
                    <a:pt x="80003" y="1960812"/>
                  </a:lnTo>
                  <a:lnTo>
                    <a:pt x="65398" y="1922248"/>
                  </a:lnTo>
                  <a:lnTo>
                    <a:pt x="52223" y="1883171"/>
                  </a:lnTo>
                  <a:lnTo>
                    <a:pt x="40494" y="1843634"/>
                  </a:lnTo>
                  <a:lnTo>
                    <a:pt x="30228" y="1803692"/>
                  </a:lnTo>
                  <a:lnTo>
                    <a:pt x="21440" y="1763402"/>
                  </a:lnTo>
                  <a:lnTo>
                    <a:pt x="14140" y="1722815"/>
                  </a:lnTo>
                  <a:lnTo>
                    <a:pt x="8340" y="1681985"/>
                  </a:lnTo>
                  <a:lnTo>
                    <a:pt x="4046" y="1640969"/>
                  </a:lnTo>
                  <a:lnTo>
                    <a:pt x="1265" y="1599826"/>
                  </a:lnTo>
                  <a:lnTo>
                    <a:pt x="0" y="1558607"/>
                  </a:lnTo>
                  <a:lnTo>
                    <a:pt x="0" y="1106466"/>
                  </a:lnTo>
                  <a:lnTo>
                    <a:pt x="1265" y="1065247"/>
                  </a:lnTo>
                  <a:lnTo>
                    <a:pt x="4046" y="1024104"/>
                  </a:lnTo>
                  <a:lnTo>
                    <a:pt x="8340" y="983089"/>
                  </a:lnTo>
                  <a:lnTo>
                    <a:pt x="14140" y="942258"/>
                  </a:lnTo>
                  <a:lnTo>
                    <a:pt x="21440" y="901671"/>
                  </a:lnTo>
                  <a:lnTo>
                    <a:pt x="30228" y="861381"/>
                  </a:lnTo>
                  <a:lnTo>
                    <a:pt x="40494" y="821439"/>
                  </a:lnTo>
                  <a:lnTo>
                    <a:pt x="52223" y="781901"/>
                  </a:lnTo>
                  <a:lnTo>
                    <a:pt x="65398" y="742826"/>
                  </a:lnTo>
                  <a:lnTo>
                    <a:pt x="80003" y="704260"/>
                  </a:lnTo>
                  <a:lnTo>
                    <a:pt x="96019" y="666257"/>
                  </a:lnTo>
                  <a:lnTo>
                    <a:pt x="113422" y="628869"/>
                  </a:lnTo>
                  <a:lnTo>
                    <a:pt x="132189" y="592149"/>
                  </a:lnTo>
                  <a:lnTo>
                    <a:pt x="152294" y="556143"/>
                  </a:lnTo>
                  <a:lnTo>
                    <a:pt x="173712" y="520902"/>
                  </a:lnTo>
                  <a:lnTo>
                    <a:pt x="196413" y="486473"/>
                  </a:lnTo>
                  <a:lnTo>
                    <a:pt x="220365" y="452902"/>
                  </a:lnTo>
                  <a:lnTo>
                    <a:pt x="245536" y="420239"/>
                  </a:lnTo>
                  <a:lnTo>
                    <a:pt x="271894" y="388520"/>
                  </a:lnTo>
                  <a:lnTo>
                    <a:pt x="299400" y="357793"/>
                  </a:lnTo>
                  <a:lnTo>
                    <a:pt x="328019" y="328103"/>
                  </a:lnTo>
                  <a:lnTo>
                    <a:pt x="357709" y="299485"/>
                  </a:lnTo>
                  <a:lnTo>
                    <a:pt x="388436" y="271978"/>
                  </a:lnTo>
                  <a:lnTo>
                    <a:pt x="420154" y="245621"/>
                  </a:lnTo>
                  <a:lnTo>
                    <a:pt x="452818" y="220449"/>
                  </a:lnTo>
                  <a:lnTo>
                    <a:pt x="486389" y="196498"/>
                  </a:lnTo>
                  <a:lnTo>
                    <a:pt x="520818" y="173797"/>
                  </a:lnTo>
                  <a:lnTo>
                    <a:pt x="556059" y="152379"/>
                  </a:lnTo>
                  <a:lnTo>
                    <a:pt x="592065" y="132273"/>
                  </a:lnTo>
                  <a:lnTo>
                    <a:pt x="628784" y="113506"/>
                  </a:lnTo>
                  <a:lnTo>
                    <a:pt x="666173" y="96103"/>
                  </a:lnTo>
                  <a:lnTo>
                    <a:pt x="704176" y="80088"/>
                  </a:lnTo>
                  <a:lnTo>
                    <a:pt x="742742" y="65483"/>
                  </a:lnTo>
                  <a:lnTo>
                    <a:pt x="781817" y="52307"/>
                  </a:lnTo>
                  <a:lnTo>
                    <a:pt x="821354" y="40578"/>
                  </a:lnTo>
                  <a:lnTo>
                    <a:pt x="861297" y="30312"/>
                  </a:lnTo>
                  <a:lnTo>
                    <a:pt x="901587" y="21524"/>
                  </a:lnTo>
                  <a:lnTo>
                    <a:pt x="942174" y="14225"/>
                  </a:lnTo>
                  <a:lnTo>
                    <a:pt x="983004" y="8424"/>
                  </a:lnTo>
                  <a:lnTo>
                    <a:pt x="1024019" y="4130"/>
                  </a:lnTo>
                  <a:lnTo>
                    <a:pt x="1065163" y="1349"/>
                  </a:lnTo>
                  <a:lnTo>
                    <a:pt x="1106382" y="84"/>
                  </a:lnTo>
                  <a:lnTo>
                    <a:pt x="1120130" y="0"/>
                  </a:lnTo>
                  <a:lnTo>
                    <a:pt x="7178976" y="84"/>
                  </a:lnTo>
                  <a:lnTo>
                    <a:pt x="7220207" y="1349"/>
                  </a:lnTo>
                  <a:lnTo>
                    <a:pt x="7261339" y="4130"/>
                  </a:lnTo>
                  <a:lnTo>
                    <a:pt x="7302358" y="8424"/>
                  </a:lnTo>
                  <a:lnTo>
                    <a:pt x="7343183" y="14225"/>
                  </a:lnTo>
                  <a:lnTo>
                    <a:pt x="7383776" y="21524"/>
                  </a:lnTo>
                  <a:lnTo>
                    <a:pt x="7424065" y="30312"/>
                  </a:lnTo>
                  <a:lnTo>
                    <a:pt x="7464009" y="40578"/>
                  </a:lnTo>
                  <a:lnTo>
                    <a:pt x="7503550" y="52307"/>
                  </a:lnTo>
                  <a:lnTo>
                    <a:pt x="7542612" y="65483"/>
                  </a:lnTo>
                  <a:lnTo>
                    <a:pt x="7581184" y="80088"/>
                  </a:lnTo>
                  <a:lnTo>
                    <a:pt x="7619188" y="96103"/>
                  </a:lnTo>
                  <a:lnTo>
                    <a:pt x="7656575" y="113506"/>
                  </a:lnTo>
                  <a:lnTo>
                    <a:pt x="7693289" y="132273"/>
                  </a:lnTo>
                  <a:lnTo>
                    <a:pt x="7729302" y="152379"/>
                  </a:lnTo>
                  <a:lnTo>
                    <a:pt x="7764554" y="173797"/>
                  </a:lnTo>
                  <a:lnTo>
                    <a:pt x="7798975" y="196498"/>
                  </a:lnTo>
                  <a:lnTo>
                    <a:pt x="7832538" y="220449"/>
                  </a:lnTo>
                  <a:lnTo>
                    <a:pt x="7865211" y="245621"/>
                  </a:lnTo>
                  <a:lnTo>
                    <a:pt x="7896925" y="271978"/>
                  </a:lnTo>
                  <a:lnTo>
                    <a:pt x="7927647" y="299485"/>
                  </a:lnTo>
                  <a:lnTo>
                    <a:pt x="7957340" y="328103"/>
                  </a:lnTo>
                  <a:lnTo>
                    <a:pt x="7985958" y="357793"/>
                  </a:lnTo>
                  <a:lnTo>
                    <a:pt x="8013469" y="388520"/>
                  </a:lnTo>
                  <a:lnTo>
                    <a:pt x="8039835" y="420239"/>
                  </a:lnTo>
                  <a:lnTo>
                    <a:pt x="8064989" y="452902"/>
                  </a:lnTo>
                  <a:lnTo>
                    <a:pt x="8088948" y="486473"/>
                  </a:lnTo>
                  <a:lnTo>
                    <a:pt x="8111651" y="520902"/>
                  </a:lnTo>
                  <a:lnTo>
                    <a:pt x="8133065" y="556143"/>
                  </a:lnTo>
                  <a:lnTo>
                    <a:pt x="8153163" y="592149"/>
                  </a:lnTo>
                  <a:lnTo>
                    <a:pt x="8171934" y="628869"/>
                  </a:lnTo>
                  <a:lnTo>
                    <a:pt x="8189339" y="666257"/>
                  </a:lnTo>
                  <a:lnTo>
                    <a:pt x="8205362" y="704260"/>
                  </a:lnTo>
                  <a:lnTo>
                    <a:pt x="8219970" y="742826"/>
                  </a:lnTo>
                  <a:lnTo>
                    <a:pt x="8233143" y="781901"/>
                  </a:lnTo>
                  <a:lnTo>
                    <a:pt x="8244871" y="821439"/>
                  </a:lnTo>
                  <a:lnTo>
                    <a:pt x="8255136" y="861381"/>
                  </a:lnTo>
                  <a:lnTo>
                    <a:pt x="8263923" y="901671"/>
                  </a:lnTo>
                  <a:lnTo>
                    <a:pt x="8271225" y="942258"/>
                  </a:lnTo>
                  <a:lnTo>
                    <a:pt x="8277021" y="983088"/>
                  </a:lnTo>
                  <a:lnTo>
                    <a:pt x="8281316" y="1024103"/>
                  </a:lnTo>
                  <a:lnTo>
                    <a:pt x="8284095" y="1065247"/>
                  </a:lnTo>
                  <a:lnTo>
                    <a:pt x="8285363" y="1106466"/>
                  </a:lnTo>
                  <a:lnTo>
                    <a:pt x="8285363" y="1558607"/>
                  </a:lnTo>
                  <a:lnTo>
                    <a:pt x="8284095" y="1599826"/>
                  </a:lnTo>
                  <a:lnTo>
                    <a:pt x="8281316" y="1640969"/>
                  </a:lnTo>
                  <a:lnTo>
                    <a:pt x="8277021" y="1681985"/>
                  </a:lnTo>
                  <a:lnTo>
                    <a:pt x="8271225" y="1722815"/>
                  </a:lnTo>
                  <a:lnTo>
                    <a:pt x="8263923" y="1763402"/>
                  </a:lnTo>
                  <a:lnTo>
                    <a:pt x="8255136" y="1803692"/>
                  </a:lnTo>
                  <a:lnTo>
                    <a:pt x="8244871" y="1843634"/>
                  </a:lnTo>
                  <a:lnTo>
                    <a:pt x="8233143" y="1883171"/>
                  </a:lnTo>
                  <a:lnTo>
                    <a:pt x="8219970" y="1922248"/>
                  </a:lnTo>
                  <a:lnTo>
                    <a:pt x="8205362" y="1960812"/>
                  </a:lnTo>
                  <a:lnTo>
                    <a:pt x="8189339" y="1998816"/>
                  </a:lnTo>
                  <a:lnTo>
                    <a:pt x="8171943" y="2036205"/>
                  </a:lnTo>
                  <a:lnTo>
                    <a:pt x="8153163" y="2072924"/>
                  </a:lnTo>
                  <a:lnTo>
                    <a:pt x="8133065" y="2108929"/>
                  </a:lnTo>
                  <a:lnTo>
                    <a:pt x="8111651" y="2144170"/>
                  </a:lnTo>
                  <a:lnTo>
                    <a:pt x="8088948" y="2178600"/>
                  </a:lnTo>
                  <a:lnTo>
                    <a:pt x="8064989" y="2212169"/>
                  </a:lnTo>
                  <a:lnTo>
                    <a:pt x="8039835" y="2244832"/>
                  </a:lnTo>
                  <a:lnTo>
                    <a:pt x="8013477" y="2276552"/>
                  </a:lnTo>
                  <a:lnTo>
                    <a:pt x="7985958" y="2307273"/>
                  </a:lnTo>
                  <a:lnTo>
                    <a:pt x="7957340" y="2336966"/>
                  </a:lnTo>
                  <a:lnTo>
                    <a:pt x="7927647" y="2365585"/>
                  </a:lnTo>
                  <a:lnTo>
                    <a:pt x="7896925" y="2393095"/>
                  </a:lnTo>
                  <a:lnTo>
                    <a:pt x="7865211" y="2419461"/>
                  </a:lnTo>
                  <a:lnTo>
                    <a:pt x="7832538" y="2444615"/>
                  </a:lnTo>
                  <a:lnTo>
                    <a:pt x="7798975" y="2468574"/>
                  </a:lnTo>
                  <a:lnTo>
                    <a:pt x="7764554" y="2491277"/>
                  </a:lnTo>
                  <a:lnTo>
                    <a:pt x="7729302" y="2512691"/>
                  </a:lnTo>
                  <a:lnTo>
                    <a:pt x="7693289" y="2532789"/>
                  </a:lnTo>
                  <a:lnTo>
                    <a:pt x="7656575" y="2551560"/>
                  </a:lnTo>
                  <a:lnTo>
                    <a:pt x="7619188" y="2568974"/>
                  </a:lnTo>
                  <a:lnTo>
                    <a:pt x="7581184" y="2584988"/>
                  </a:lnTo>
                  <a:lnTo>
                    <a:pt x="7542612" y="2599597"/>
                  </a:lnTo>
                  <a:lnTo>
                    <a:pt x="7503550" y="2612770"/>
                  </a:lnTo>
                  <a:lnTo>
                    <a:pt x="7464009" y="2624497"/>
                  </a:lnTo>
                  <a:lnTo>
                    <a:pt x="7424065" y="2634763"/>
                  </a:lnTo>
                  <a:lnTo>
                    <a:pt x="7383776" y="2643549"/>
                  </a:lnTo>
                  <a:lnTo>
                    <a:pt x="7343183" y="2650852"/>
                  </a:lnTo>
                  <a:lnTo>
                    <a:pt x="7302358" y="2656647"/>
                  </a:lnTo>
                  <a:lnTo>
                    <a:pt x="7261339" y="2660942"/>
                  </a:lnTo>
                  <a:lnTo>
                    <a:pt x="7220207" y="2663722"/>
                  </a:lnTo>
                  <a:lnTo>
                    <a:pt x="7178976" y="2664989"/>
                  </a:lnTo>
                  <a:close/>
                </a:path>
              </a:pathLst>
            </a:custGeom>
            <a:solidFill>
              <a:srgbClr val="EAE0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23559" y="6718083"/>
              <a:ext cx="8037830" cy="2413000"/>
            </a:xfrm>
            <a:custGeom>
              <a:avLst/>
              <a:gdLst/>
              <a:ahLst/>
              <a:cxnLst/>
              <a:rect l="l" t="t" r="r" b="b"/>
              <a:pathLst>
                <a:path w="8037830" h="2413000">
                  <a:moveTo>
                    <a:pt x="4060266" y="2209990"/>
                  </a:moveTo>
                  <a:lnTo>
                    <a:pt x="1524342" y="2209990"/>
                  </a:lnTo>
                  <a:lnTo>
                    <a:pt x="1524342" y="2224875"/>
                  </a:lnTo>
                  <a:lnTo>
                    <a:pt x="4060266" y="2224875"/>
                  </a:lnTo>
                  <a:lnTo>
                    <a:pt x="4060266" y="2209990"/>
                  </a:lnTo>
                  <a:close/>
                </a:path>
                <a:path w="8037830" h="2413000">
                  <a:moveTo>
                    <a:pt x="8037589" y="990600"/>
                  </a:moveTo>
                  <a:lnTo>
                    <a:pt x="8036446" y="939800"/>
                  </a:lnTo>
                  <a:lnTo>
                    <a:pt x="8033017" y="889000"/>
                  </a:lnTo>
                  <a:lnTo>
                    <a:pt x="8027390" y="850900"/>
                  </a:lnTo>
                  <a:lnTo>
                    <a:pt x="8019593" y="800100"/>
                  </a:lnTo>
                  <a:lnTo>
                    <a:pt x="8015046" y="776795"/>
                  </a:lnTo>
                  <a:lnTo>
                    <a:pt x="8015046" y="990600"/>
                  </a:lnTo>
                  <a:lnTo>
                    <a:pt x="8015046" y="1409700"/>
                  </a:lnTo>
                  <a:lnTo>
                    <a:pt x="8013852" y="1460500"/>
                  </a:lnTo>
                  <a:lnTo>
                    <a:pt x="8010309" y="1511300"/>
                  </a:lnTo>
                  <a:lnTo>
                    <a:pt x="8004480" y="1562100"/>
                  </a:lnTo>
                  <a:lnTo>
                    <a:pt x="7996402" y="1600200"/>
                  </a:lnTo>
                  <a:lnTo>
                    <a:pt x="7986141" y="1651000"/>
                  </a:lnTo>
                  <a:lnTo>
                    <a:pt x="7973758" y="1689100"/>
                  </a:lnTo>
                  <a:lnTo>
                    <a:pt x="7959306" y="1739900"/>
                  </a:lnTo>
                  <a:lnTo>
                    <a:pt x="7942834" y="1778000"/>
                  </a:lnTo>
                  <a:lnTo>
                    <a:pt x="7924406" y="1828800"/>
                  </a:lnTo>
                  <a:lnTo>
                    <a:pt x="7904086" y="1866900"/>
                  </a:lnTo>
                  <a:lnTo>
                    <a:pt x="7881925" y="1905000"/>
                  </a:lnTo>
                  <a:lnTo>
                    <a:pt x="7857960" y="1943100"/>
                  </a:lnTo>
                  <a:lnTo>
                    <a:pt x="7832268" y="1981200"/>
                  </a:lnTo>
                  <a:lnTo>
                    <a:pt x="7804912" y="2019300"/>
                  </a:lnTo>
                  <a:lnTo>
                    <a:pt x="7775918" y="2057400"/>
                  </a:lnTo>
                  <a:lnTo>
                    <a:pt x="7745374" y="2082800"/>
                  </a:lnTo>
                  <a:lnTo>
                    <a:pt x="7713319" y="2120900"/>
                  </a:lnTo>
                  <a:lnTo>
                    <a:pt x="7679817" y="2146300"/>
                  </a:lnTo>
                  <a:lnTo>
                    <a:pt x="7644917" y="2171700"/>
                  </a:lnTo>
                  <a:lnTo>
                    <a:pt x="7608671" y="2209800"/>
                  </a:lnTo>
                  <a:lnTo>
                    <a:pt x="7571156" y="2235200"/>
                  </a:lnTo>
                  <a:lnTo>
                    <a:pt x="7532408" y="2260600"/>
                  </a:lnTo>
                  <a:lnTo>
                    <a:pt x="7492492" y="2273300"/>
                  </a:lnTo>
                  <a:lnTo>
                    <a:pt x="7451458" y="2298700"/>
                  </a:lnTo>
                  <a:lnTo>
                    <a:pt x="7409370" y="2311400"/>
                  </a:lnTo>
                  <a:lnTo>
                    <a:pt x="7366279" y="2336800"/>
                  </a:lnTo>
                  <a:lnTo>
                    <a:pt x="7231570" y="2374900"/>
                  </a:lnTo>
                  <a:lnTo>
                    <a:pt x="7185038" y="2374900"/>
                  </a:lnTo>
                  <a:lnTo>
                    <a:pt x="7137781" y="2387600"/>
                  </a:lnTo>
                  <a:lnTo>
                    <a:pt x="899807" y="2387600"/>
                  </a:lnTo>
                  <a:lnTo>
                    <a:pt x="852551" y="2374900"/>
                  </a:lnTo>
                  <a:lnTo>
                    <a:pt x="806018" y="2374900"/>
                  </a:lnTo>
                  <a:lnTo>
                    <a:pt x="671309" y="2336800"/>
                  </a:lnTo>
                  <a:lnTo>
                    <a:pt x="628218" y="2311400"/>
                  </a:lnTo>
                  <a:lnTo>
                    <a:pt x="586130" y="2298700"/>
                  </a:lnTo>
                  <a:lnTo>
                    <a:pt x="545096" y="2273300"/>
                  </a:lnTo>
                  <a:lnTo>
                    <a:pt x="505180" y="2260600"/>
                  </a:lnTo>
                  <a:lnTo>
                    <a:pt x="466432" y="2235200"/>
                  </a:lnTo>
                  <a:lnTo>
                    <a:pt x="428917" y="2209800"/>
                  </a:lnTo>
                  <a:lnTo>
                    <a:pt x="392671" y="2171700"/>
                  </a:lnTo>
                  <a:lnTo>
                    <a:pt x="357771" y="2146300"/>
                  </a:lnTo>
                  <a:lnTo>
                    <a:pt x="324269" y="2120900"/>
                  </a:lnTo>
                  <a:lnTo>
                    <a:pt x="292214" y="2082800"/>
                  </a:lnTo>
                  <a:lnTo>
                    <a:pt x="261658" y="2057400"/>
                  </a:lnTo>
                  <a:lnTo>
                    <a:pt x="232676" y="2019300"/>
                  </a:lnTo>
                  <a:lnTo>
                    <a:pt x="205308" y="1981200"/>
                  </a:lnTo>
                  <a:lnTo>
                    <a:pt x="179628" y="1943100"/>
                  </a:lnTo>
                  <a:lnTo>
                    <a:pt x="155663" y="1905000"/>
                  </a:lnTo>
                  <a:lnTo>
                    <a:pt x="133502" y="1866900"/>
                  </a:lnTo>
                  <a:lnTo>
                    <a:pt x="113169" y="1828800"/>
                  </a:lnTo>
                  <a:lnTo>
                    <a:pt x="94754" y="1778000"/>
                  </a:lnTo>
                  <a:lnTo>
                    <a:pt x="78282" y="1739900"/>
                  </a:lnTo>
                  <a:lnTo>
                    <a:pt x="63830" y="1689100"/>
                  </a:lnTo>
                  <a:lnTo>
                    <a:pt x="51447" y="1651000"/>
                  </a:lnTo>
                  <a:lnTo>
                    <a:pt x="41186" y="1600200"/>
                  </a:lnTo>
                  <a:lnTo>
                    <a:pt x="33108" y="1562100"/>
                  </a:lnTo>
                  <a:lnTo>
                    <a:pt x="27266" y="1511300"/>
                  </a:lnTo>
                  <a:lnTo>
                    <a:pt x="23723" y="1460500"/>
                  </a:lnTo>
                  <a:lnTo>
                    <a:pt x="22529" y="1409700"/>
                  </a:lnTo>
                  <a:lnTo>
                    <a:pt x="22529" y="990600"/>
                  </a:lnTo>
                  <a:lnTo>
                    <a:pt x="23723" y="939800"/>
                  </a:lnTo>
                  <a:lnTo>
                    <a:pt x="27266" y="889000"/>
                  </a:lnTo>
                  <a:lnTo>
                    <a:pt x="33108" y="850900"/>
                  </a:lnTo>
                  <a:lnTo>
                    <a:pt x="41186" y="800100"/>
                  </a:lnTo>
                  <a:lnTo>
                    <a:pt x="51447" y="749300"/>
                  </a:lnTo>
                  <a:lnTo>
                    <a:pt x="63830" y="711200"/>
                  </a:lnTo>
                  <a:lnTo>
                    <a:pt x="78282" y="660400"/>
                  </a:lnTo>
                  <a:lnTo>
                    <a:pt x="94754" y="622300"/>
                  </a:lnTo>
                  <a:lnTo>
                    <a:pt x="113169" y="584200"/>
                  </a:lnTo>
                  <a:lnTo>
                    <a:pt x="133502" y="533400"/>
                  </a:lnTo>
                  <a:lnTo>
                    <a:pt x="155663" y="495300"/>
                  </a:lnTo>
                  <a:lnTo>
                    <a:pt x="179628" y="457200"/>
                  </a:lnTo>
                  <a:lnTo>
                    <a:pt x="205308" y="419100"/>
                  </a:lnTo>
                  <a:lnTo>
                    <a:pt x="232676" y="381000"/>
                  </a:lnTo>
                  <a:lnTo>
                    <a:pt x="261658" y="355600"/>
                  </a:lnTo>
                  <a:lnTo>
                    <a:pt x="292214" y="317500"/>
                  </a:lnTo>
                  <a:lnTo>
                    <a:pt x="324269" y="292100"/>
                  </a:lnTo>
                  <a:lnTo>
                    <a:pt x="357771" y="254000"/>
                  </a:lnTo>
                  <a:lnTo>
                    <a:pt x="392671" y="228600"/>
                  </a:lnTo>
                  <a:lnTo>
                    <a:pt x="428917" y="203200"/>
                  </a:lnTo>
                  <a:lnTo>
                    <a:pt x="466432" y="177800"/>
                  </a:lnTo>
                  <a:lnTo>
                    <a:pt x="505180" y="152400"/>
                  </a:lnTo>
                  <a:lnTo>
                    <a:pt x="545096" y="127000"/>
                  </a:lnTo>
                  <a:lnTo>
                    <a:pt x="586130" y="101600"/>
                  </a:lnTo>
                  <a:lnTo>
                    <a:pt x="628218" y="88900"/>
                  </a:lnTo>
                  <a:lnTo>
                    <a:pt x="715340" y="63500"/>
                  </a:lnTo>
                  <a:lnTo>
                    <a:pt x="852551" y="25400"/>
                  </a:lnTo>
                  <a:lnTo>
                    <a:pt x="899807" y="25400"/>
                  </a:lnTo>
                  <a:lnTo>
                    <a:pt x="947712" y="12700"/>
                  </a:lnTo>
                  <a:lnTo>
                    <a:pt x="7089864" y="12700"/>
                  </a:lnTo>
                  <a:lnTo>
                    <a:pt x="7137781" y="25400"/>
                  </a:lnTo>
                  <a:lnTo>
                    <a:pt x="7185038" y="25400"/>
                  </a:lnTo>
                  <a:lnTo>
                    <a:pt x="7322248" y="63500"/>
                  </a:lnTo>
                  <a:lnTo>
                    <a:pt x="7409370" y="88900"/>
                  </a:lnTo>
                  <a:lnTo>
                    <a:pt x="7451458" y="101600"/>
                  </a:lnTo>
                  <a:lnTo>
                    <a:pt x="7492492" y="127000"/>
                  </a:lnTo>
                  <a:lnTo>
                    <a:pt x="7532408" y="152400"/>
                  </a:lnTo>
                  <a:lnTo>
                    <a:pt x="7571156" y="177800"/>
                  </a:lnTo>
                  <a:lnTo>
                    <a:pt x="7608671" y="203200"/>
                  </a:lnTo>
                  <a:lnTo>
                    <a:pt x="7644917" y="228600"/>
                  </a:lnTo>
                  <a:lnTo>
                    <a:pt x="7679817" y="254000"/>
                  </a:lnTo>
                  <a:lnTo>
                    <a:pt x="7713319" y="292100"/>
                  </a:lnTo>
                  <a:lnTo>
                    <a:pt x="7745374" y="317500"/>
                  </a:lnTo>
                  <a:lnTo>
                    <a:pt x="7775918" y="355600"/>
                  </a:lnTo>
                  <a:lnTo>
                    <a:pt x="7804912" y="381000"/>
                  </a:lnTo>
                  <a:lnTo>
                    <a:pt x="7832268" y="419100"/>
                  </a:lnTo>
                  <a:lnTo>
                    <a:pt x="7857960" y="457200"/>
                  </a:lnTo>
                  <a:lnTo>
                    <a:pt x="7881925" y="495300"/>
                  </a:lnTo>
                  <a:lnTo>
                    <a:pt x="7904086" y="533400"/>
                  </a:lnTo>
                  <a:lnTo>
                    <a:pt x="7924406" y="584200"/>
                  </a:lnTo>
                  <a:lnTo>
                    <a:pt x="7942834" y="622300"/>
                  </a:lnTo>
                  <a:lnTo>
                    <a:pt x="7959306" y="660400"/>
                  </a:lnTo>
                  <a:lnTo>
                    <a:pt x="7973758" y="711200"/>
                  </a:lnTo>
                  <a:lnTo>
                    <a:pt x="7986141" y="749300"/>
                  </a:lnTo>
                  <a:lnTo>
                    <a:pt x="7996402" y="800100"/>
                  </a:lnTo>
                  <a:lnTo>
                    <a:pt x="8004480" y="850900"/>
                  </a:lnTo>
                  <a:lnTo>
                    <a:pt x="8010309" y="889000"/>
                  </a:lnTo>
                  <a:lnTo>
                    <a:pt x="8013852" y="939800"/>
                  </a:lnTo>
                  <a:lnTo>
                    <a:pt x="8015046" y="990600"/>
                  </a:lnTo>
                  <a:lnTo>
                    <a:pt x="8015046" y="776795"/>
                  </a:lnTo>
                  <a:lnTo>
                    <a:pt x="8009687" y="749300"/>
                  </a:lnTo>
                  <a:lnTo>
                    <a:pt x="7997723" y="711200"/>
                  </a:lnTo>
                  <a:lnTo>
                    <a:pt x="7983766" y="660400"/>
                  </a:lnTo>
                  <a:lnTo>
                    <a:pt x="7967840" y="622300"/>
                  </a:lnTo>
                  <a:lnTo>
                    <a:pt x="7950035" y="584200"/>
                  </a:lnTo>
                  <a:lnTo>
                    <a:pt x="7930362" y="546100"/>
                  </a:lnTo>
                  <a:lnTo>
                    <a:pt x="7908912" y="495300"/>
                  </a:lnTo>
                  <a:lnTo>
                    <a:pt x="7885709" y="457200"/>
                  </a:lnTo>
                  <a:lnTo>
                    <a:pt x="7860830" y="419100"/>
                  </a:lnTo>
                  <a:lnTo>
                    <a:pt x="7834300" y="393700"/>
                  </a:lnTo>
                  <a:lnTo>
                    <a:pt x="7806195" y="355600"/>
                  </a:lnTo>
                  <a:lnTo>
                    <a:pt x="7776565" y="317500"/>
                  </a:lnTo>
                  <a:lnTo>
                    <a:pt x="7745450" y="292100"/>
                  </a:lnTo>
                  <a:lnTo>
                    <a:pt x="7712913" y="254000"/>
                  </a:lnTo>
                  <a:lnTo>
                    <a:pt x="7679004" y="228600"/>
                  </a:lnTo>
                  <a:lnTo>
                    <a:pt x="7643762" y="203200"/>
                  </a:lnTo>
                  <a:lnTo>
                    <a:pt x="7607262" y="165100"/>
                  </a:lnTo>
                  <a:lnTo>
                    <a:pt x="7569555" y="139700"/>
                  </a:lnTo>
                  <a:lnTo>
                    <a:pt x="7530668" y="127000"/>
                  </a:lnTo>
                  <a:lnTo>
                    <a:pt x="7490688" y="101600"/>
                  </a:lnTo>
                  <a:lnTo>
                    <a:pt x="7449642" y="76200"/>
                  </a:lnTo>
                  <a:lnTo>
                    <a:pt x="7364590" y="50800"/>
                  </a:lnTo>
                  <a:lnTo>
                    <a:pt x="7230402" y="12700"/>
                  </a:lnTo>
                  <a:lnTo>
                    <a:pt x="7184123" y="0"/>
                  </a:lnTo>
                  <a:lnTo>
                    <a:pt x="853465" y="0"/>
                  </a:lnTo>
                  <a:lnTo>
                    <a:pt x="716889" y="38100"/>
                  </a:lnTo>
                  <a:lnTo>
                    <a:pt x="587946" y="76200"/>
                  </a:lnTo>
                  <a:lnTo>
                    <a:pt x="546900" y="101600"/>
                  </a:lnTo>
                  <a:lnTo>
                    <a:pt x="506907" y="127000"/>
                  </a:lnTo>
                  <a:lnTo>
                    <a:pt x="468033" y="139700"/>
                  </a:lnTo>
                  <a:lnTo>
                    <a:pt x="430314" y="165100"/>
                  </a:lnTo>
                  <a:lnTo>
                    <a:pt x="393814" y="203200"/>
                  </a:lnTo>
                  <a:lnTo>
                    <a:pt x="358584" y="228600"/>
                  </a:lnTo>
                  <a:lnTo>
                    <a:pt x="324675" y="254000"/>
                  </a:lnTo>
                  <a:lnTo>
                    <a:pt x="292138" y="292100"/>
                  </a:lnTo>
                  <a:lnTo>
                    <a:pt x="261023" y="317500"/>
                  </a:lnTo>
                  <a:lnTo>
                    <a:pt x="231381" y="355600"/>
                  </a:lnTo>
                  <a:lnTo>
                    <a:pt x="203276" y="393700"/>
                  </a:lnTo>
                  <a:lnTo>
                    <a:pt x="176758" y="419100"/>
                  </a:lnTo>
                  <a:lnTo>
                    <a:pt x="151866" y="457200"/>
                  </a:lnTo>
                  <a:lnTo>
                    <a:pt x="128676" y="495300"/>
                  </a:lnTo>
                  <a:lnTo>
                    <a:pt x="107213" y="546100"/>
                  </a:lnTo>
                  <a:lnTo>
                    <a:pt x="87553" y="584200"/>
                  </a:lnTo>
                  <a:lnTo>
                    <a:pt x="69735" y="622300"/>
                  </a:lnTo>
                  <a:lnTo>
                    <a:pt x="53822" y="673100"/>
                  </a:lnTo>
                  <a:lnTo>
                    <a:pt x="39852" y="711200"/>
                  </a:lnTo>
                  <a:lnTo>
                    <a:pt x="27901" y="749300"/>
                  </a:lnTo>
                  <a:lnTo>
                    <a:pt x="17995" y="800100"/>
                  </a:lnTo>
                  <a:lnTo>
                    <a:pt x="10198" y="850900"/>
                  </a:lnTo>
                  <a:lnTo>
                    <a:pt x="4559" y="889000"/>
                  </a:lnTo>
                  <a:lnTo>
                    <a:pt x="1143" y="939800"/>
                  </a:lnTo>
                  <a:lnTo>
                    <a:pt x="0" y="990600"/>
                  </a:lnTo>
                  <a:lnTo>
                    <a:pt x="0" y="1409700"/>
                  </a:lnTo>
                  <a:lnTo>
                    <a:pt x="1143" y="1460500"/>
                  </a:lnTo>
                  <a:lnTo>
                    <a:pt x="4559" y="1511300"/>
                  </a:lnTo>
                  <a:lnTo>
                    <a:pt x="10198" y="1562100"/>
                  </a:lnTo>
                  <a:lnTo>
                    <a:pt x="17995" y="1600200"/>
                  </a:lnTo>
                  <a:lnTo>
                    <a:pt x="27901" y="1651000"/>
                  </a:lnTo>
                  <a:lnTo>
                    <a:pt x="39852" y="1689100"/>
                  </a:lnTo>
                  <a:lnTo>
                    <a:pt x="53822" y="1739900"/>
                  </a:lnTo>
                  <a:lnTo>
                    <a:pt x="69735" y="1778000"/>
                  </a:lnTo>
                  <a:lnTo>
                    <a:pt x="87553" y="1828800"/>
                  </a:lnTo>
                  <a:lnTo>
                    <a:pt x="107213" y="1866900"/>
                  </a:lnTo>
                  <a:lnTo>
                    <a:pt x="128676" y="1905000"/>
                  </a:lnTo>
                  <a:lnTo>
                    <a:pt x="151866" y="1943100"/>
                  </a:lnTo>
                  <a:lnTo>
                    <a:pt x="176758" y="1981200"/>
                  </a:lnTo>
                  <a:lnTo>
                    <a:pt x="203276" y="2019300"/>
                  </a:lnTo>
                  <a:lnTo>
                    <a:pt x="231381" y="2057400"/>
                  </a:lnTo>
                  <a:lnTo>
                    <a:pt x="261023" y="2082800"/>
                  </a:lnTo>
                  <a:lnTo>
                    <a:pt x="292138" y="2120900"/>
                  </a:lnTo>
                  <a:lnTo>
                    <a:pt x="324675" y="2146300"/>
                  </a:lnTo>
                  <a:lnTo>
                    <a:pt x="358584" y="2184400"/>
                  </a:lnTo>
                  <a:lnTo>
                    <a:pt x="393814" y="2209800"/>
                  </a:lnTo>
                  <a:lnTo>
                    <a:pt x="430314" y="2235200"/>
                  </a:lnTo>
                  <a:lnTo>
                    <a:pt x="468033" y="2260600"/>
                  </a:lnTo>
                  <a:lnTo>
                    <a:pt x="506907" y="2286000"/>
                  </a:lnTo>
                  <a:lnTo>
                    <a:pt x="546900" y="2298700"/>
                  </a:lnTo>
                  <a:lnTo>
                    <a:pt x="587946" y="2324100"/>
                  </a:lnTo>
                  <a:lnTo>
                    <a:pt x="629996" y="2336800"/>
                  </a:lnTo>
                  <a:lnTo>
                    <a:pt x="672998" y="2362200"/>
                  </a:lnTo>
                  <a:lnTo>
                    <a:pt x="761644" y="2387600"/>
                  </a:lnTo>
                  <a:lnTo>
                    <a:pt x="807186" y="2387600"/>
                  </a:lnTo>
                  <a:lnTo>
                    <a:pt x="853465" y="2400300"/>
                  </a:lnTo>
                  <a:lnTo>
                    <a:pt x="900442" y="2400300"/>
                  </a:lnTo>
                  <a:lnTo>
                    <a:pt x="948055" y="2413000"/>
                  </a:lnTo>
                  <a:lnTo>
                    <a:pt x="7089534" y="2413000"/>
                  </a:lnTo>
                  <a:lnTo>
                    <a:pt x="7137146" y="2400300"/>
                  </a:lnTo>
                  <a:lnTo>
                    <a:pt x="7184123" y="2400300"/>
                  </a:lnTo>
                  <a:lnTo>
                    <a:pt x="7230402" y="2387600"/>
                  </a:lnTo>
                  <a:lnTo>
                    <a:pt x="7275944" y="2387600"/>
                  </a:lnTo>
                  <a:lnTo>
                    <a:pt x="7364590" y="2362200"/>
                  </a:lnTo>
                  <a:lnTo>
                    <a:pt x="7407592" y="2336800"/>
                  </a:lnTo>
                  <a:lnTo>
                    <a:pt x="7449642" y="2324100"/>
                  </a:lnTo>
                  <a:lnTo>
                    <a:pt x="7490688" y="2298700"/>
                  </a:lnTo>
                  <a:lnTo>
                    <a:pt x="7530668" y="2286000"/>
                  </a:lnTo>
                  <a:lnTo>
                    <a:pt x="7569555" y="2260600"/>
                  </a:lnTo>
                  <a:lnTo>
                    <a:pt x="7607262" y="2235200"/>
                  </a:lnTo>
                  <a:lnTo>
                    <a:pt x="7643762" y="2209800"/>
                  </a:lnTo>
                  <a:lnTo>
                    <a:pt x="7679004" y="2184400"/>
                  </a:lnTo>
                  <a:lnTo>
                    <a:pt x="7712913" y="2146300"/>
                  </a:lnTo>
                  <a:lnTo>
                    <a:pt x="7745450" y="2120900"/>
                  </a:lnTo>
                  <a:lnTo>
                    <a:pt x="7776565" y="2082800"/>
                  </a:lnTo>
                  <a:lnTo>
                    <a:pt x="7806195" y="2057400"/>
                  </a:lnTo>
                  <a:lnTo>
                    <a:pt x="7834300" y="2019300"/>
                  </a:lnTo>
                  <a:lnTo>
                    <a:pt x="7860830" y="1981200"/>
                  </a:lnTo>
                  <a:lnTo>
                    <a:pt x="7885709" y="1943100"/>
                  </a:lnTo>
                  <a:lnTo>
                    <a:pt x="7908912" y="1905000"/>
                  </a:lnTo>
                  <a:lnTo>
                    <a:pt x="7930362" y="1866900"/>
                  </a:lnTo>
                  <a:lnTo>
                    <a:pt x="7950035" y="1828800"/>
                  </a:lnTo>
                  <a:lnTo>
                    <a:pt x="7967840" y="1778000"/>
                  </a:lnTo>
                  <a:lnTo>
                    <a:pt x="7983766" y="1739900"/>
                  </a:lnTo>
                  <a:lnTo>
                    <a:pt x="7997723" y="1689100"/>
                  </a:lnTo>
                  <a:lnTo>
                    <a:pt x="8009687" y="1651000"/>
                  </a:lnTo>
                  <a:lnTo>
                    <a:pt x="8019593" y="1600200"/>
                  </a:lnTo>
                  <a:lnTo>
                    <a:pt x="8027390" y="1562100"/>
                  </a:lnTo>
                  <a:lnTo>
                    <a:pt x="8033017" y="1511300"/>
                  </a:lnTo>
                  <a:lnTo>
                    <a:pt x="8036446" y="1460500"/>
                  </a:lnTo>
                  <a:lnTo>
                    <a:pt x="8037589" y="1409700"/>
                  </a:lnTo>
                  <a:lnTo>
                    <a:pt x="8037589" y="990600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25743" y="8856171"/>
              <a:ext cx="138167" cy="15890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89155" y="8889079"/>
              <a:ext cx="80916" cy="93088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0447768" y="8928072"/>
              <a:ext cx="2536190" cy="15240"/>
            </a:xfrm>
            <a:custGeom>
              <a:avLst/>
              <a:gdLst/>
              <a:ahLst/>
              <a:cxnLst/>
              <a:rect l="l" t="t" r="r" b="b"/>
              <a:pathLst>
                <a:path w="2536190" h="15240">
                  <a:moveTo>
                    <a:pt x="2535922" y="14876"/>
                  </a:moveTo>
                  <a:lnTo>
                    <a:pt x="0" y="14876"/>
                  </a:lnTo>
                  <a:lnTo>
                    <a:pt x="0" y="0"/>
                  </a:lnTo>
                  <a:lnTo>
                    <a:pt x="2535922" y="0"/>
                  </a:lnTo>
                  <a:lnTo>
                    <a:pt x="2535922" y="1487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967688" y="8856171"/>
              <a:ext cx="138167" cy="15890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61527" y="8889079"/>
              <a:ext cx="80916" cy="9308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0255281" y="8595839"/>
              <a:ext cx="112395" cy="303530"/>
            </a:xfrm>
            <a:custGeom>
              <a:avLst/>
              <a:gdLst/>
              <a:ahLst/>
              <a:cxnLst/>
              <a:rect l="l" t="t" r="r" b="b"/>
              <a:pathLst>
                <a:path w="112395" h="303529">
                  <a:moveTo>
                    <a:pt x="56123" y="303382"/>
                  </a:moveTo>
                  <a:lnTo>
                    <a:pt x="23677" y="262849"/>
                  </a:lnTo>
                  <a:lnTo>
                    <a:pt x="7015" y="233537"/>
                  </a:lnTo>
                  <a:lnTo>
                    <a:pt x="876" y="201225"/>
                  </a:lnTo>
                  <a:lnTo>
                    <a:pt x="0" y="151691"/>
                  </a:lnTo>
                  <a:lnTo>
                    <a:pt x="8769" y="92616"/>
                  </a:lnTo>
                  <a:lnTo>
                    <a:pt x="28061" y="44402"/>
                  </a:lnTo>
                  <a:lnTo>
                    <a:pt x="47354" y="11910"/>
                  </a:lnTo>
                  <a:lnTo>
                    <a:pt x="56123" y="0"/>
                  </a:lnTo>
                  <a:lnTo>
                    <a:pt x="88569" y="40532"/>
                  </a:lnTo>
                  <a:lnTo>
                    <a:pt x="105231" y="69844"/>
                  </a:lnTo>
                  <a:lnTo>
                    <a:pt x="111369" y="102156"/>
                  </a:lnTo>
                  <a:lnTo>
                    <a:pt x="112246" y="151691"/>
                  </a:lnTo>
                  <a:lnTo>
                    <a:pt x="103477" y="210765"/>
                  </a:lnTo>
                  <a:lnTo>
                    <a:pt x="84185" y="258979"/>
                  </a:lnTo>
                  <a:lnTo>
                    <a:pt x="64892" y="291471"/>
                  </a:lnTo>
                  <a:lnTo>
                    <a:pt x="56123" y="303382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16211" y="8745502"/>
              <a:ext cx="153945" cy="15394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57385" y="8745502"/>
              <a:ext cx="153945" cy="15394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292696" y="8918831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21435" y="37866"/>
                  </a:moveTo>
                  <a:lnTo>
                    <a:pt x="16431" y="37866"/>
                  </a:lnTo>
                  <a:lnTo>
                    <a:pt x="13997" y="37393"/>
                  </a:lnTo>
                  <a:lnTo>
                    <a:pt x="0" y="21435"/>
                  </a:lnTo>
                  <a:lnTo>
                    <a:pt x="0" y="16431"/>
                  </a:lnTo>
                  <a:lnTo>
                    <a:pt x="16431" y="0"/>
                  </a:lnTo>
                  <a:lnTo>
                    <a:pt x="21435" y="0"/>
                  </a:lnTo>
                  <a:lnTo>
                    <a:pt x="37866" y="16431"/>
                  </a:lnTo>
                  <a:lnTo>
                    <a:pt x="37866" y="18933"/>
                  </a:lnTo>
                  <a:lnTo>
                    <a:pt x="37866" y="21435"/>
                  </a:lnTo>
                  <a:lnTo>
                    <a:pt x="23869" y="37393"/>
                  </a:lnTo>
                  <a:lnTo>
                    <a:pt x="21435" y="37866"/>
                  </a:lnTo>
                  <a:close/>
                </a:path>
              </a:pathLst>
            </a:custGeom>
            <a:solidFill>
              <a:srgbClr val="434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687355" y="816243"/>
              <a:ext cx="2394057" cy="2286000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914087" y="2112305"/>
            <a:ext cx="1851821" cy="1957487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558272" y="3827940"/>
            <a:ext cx="3900170" cy="39011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</a:pPr>
            <a:r>
              <a:rPr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rebuchet MS"/>
                <a:cs typeface="Trebuchet MS"/>
              </a:rPr>
              <a:t>1 группа форм: информирование</a:t>
            </a:r>
          </a:p>
        </p:txBody>
      </p:sp>
      <p:pic>
        <p:nvPicPr>
          <p:cNvPr id="41" name="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878140" y="6205524"/>
            <a:ext cx="1887399" cy="192323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411491" y="4921666"/>
            <a:ext cx="1416801" cy="404845"/>
          </a:xfrm>
          <a:prstGeom prst="rect">
            <a:avLst/>
          </a:prstGeom>
        </p:spPr>
      </p:pic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6364097" y="1147896"/>
            <a:ext cx="7556500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sz="2800" spc="70" dirty="0">
                <a:latin typeface="Microsoft Sans Serif"/>
                <a:cs typeface="Microsoft Sans Serif"/>
              </a:rPr>
              <a:t>Круглые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spc="50" dirty="0">
                <a:latin typeface="Microsoft Sans Serif"/>
                <a:cs typeface="Microsoft Sans Serif"/>
              </a:rPr>
              <a:t>столы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для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родителей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-</a:t>
            </a:r>
            <a:r>
              <a:rPr sz="2800" spc="-114" dirty="0">
                <a:latin typeface="Microsoft Sans Serif"/>
                <a:cs typeface="Microsoft Sans Serif"/>
              </a:rPr>
              <a:t> </a:t>
            </a:r>
            <a:r>
              <a:rPr sz="2800" spc="60" dirty="0">
                <a:latin typeface="Microsoft Sans Serif"/>
                <a:cs typeface="Microsoft Sans Serif"/>
              </a:rPr>
              <a:t>обсуждение </a:t>
            </a:r>
            <a:r>
              <a:rPr sz="2800" spc="55" dirty="0">
                <a:latin typeface="Microsoft Sans Serif"/>
                <a:cs typeface="Microsoft Sans Serif"/>
              </a:rPr>
              <a:t>с</a:t>
            </a:r>
            <a:r>
              <a:rPr sz="2800" spc="-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родителями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140" dirty="0">
                <a:latin typeface="Microsoft Sans Serif"/>
                <a:cs typeface="Microsoft Sans Serif"/>
              </a:rPr>
              <a:t>важных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вопросов,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где </a:t>
            </a:r>
            <a:r>
              <a:rPr sz="2800" spc="150" dirty="0">
                <a:latin typeface="Microsoft Sans Serif"/>
                <a:cs typeface="Microsoft Sans Serif"/>
              </a:rPr>
              <a:t>каждый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высказывает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мнение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170" dirty="0">
                <a:latin typeface="Microsoft Sans Serif"/>
                <a:cs typeface="Microsoft Sans Serif"/>
              </a:rPr>
              <a:t>и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идет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диалог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46312" y="4046477"/>
            <a:ext cx="6791959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sz="2800" spc="65" dirty="0">
                <a:solidFill>
                  <a:srgbClr val="43413E"/>
                </a:solidFill>
                <a:latin typeface="Microsoft Sans Serif"/>
                <a:cs typeface="Microsoft Sans Serif"/>
              </a:rPr>
              <a:t>Библиотеки</a:t>
            </a:r>
            <a:r>
              <a:rPr sz="2800" spc="-17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70" dirty="0">
                <a:solidFill>
                  <a:srgbClr val="43413E"/>
                </a:solidFill>
                <a:latin typeface="Microsoft Sans Serif"/>
                <a:cs typeface="Microsoft Sans Serif"/>
              </a:rPr>
              <a:t>и</a:t>
            </a:r>
            <a:r>
              <a:rPr sz="2800" spc="-17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75" dirty="0">
                <a:solidFill>
                  <a:srgbClr val="43413E"/>
                </a:solidFill>
                <a:latin typeface="Microsoft Sans Serif"/>
                <a:cs typeface="Microsoft Sans Serif"/>
              </a:rPr>
              <a:t>выставки</a:t>
            </a:r>
            <a:r>
              <a:rPr sz="2800" spc="-17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90" dirty="0">
                <a:solidFill>
                  <a:srgbClr val="43413E"/>
                </a:solidFill>
                <a:latin typeface="Microsoft Sans Serif"/>
                <a:cs typeface="Microsoft Sans Serif"/>
              </a:rPr>
              <a:t>книг</a:t>
            </a:r>
            <a:r>
              <a:rPr sz="2800" spc="-17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-</a:t>
            </a:r>
            <a:r>
              <a:rPr sz="2800" spc="-17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14" dirty="0">
                <a:solidFill>
                  <a:srgbClr val="43413E"/>
                </a:solidFill>
                <a:latin typeface="Microsoft Sans Serif"/>
                <a:cs typeface="Microsoft Sans Serif"/>
              </a:rPr>
              <a:t>можно </a:t>
            </a:r>
            <a:r>
              <a:rPr sz="280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создать</a:t>
            </a:r>
            <a:r>
              <a:rPr sz="2800" spc="-17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70" dirty="0">
                <a:solidFill>
                  <a:srgbClr val="43413E"/>
                </a:solidFill>
                <a:latin typeface="Microsoft Sans Serif"/>
                <a:cs typeface="Microsoft Sans Serif"/>
              </a:rPr>
              <a:t>библиотеки</a:t>
            </a:r>
            <a:r>
              <a:rPr sz="2800" spc="-16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55" dirty="0">
                <a:solidFill>
                  <a:srgbClr val="43413E"/>
                </a:solidFill>
                <a:latin typeface="Microsoft Sans Serif"/>
                <a:cs typeface="Microsoft Sans Serif"/>
              </a:rPr>
              <a:t>с</a:t>
            </a:r>
            <a:r>
              <a:rPr sz="2800" spc="-16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70" dirty="0">
                <a:solidFill>
                  <a:srgbClr val="43413E"/>
                </a:solidFill>
                <a:latin typeface="Microsoft Sans Serif"/>
                <a:cs typeface="Microsoft Sans Serif"/>
              </a:rPr>
              <a:t>помощью</a:t>
            </a:r>
            <a:r>
              <a:rPr sz="2800" spc="-16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детей</a:t>
            </a:r>
            <a:r>
              <a:rPr sz="2800" spc="-17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20" dirty="0">
                <a:solidFill>
                  <a:srgbClr val="43413E"/>
                </a:solidFill>
                <a:latin typeface="Microsoft Sans Serif"/>
                <a:cs typeface="Microsoft Sans Serif"/>
              </a:rPr>
              <a:t>и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рекламировать</a:t>
            </a:r>
            <a:r>
              <a:rPr sz="2800" spc="-1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85" dirty="0">
                <a:solidFill>
                  <a:srgbClr val="43413E"/>
                </a:solidFill>
                <a:latin typeface="Microsoft Sans Serif"/>
                <a:cs typeface="Microsoft Sans Serif"/>
              </a:rPr>
              <a:t>книги</a:t>
            </a:r>
            <a:r>
              <a:rPr sz="280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75" dirty="0">
                <a:solidFill>
                  <a:srgbClr val="43413E"/>
                </a:solidFill>
                <a:latin typeface="Microsoft Sans Serif"/>
                <a:cs typeface="Microsoft Sans Serif"/>
              </a:rPr>
              <a:t>на</a:t>
            </a:r>
            <a:r>
              <a:rPr sz="2800" spc="-1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встречах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886954" y="6900258"/>
            <a:ext cx="6511290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Стенды</a:t>
            </a:r>
            <a:r>
              <a:rPr sz="2800" spc="-12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170" dirty="0">
                <a:solidFill>
                  <a:srgbClr val="43413E"/>
                </a:solidFill>
                <a:latin typeface="Microsoft Sans Serif"/>
                <a:cs typeface="Microsoft Sans Serif"/>
              </a:rPr>
              <a:t>и</a:t>
            </a:r>
            <a:r>
              <a:rPr sz="2800" spc="-114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прочее</a:t>
            </a:r>
            <a:r>
              <a:rPr sz="2800" spc="-12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-</a:t>
            </a:r>
            <a:r>
              <a:rPr sz="2800" spc="-114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не</a:t>
            </a:r>
            <a:r>
              <a:rPr sz="2800" spc="-114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прямое</a:t>
            </a:r>
            <a:r>
              <a:rPr sz="2800" spc="-12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средство </a:t>
            </a:r>
            <a:r>
              <a:rPr sz="2800" spc="45" dirty="0">
                <a:solidFill>
                  <a:srgbClr val="43413E"/>
                </a:solidFill>
                <a:latin typeface="Microsoft Sans Serif"/>
                <a:cs typeface="Microsoft Sans Serif"/>
              </a:rPr>
              <a:t>общения,</a:t>
            </a:r>
            <a:r>
              <a:rPr sz="2800" spc="-11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а</a:t>
            </a:r>
            <a:r>
              <a:rPr sz="2800" spc="-9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dirty="0">
                <a:solidFill>
                  <a:srgbClr val="43413E"/>
                </a:solidFill>
                <a:latin typeface="Microsoft Sans Serif"/>
                <a:cs typeface="Microsoft Sans Serif"/>
              </a:rPr>
              <a:t>опосредованное.</a:t>
            </a:r>
            <a:r>
              <a:rPr sz="2800" spc="-100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90" dirty="0">
                <a:solidFill>
                  <a:srgbClr val="43413E"/>
                </a:solidFill>
                <a:latin typeface="Microsoft Sans Serif"/>
                <a:cs typeface="Microsoft Sans Serif"/>
              </a:rPr>
              <a:t>Но</a:t>
            </a:r>
            <a:r>
              <a:rPr sz="2800" spc="-9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43413E"/>
                </a:solidFill>
                <a:latin typeface="Microsoft Sans Serif"/>
                <a:cs typeface="Microsoft Sans Serif"/>
              </a:rPr>
              <a:t>это </a:t>
            </a:r>
            <a:r>
              <a:rPr sz="2800" spc="135" dirty="0">
                <a:solidFill>
                  <a:srgbClr val="43413E"/>
                </a:solidFill>
                <a:latin typeface="Microsoft Sans Serif"/>
                <a:cs typeface="Microsoft Sans Serif"/>
              </a:rPr>
              <a:t>тоже</a:t>
            </a:r>
            <a:r>
              <a:rPr sz="2800" spc="-185" dirty="0">
                <a:solidFill>
                  <a:srgbClr val="43413E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43413E"/>
                </a:solidFill>
                <a:latin typeface="Microsoft Sans Serif"/>
                <a:cs typeface="Microsoft Sans Serif"/>
              </a:rPr>
              <a:t>работает!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693</Words>
  <Application>Microsoft Office PowerPoint</Application>
  <PresentationFormat>Произвольный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Презентация PowerPoint</vt:lpstr>
      <vt:lpstr>Зачем эта программа?</vt:lpstr>
      <vt:lpstr>Первый раздел - о родительстве</vt:lpstr>
      <vt:lpstr>Второй раздел - формы и методы работы</vt:lpstr>
      <vt:lpstr>Почему надо их менять?</vt:lpstr>
      <vt:lpstr>Наблюдение - самый основной метод. Наблюдаем за отношениями детей и</vt:lpstr>
      <vt:lpstr>Собрание: не типичное, не просто “послушайте молча”, а в вовлечением родителей в обсуждение.</vt:lpstr>
      <vt:lpstr>Родительские конференции - на них со своим опытом выступают семьи. Чтобы к этому прийти, нужно родителей вовлечь.</vt:lpstr>
      <vt:lpstr>Круглые столы для родителей - обсуждение с родителями важных вопросов, где каждый высказывает мнение и идет диалог</vt:lpstr>
      <vt:lpstr>Мастер-класс - педагог в роли эксперта учит педагогическим приемам</vt:lpstr>
      <vt:lpstr>Скажи мне — и я забуду, покажи мне — и я запомню, дай мне сделать — и я пойму.</vt:lpstr>
      <vt:lpstr>Управленческий совет - родители и педагоги, совместно решающие ключевые вопроы</vt:lpstr>
      <vt:lpstr>Праздники и досуги - где родители не зрители, а полноправные участники</vt:lpstr>
      <vt:lpstr>Сайт и электронный ресурс</vt:lpstr>
      <vt:lpstr>А если им не надо?</vt:lpstr>
      <vt:lpstr>В каждой теме есть:</vt:lpstr>
      <vt:lpstr>Презентация PowerPoint</vt:lpstr>
      <vt:lpstr>Что такое ОВЗ, особенности работы с такими детьми и их родителями</vt:lpstr>
      <vt:lpstr>Что должны родители и какие права у них есть, в том числе и в детском саду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viktoriad82@vk.com</cp:lastModifiedBy>
  <cp:revision>15</cp:revision>
  <dcterms:created xsi:type="dcterms:W3CDTF">2025-10-30T12:31:50Z</dcterms:created>
  <dcterms:modified xsi:type="dcterms:W3CDTF">2026-02-02T12:37:58Z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2025-10-30T00:00:00Z</vt:filetime>
  </property>
  <property fmtid="{D5CDD505-2E9C-101B-9397-08002B2CF9AE}" pid="3" name="LastSaved">
    <vt:filetime>2025-10-30T00:00:00Z</vt:filetime>
  </property>
  <property fmtid="{D5CDD505-2E9C-101B-9397-08002B2CF9AE}" pid="4" name="Producer">
    <vt:lpwstr>Pdftools SDK</vt:lpwstr>
  </property>
</Properties>
</file>