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25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1406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9674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2159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742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2435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495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876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19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4950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ECFDF7F-714E-47D7-85B1-BDE87F6A3E8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A14201-2C23-404D-85B8-1A53A0C3F0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841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55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7995" y="941427"/>
            <a:ext cx="8028384" cy="407707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Базовый центр МБОУ «Добровская школа-гимназия имени Я.М.Слонимского»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8035" y="4149080"/>
            <a:ext cx="7308304" cy="100811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 полугодие 2018/2019 учебный год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26938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НОРМАТИВНЫЕ </a:t>
            </a: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ДОКУМЕНТЫ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925144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ФЗ от 29.12.2012 №273-ФЗ «Об образовании в РФ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»</a:t>
            </a:r>
            <a:endParaRPr lang="en-US" sz="2000" b="1" i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Государственная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программа «Развитие образования» на 2013-2020 годы, утвержденная распоряжением Правительства РФ от 15.05.2013 №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792-р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-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приказ Управления образования администрации Симферопольского района Республики Крым "Об организации работы ресурсного и базовых центров в 2018/2019 учебном году" от 05.09.2018г. № 549;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-  Типовое положение о центре(ресурсном, опорном, базовом), утвержденное решением ученого совета КРИППО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;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Положение о базовом центре МБОУ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Добровская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школа-гимназия имени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Я.М.Слонимского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», утвержденное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приказом директора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школы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от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06.02.2017г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. №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47-О.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728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08112"/>
            <a:ext cx="8460432" cy="335699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ДЕЯТЕЛЬНОСТИ</a:t>
            </a:r>
            <a:r>
              <a:rPr lang="en-US" sz="4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971600" y="2623220"/>
            <a:ext cx="8445624" cy="165618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Clr>
                <a:schemeClr val="accent6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информационно-аналитическое направление 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71600" y="4365104"/>
            <a:ext cx="8445624" cy="7920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Clr>
                <a:schemeClr val="accent6">
                  <a:lumMod val="50000"/>
                </a:schemeClr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организационно-методическое</a:t>
            </a:r>
            <a:r>
              <a:rPr lang="ru-RU" sz="31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направление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81" y="205680"/>
            <a:ext cx="9396536" cy="243840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МАТЕРИАЛЬНО-ТЕХНИЧЕСКОЕ ОБЕСПЕЧЕНИЕ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idx="1"/>
          </p:nvPr>
        </p:nvSpPr>
        <p:spPr>
          <a:xfrm>
            <a:off x="1341241" y="1316868"/>
            <a:ext cx="8082676" cy="968319"/>
          </a:xfrm>
        </p:spPr>
        <p:txBody>
          <a:bodyPr>
            <a:noAutofit/>
          </a:bodyPr>
          <a:lstStyle/>
          <a:p>
            <a:pPr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кабинетов начальных классов</a:t>
            </a:r>
            <a:endParaRPr lang="en-US" sz="28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кабинета русского языка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кабинета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математики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 физики,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биологии, истории, географии, химии, информатики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q"/>
            </a:pPr>
            <a:endParaRPr lang="ru-RU" sz="3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q"/>
            </a:pPr>
            <a:endParaRPr lang="ru-RU" sz="36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rgbClr val="002060"/>
              </a:buClr>
              <a:buNone/>
            </a:pPr>
            <a:endParaRPr lang="ru-RU" sz="36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0" t="10101" r="6601"/>
          <a:stretch/>
        </p:blipFill>
        <p:spPr>
          <a:xfrm>
            <a:off x="251520" y="4059429"/>
            <a:ext cx="1800200" cy="2568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454" y="3961976"/>
            <a:ext cx="2915816" cy="2186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692" y="4102277"/>
            <a:ext cx="2747797" cy="2060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08" y="3865724"/>
            <a:ext cx="3611893" cy="2708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649" y="4019205"/>
            <a:ext cx="3419872" cy="2564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24" y="3984109"/>
            <a:ext cx="3460356" cy="2595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72" y="3874054"/>
            <a:ext cx="3806941" cy="2855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06" y="4117752"/>
            <a:ext cx="2939819" cy="2204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72" y="3847991"/>
            <a:ext cx="3731428" cy="27985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8" y="3874054"/>
            <a:ext cx="4006376" cy="30047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295" y="3969718"/>
            <a:ext cx="3751272" cy="2813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82" y="4092973"/>
            <a:ext cx="3374877" cy="253115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54" y="4241157"/>
            <a:ext cx="4105842" cy="23095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21088"/>
            <a:ext cx="3041701" cy="22812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75" y="3774639"/>
            <a:ext cx="3781018" cy="283576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487727"/>
            <a:ext cx="7841909" cy="3094300"/>
          </a:xfrm>
        </p:spPr>
        <p:txBody>
          <a:bodyPr>
            <a:no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заседания базового центра по вопросам внедрения ФГОС ООО в 8-х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классах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Мастер-класс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подготовке обучающихся к Всероссийской олимпиаде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школьников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 «Через воспитательные технологии к личностным компетенциям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помощь учителям по вопросам аттестации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535" y="3784415"/>
            <a:ext cx="3767984" cy="2825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621" y="3853282"/>
            <a:ext cx="3465605" cy="2599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994" y="3948980"/>
            <a:ext cx="3404511" cy="2553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505" y="3900651"/>
            <a:ext cx="4250894" cy="2391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98" y="3835687"/>
            <a:ext cx="4361593" cy="2453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224" y="172008"/>
            <a:ext cx="7355160" cy="1315615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Экскурсии в музеи: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6222" y="1033137"/>
            <a:ext cx="8100392" cy="352839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«Защитники Отечества»</a:t>
            </a:r>
          </a:p>
          <a:p>
            <a:pPr>
              <a:buClr>
                <a:srgbClr val="FF0000"/>
              </a:buClr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Крым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дорогой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тысячелетий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>
              <a:buClr>
                <a:srgbClr val="FF0000"/>
              </a:buClr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Къырым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меним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Ватаным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293" y="3183058"/>
            <a:ext cx="3419872" cy="1923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8" y="3150477"/>
            <a:ext cx="2651786" cy="1988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694" y="2667565"/>
            <a:ext cx="2414532" cy="1810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130" y="4111564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23" y="4116469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80728"/>
            <a:ext cx="843801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Желаем творческих успехов!</a:t>
            </a:r>
            <a: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/>
            </a:r>
            <a:br>
              <a:rPr lang="ru-RU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780928"/>
            <a:ext cx="3612232" cy="3612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34542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1_Тема Office">
  <a:themeElements>
    <a:clrScheme name="Другая 8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%D0%A4%D0%BE%D0%BA%D0%B8%D0%BD%D0%B0%20%D0%9B.%20%D0%9F.%20%D0%A8%D0%B0%D0%B1%D0%BB%D0%BE%D0%BD%20%D0%BF%D1%80%D0%B5%D0%B7%D0%B5%D0%BD%D1%82%D0%B0%D1%86%D0%B8%D0%B8%20-%2023</Template>
  <TotalTime>181</TotalTime>
  <Words>167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1_Тема Office</vt:lpstr>
      <vt:lpstr>Базовый центр МБОУ «Добровская школа-гимназия имени Я.М.Слонимского»</vt:lpstr>
      <vt:lpstr>НОРМАТИВНЫЕ ДОКУМЕНТЫ:</vt:lpstr>
      <vt:lpstr>ОСНОВНЫЕ НАПРАВЛЕНИЯ ДЕЯТЕЛЬНОСТИ:</vt:lpstr>
      <vt:lpstr>МАТЕРИАЛЬНО-ТЕХНИЧЕСКОЕ ОБЕСПЕЧЕНИЕ </vt:lpstr>
      <vt:lpstr>Презентация PowerPoint</vt:lpstr>
      <vt:lpstr>Экскурсии в музеи: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Базовый центр МБОУ «Добровская школа-гимназия имени Я.М.Слонимского»</dc:title>
  <dc:creator>Школа</dc:creator>
  <cp:lastModifiedBy>Ирэна</cp:lastModifiedBy>
  <cp:revision>46</cp:revision>
  <dcterms:created xsi:type="dcterms:W3CDTF">2019-03-02T12:26:24Z</dcterms:created>
  <dcterms:modified xsi:type="dcterms:W3CDTF">2019-02-25T08:00:25Z</dcterms:modified>
</cp:coreProperties>
</file>