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25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4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6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5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74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43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95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76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19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95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F7F-714E-47D7-85B1-BDE87F6A3E8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4201-2C23-404D-85B8-1A53A0C3F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41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5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995" y="941427"/>
            <a:ext cx="8028384" cy="4077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центр МБОУ «Добровская школа-гимназия имени Я.М.Слонимского»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035" y="4149080"/>
            <a:ext cx="7308304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полугодие 2018/2019 учебный год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69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92514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ФЗ от 29.12.2012 №273-ФЗ «Об образовании в РФ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Государственная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программа «Развитие образования» на 2013-2020 годы, утвержденная распоряжением Правительства РФ от 15.05.2013 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792-р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приказ Управления образования администрации Симферопольского района Республики Крым "Об организации работы ресурсного и базовых центров в 2018/2019 учебном году" от 05.09.2018г. № 549;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  Типовое положение о центре(ресурсном, опорном, базовом), утвержденное решением ученого совета КРИППО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;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Положение о базовом центре МБОУ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Добровская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школа-гимназия имени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Я.М.Слонимского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», утвержденное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приказом директора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школы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06.02.2017г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№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47-О.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2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08112"/>
            <a:ext cx="8460432" cy="33569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1600" y="2623220"/>
            <a:ext cx="8445624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информационно-аналитическое направление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4365104"/>
            <a:ext cx="8445624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1" y="205680"/>
            <a:ext cx="9396536" cy="24384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41241" y="1316868"/>
            <a:ext cx="8082676" cy="968319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кабинетов начальных классов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кабинета русского языка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кабинета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физики,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биологии, истории, географии, химии, информатики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0101" r="6601"/>
          <a:stretch/>
        </p:blipFill>
        <p:spPr>
          <a:xfrm>
            <a:off x="251520" y="4059429"/>
            <a:ext cx="1800200" cy="256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54" y="3961976"/>
            <a:ext cx="2915816" cy="218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92" y="4102277"/>
            <a:ext cx="2747797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08" y="3865724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49" y="4019205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4" y="3984109"/>
            <a:ext cx="3460356" cy="259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2" y="3874054"/>
            <a:ext cx="3806941" cy="285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6" y="4117752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72" y="3847991"/>
            <a:ext cx="3731428" cy="2798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8" y="3874054"/>
            <a:ext cx="4006376" cy="3004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95" y="3969718"/>
            <a:ext cx="3751272" cy="2813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2" y="4092973"/>
            <a:ext cx="3374877" cy="25311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4" y="4241157"/>
            <a:ext cx="4105842" cy="2309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3041701" cy="2281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75" y="3774639"/>
            <a:ext cx="3781018" cy="28357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87727"/>
            <a:ext cx="7841909" cy="30943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заседания базового центра по вопросам внедрения ФГОС ООО в 8-х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классах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подготовке обучающихся к Всероссийской олимпиаде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«Через воспитательные технологии к личностным компетенциям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учителям по вопросам аттестации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35" y="3784415"/>
            <a:ext cx="3767984" cy="282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21" y="3853282"/>
            <a:ext cx="3465605" cy="259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94" y="3948980"/>
            <a:ext cx="3404511" cy="255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3900651"/>
            <a:ext cx="4250894" cy="239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8" y="3835687"/>
            <a:ext cx="4361593" cy="2453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224" y="172008"/>
            <a:ext cx="7355160" cy="131561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в музеи: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222" y="1033137"/>
            <a:ext cx="8100392" cy="352839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«Защитники Отечества»</a:t>
            </a:r>
          </a:p>
          <a:p>
            <a:pPr>
              <a:buClr>
                <a:srgbClr val="FF0000"/>
              </a:buClr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дорогой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тысячелетий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>
              <a:buClr>
                <a:srgbClr val="FF0000"/>
              </a:buClr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Къырым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меним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Ватаным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93" y="3183058"/>
            <a:ext cx="3419872" cy="192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" y="3150477"/>
            <a:ext cx="265178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94" y="2667565"/>
            <a:ext cx="2414532" cy="1810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30" y="4111564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23" y="4116469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80728"/>
            <a:ext cx="84380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Желаем творческих успехов!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3612232" cy="361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45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8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%D0%A4%D0%BE%D0%BA%D0%B8%D0%BD%D0%B0%20%D0%9B.%20%D0%9F.%20%D0%A8%D0%B0%D0%B1%D0%BB%D0%BE%D0%BD%20%D0%BF%D1%80%D0%B5%D0%B7%D0%B5%D0%BD%D1%82%D0%B0%D1%86%D0%B8%D0%B8%20-%2023</Template>
  <TotalTime>181</TotalTime>
  <Words>167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Базовый центр МБОУ «Добровская школа-гимназия имени Я.М.Слонимского»</vt:lpstr>
      <vt:lpstr>НОРМАТИВНЫЕ ДОКУМЕНТЫ:</vt:lpstr>
      <vt:lpstr>ОСНОВНЫЕ НАПРАВЛЕНИЯ ДЕЯТЕЛЬНОСТИ:</vt:lpstr>
      <vt:lpstr>МАТЕРИАЛЬНО-ТЕХНИЧЕСКОЕ ОБЕСПЕЧЕНИЕ </vt:lpstr>
      <vt:lpstr>Презентация PowerPoint</vt:lpstr>
      <vt:lpstr>Экскурсии в музеи: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Базовый центр МБОУ «Добровская школа-гимназия имени Я.М.Слонимского»</dc:title>
  <dc:creator>Школа</dc:creator>
  <cp:lastModifiedBy>Ирэна</cp:lastModifiedBy>
  <cp:revision>46</cp:revision>
  <dcterms:created xsi:type="dcterms:W3CDTF">2019-03-02T12:26:24Z</dcterms:created>
  <dcterms:modified xsi:type="dcterms:W3CDTF">2019-02-25T08:00:25Z</dcterms:modified>
</cp:coreProperties>
</file>