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2" r:id="rId4"/>
    <p:sldId id="287" r:id="rId5"/>
    <p:sldId id="269" r:id="rId6"/>
    <p:sldId id="276" r:id="rId7"/>
    <p:sldId id="277" r:id="rId8"/>
    <p:sldId id="275" r:id="rId9"/>
    <p:sldId id="285" r:id="rId10"/>
    <p:sldId id="268" r:id="rId11"/>
    <p:sldId id="271" r:id="rId12"/>
    <p:sldId id="282" r:id="rId13"/>
    <p:sldId id="283" r:id="rId14"/>
    <p:sldId id="289" r:id="rId15"/>
    <p:sldId id="288" r:id="rId16"/>
    <p:sldId id="264" r:id="rId1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3" autoAdjust="0"/>
    <p:restoredTop sz="93097" autoAdjust="0"/>
  </p:normalViewPr>
  <p:slideViewPr>
    <p:cSldViewPr>
      <p:cViewPr varScale="1">
        <p:scale>
          <a:sx n="65" d="100"/>
          <a:sy n="65" d="100"/>
        </p:scale>
        <p:origin x="-4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3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E9F651-8DE4-4FDD-ABF6-BF9DCF3A55D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F06ACE-17FB-4AD7-A767-AFF37E3623DF}">
      <dgm:prSet phldrT="[Текст]" custT="1"/>
      <dgm:spPr>
        <a:xfrm>
          <a:off x="4841" y="1990331"/>
          <a:ext cx="1167551" cy="368736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1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Претендент</a:t>
          </a:r>
        </a:p>
      </dgm:t>
    </dgm:pt>
    <dgm:pt modelId="{FD7CDE4F-D626-416E-88C4-00C7E7FF09D4}" type="parTrans" cxnId="{0C5F50F3-4815-4269-AFC3-51276035B4C4}">
      <dgm:prSet/>
      <dgm:spPr/>
      <dgm:t>
        <a:bodyPr/>
        <a:lstStyle/>
        <a:p>
          <a:endParaRPr lang="ru-RU"/>
        </a:p>
      </dgm:t>
    </dgm:pt>
    <dgm:pt modelId="{EE5CED2E-0A05-4A1D-A12E-8BF47862A592}" type="sibTrans" cxnId="{0C5F50F3-4815-4269-AFC3-51276035B4C4}">
      <dgm:prSet/>
      <dgm:spPr/>
      <dgm:t>
        <a:bodyPr/>
        <a:lstStyle/>
        <a:p>
          <a:endParaRPr lang="ru-RU"/>
        </a:p>
      </dgm:t>
    </dgm:pt>
    <dgm:pt modelId="{D456F167-3E0B-4CD1-86C3-E1AB0368E576}">
      <dgm:prSet phldrT="[Текст]" custT="1"/>
      <dgm:spPr>
        <a:xfrm>
          <a:off x="1388671" y="1250391"/>
          <a:ext cx="861080" cy="425798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должностные </a:t>
          </a:r>
          <a:r>
            <a:rPr lang="ru-RU" sz="9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обязанности</a:t>
          </a:r>
          <a:endParaRPr lang="ru-RU" sz="9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A594C7-8F00-4351-8AE2-270FF1FCE243}" type="parTrans" cxnId="{45156112-8721-410C-A81B-A874F579AD0B}">
      <dgm:prSet/>
      <dgm:spPr>
        <a:xfrm rot="17214602">
          <a:off x="908753" y="1810445"/>
          <a:ext cx="743558" cy="17099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35380BA-06A9-498A-9702-0EC165C63EE2}" type="sibTrans" cxnId="{45156112-8721-410C-A81B-A874F579AD0B}">
      <dgm:prSet/>
      <dgm:spPr/>
      <dgm:t>
        <a:bodyPr/>
        <a:lstStyle/>
        <a:p>
          <a:endParaRPr lang="ru-RU"/>
        </a:p>
      </dgm:t>
    </dgm:pt>
    <dgm:pt modelId="{D619E025-1AC2-4866-B76A-CEA0E4877421}">
      <dgm:prSet phldrT="[Текст]" custT="1"/>
      <dgm:spPr>
        <a:xfrm>
          <a:off x="2555522" y="626570"/>
          <a:ext cx="925852" cy="567654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содержание</a:t>
          </a:r>
          <a:r>
            <a:rPr lang="ru-RU" sz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ru-RU" sz="9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работы </a:t>
          </a:r>
        </a:p>
      </dgm:t>
    </dgm:pt>
    <dgm:pt modelId="{C3934C81-14E7-487C-8256-15726BA58215}" type="parTrans" cxnId="{E4502A10-4425-48E3-A71D-03AC3751114F}">
      <dgm:prSet/>
      <dgm:spPr>
        <a:xfrm rot="17936655">
          <a:off x="2086731" y="1178294"/>
          <a:ext cx="631812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D85D97B-D83B-460F-BD6C-7CBE687D9162}" type="sibTrans" cxnId="{E4502A10-4425-48E3-A71D-03AC3751114F}">
      <dgm:prSet/>
      <dgm:spPr/>
      <dgm:t>
        <a:bodyPr/>
        <a:lstStyle/>
        <a:p>
          <a:endParaRPr lang="ru-RU"/>
        </a:p>
      </dgm:t>
    </dgm:pt>
    <dgm:pt modelId="{32B7D5E3-1CF2-4D6F-BADB-44F6F8DA0EE9}">
      <dgm:prSet phldrT="[Текст]" custT="1"/>
      <dgm:spPr>
        <a:xfrm>
          <a:off x="1379999" y="2685329"/>
          <a:ext cx="1079467" cy="430163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эффективный контракт</a:t>
          </a:r>
        </a:p>
      </dgm:t>
    </dgm:pt>
    <dgm:pt modelId="{9111B02B-0D70-4406-8290-C949F7E0CBF0}" type="parTrans" cxnId="{CA591523-BD83-4504-B80E-9FF7567541D5}">
      <dgm:prSet/>
      <dgm:spPr>
        <a:xfrm rot="4442140">
          <a:off x="898784" y="2529005"/>
          <a:ext cx="754823" cy="17099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0703445-AC51-46A1-88C9-D250356CC46F}" type="sibTrans" cxnId="{CA591523-BD83-4504-B80E-9FF7567541D5}">
      <dgm:prSet/>
      <dgm:spPr/>
      <dgm:t>
        <a:bodyPr/>
        <a:lstStyle/>
        <a:p>
          <a:endParaRPr lang="ru-RU"/>
        </a:p>
      </dgm:t>
    </dgm:pt>
    <dgm:pt modelId="{F479C9C4-218F-4498-A2D5-DBD96E7E6769}">
      <dgm:prSet phldrT="[Текст]" custT="1"/>
      <dgm:spPr>
        <a:xfrm>
          <a:off x="2978027" y="2470275"/>
          <a:ext cx="1546110" cy="555880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ru-RU" sz="9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связь: сертификат - уровень оплаты труда - уровень ТД</a:t>
          </a:r>
        </a:p>
      </dgm:t>
    </dgm:pt>
    <dgm:pt modelId="{19946666-D94E-4395-BB35-1A4FF8FCAAB6}" type="parTrans" cxnId="{0FB9CBFE-B58F-4523-9D47-FC1AE41BBDAF}">
      <dgm:prSet/>
      <dgm:spPr>
        <a:xfrm rot="20618593">
          <a:off x="2448530" y="2815763"/>
          <a:ext cx="540434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1E7F15-A4AC-48FE-BB5B-8EB221CF11EA}" type="sibTrans" cxnId="{0FB9CBFE-B58F-4523-9D47-FC1AE41BBDAF}">
      <dgm:prSet/>
      <dgm:spPr/>
      <dgm:t>
        <a:bodyPr/>
        <a:lstStyle/>
        <a:p>
          <a:endParaRPr lang="ru-RU"/>
        </a:p>
      </dgm:t>
    </dgm:pt>
    <dgm:pt modelId="{A5211663-C157-4BBE-9941-8D152A319552}">
      <dgm:prSet custT="1"/>
      <dgm:spPr>
        <a:xfrm>
          <a:off x="2852797" y="1884327"/>
          <a:ext cx="1763606" cy="483733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strike="noStrike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 квалификационной категории - четыре уровня</a:t>
          </a:r>
        </a:p>
      </dgm:t>
    </dgm:pt>
    <dgm:pt modelId="{817A2476-57D1-4F3B-A573-AA7B12265E81}" type="parTrans" cxnId="{D00CB8A2-944E-436B-9FB0-48226A5CC8ED}">
      <dgm:prSet/>
      <dgm:spPr>
        <a:xfrm rot="17815935">
          <a:off x="2221931" y="2504753"/>
          <a:ext cx="868401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495CA65-14D2-43F9-B94A-2E3991779A31}" type="sibTrans" cxnId="{D00CB8A2-944E-436B-9FB0-48226A5CC8ED}">
      <dgm:prSet/>
      <dgm:spPr/>
      <dgm:t>
        <a:bodyPr/>
        <a:lstStyle/>
        <a:p>
          <a:endParaRPr lang="ru-RU"/>
        </a:p>
      </dgm:t>
    </dgm:pt>
    <dgm:pt modelId="{DEA4FCA8-AF5F-4C14-BE1B-16AD2AFFB520}">
      <dgm:prSet custT="1"/>
      <dgm:spPr>
        <a:xfrm>
          <a:off x="3834660" y="273924"/>
          <a:ext cx="1736142" cy="387187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0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вида работ -перечень ТФ</a:t>
          </a:r>
        </a:p>
      </dgm:t>
    </dgm:pt>
    <dgm:pt modelId="{ACC04220-71E5-48A0-9F5A-9383D1EDF257}" type="parTrans" cxnId="{48DBD6B3-98F7-4C45-8B1F-300DC4D3C5D6}">
      <dgm:prSet/>
      <dgm:spPr>
        <a:xfrm rot="18514766">
          <a:off x="3374754" y="680407"/>
          <a:ext cx="566527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AB64727-B986-4AAE-B380-D18FF212E8F8}" type="sibTrans" cxnId="{48DBD6B3-98F7-4C45-8B1F-300DC4D3C5D6}">
      <dgm:prSet/>
      <dgm:spPr/>
      <dgm:t>
        <a:bodyPr/>
        <a:lstStyle/>
        <a:p>
          <a:endParaRPr lang="ru-RU"/>
        </a:p>
      </dgm:t>
    </dgm:pt>
    <dgm:pt modelId="{426F3273-4AB7-4D73-B025-8FFCEFF99D2E}">
      <dgm:prSet custT="1"/>
      <dgm:spPr>
        <a:xfrm>
          <a:off x="3871025" y="803941"/>
          <a:ext cx="1899197" cy="371837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spcAft>
              <a:spcPts val="0"/>
            </a:spcAft>
          </a:pPr>
          <a:r>
            <a:rPr lang="ru-RU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решаемых задач - перечень требуемых ТД </a:t>
          </a:r>
        </a:p>
      </dgm:t>
    </dgm:pt>
    <dgm:pt modelId="{A537B19E-109B-4F40-8BAA-083330025A28}" type="parTrans" cxnId="{6D4870AF-1BFC-4A46-A6BD-B36C4721B722}">
      <dgm:prSet/>
      <dgm:spPr>
        <a:xfrm rot="691586">
          <a:off x="3477364" y="941579"/>
          <a:ext cx="397670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01EA1F2-CAE9-4734-BC23-5B585255F197}" type="sibTrans" cxnId="{6D4870AF-1BFC-4A46-A6BD-B36C4721B722}">
      <dgm:prSet/>
      <dgm:spPr/>
      <dgm:t>
        <a:bodyPr/>
        <a:lstStyle/>
        <a:p>
          <a:endParaRPr lang="ru-RU"/>
        </a:p>
      </dgm:t>
    </dgm:pt>
    <dgm:pt modelId="{D371D638-3734-4D7D-982F-D334135CA914}">
      <dgm:prSet custT="1"/>
      <dgm:spPr>
        <a:xfrm>
          <a:off x="2583221" y="1350076"/>
          <a:ext cx="2256576" cy="368736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оплата труда в связи </a:t>
          </a:r>
          <a:r>
            <a:rPr lang="ru-RU" sz="900" strike="noStrike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 объемом работ и </a:t>
          </a:r>
          <a:r>
            <a:rPr lang="ru-RU" sz="900" strike="noStrik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квалификацией</a:t>
          </a:r>
        </a:p>
      </dgm:t>
    </dgm:pt>
    <dgm:pt modelId="{96547041-8D3F-4435-A3A4-0928C47D7707}" type="parTrans" cxnId="{CFBA87D7-8652-4D49-8E9F-83C42ECDB8C9}">
      <dgm:prSet/>
      <dgm:spPr>
        <a:xfrm rot="722690">
          <a:off x="2245998" y="1490317"/>
          <a:ext cx="340976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B908DA4-FC33-43AE-B7EC-E38EF9B4689B}" type="sibTrans" cxnId="{CFBA87D7-8652-4D49-8E9F-83C42ECDB8C9}">
      <dgm:prSet/>
      <dgm:spPr/>
      <dgm:t>
        <a:bodyPr/>
        <a:lstStyle/>
        <a:p>
          <a:endParaRPr lang="ru-RU"/>
        </a:p>
      </dgm:t>
    </dgm:pt>
    <dgm:pt modelId="{90E64849-15EF-462E-8B16-DC77335DB60F}">
      <dgm:prSet custT="1"/>
      <dgm:spPr>
        <a:xfrm>
          <a:off x="4905275" y="1846613"/>
          <a:ext cx="1443137" cy="518704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Сертификат </a:t>
          </a:r>
          <a:r>
            <a:rPr lang="ru-RU" sz="1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квалификационной  </a:t>
          </a:r>
          <a:r>
            <a:rPr lang="ru-RU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категории и связь с должностью</a:t>
          </a:r>
        </a:p>
      </dgm:t>
    </dgm:pt>
    <dgm:pt modelId="{A02BE568-9612-4010-938E-6EED68FBF93C}" type="parTrans" cxnId="{75CD1F7C-89F3-4E01-8194-7E0695F24C70}">
      <dgm:prSet/>
      <dgm:spPr>
        <a:xfrm rot="21359657">
          <a:off x="4616049" y="2107530"/>
          <a:ext cx="289579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4B5C710-0E4C-4EDC-A30F-21C158EFC887}" type="sibTrans" cxnId="{75CD1F7C-89F3-4E01-8194-7E0695F24C70}">
      <dgm:prSet/>
      <dgm:spPr/>
      <dgm:t>
        <a:bodyPr/>
        <a:lstStyle/>
        <a:p>
          <a:endParaRPr lang="ru-RU"/>
        </a:p>
      </dgm:t>
    </dgm:pt>
    <dgm:pt modelId="{5BC4BEB6-4DA2-4CAD-A888-A18F588C0114}">
      <dgm:prSet/>
      <dgm:spPr>
        <a:xfrm>
          <a:off x="68522" y="0"/>
          <a:ext cx="2385944" cy="637625"/>
        </a:xfrm>
        <a:solidFill>
          <a:srgbClr val="F79646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проф стандарт - ТФ и ТД с требованиями к диплому (квалификации) и квалификационной категории</a:t>
          </a:r>
        </a:p>
      </dgm:t>
    </dgm:pt>
    <dgm:pt modelId="{E3EA4052-C752-4166-9B58-6F6AF300AEE0}" type="parTrans" cxnId="{85E2DC15-46DF-488E-8019-57E4A95235C2}">
      <dgm:prSet/>
      <dgm:spPr>
        <a:xfrm rot="14355364">
          <a:off x="-459223" y="1238206"/>
          <a:ext cx="2159362" cy="17099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5F60B06-4843-48DE-9F81-0E3CFE8AF54A}" type="sibTrans" cxnId="{85E2DC15-46DF-488E-8019-57E4A95235C2}">
      <dgm:prSet/>
      <dgm:spPr/>
      <dgm:t>
        <a:bodyPr/>
        <a:lstStyle/>
        <a:p>
          <a:endParaRPr lang="ru-RU"/>
        </a:p>
      </dgm:t>
    </dgm:pt>
    <dgm:pt modelId="{D3C49DC2-193F-451F-B4B1-2643ADB0ADA8}">
      <dgm:prSet custT="1"/>
      <dgm:spPr>
        <a:xfrm>
          <a:off x="2975063" y="3103291"/>
          <a:ext cx="1648412" cy="535342"/>
        </a:xfr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strike="noStrik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условия работы и </a:t>
          </a:r>
          <a:r>
            <a:rPr lang="ru-RU" sz="900" strike="noStrik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требования </a:t>
          </a:r>
          <a:r>
            <a:rPr lang="ru-RU" sz="900" strike="noStrik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 квалификации</a:t>
          </a:r>
        </a:p>
      </dgm:t>
    </dgm:pt>
    <dgm:pt modelId="{48E6AC02-0FCA-406B-A0BE-92BF450D4FC6}" type="parTrans" cxnId="{104B3C23-1B94-48F3-9FC4-C50BBD0D327F}">
      <dgm:prSet/>
      <dgm:spPr>
        <a:xfrm rot="2543081">
          <a:off x="2368245" y="3127137"/>
          <a:ext cx="698039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D5C242-9933-431F-A78E-1331E66F4DF8}" type="sibTrans" cxnId="{104B3C23-1B94-48F3-9FC4-C50BBD0D327F}">
      <dgm:prSet/>
      <dgm:spPr/>
      <dgm:t>
        <a:bodyPr/>
        <a:lstStyle/>
        <a:p>
          <a:endParaRPr lang="ru-RU"/>
        </a:p>
      </dgm:t>
    </dgm:pt>
    <dgm:pt modelId="{82FB7DC8-D54C-4FDD-861B-1C5092D758A0}">
      <dgm:prSet custT="1"/>
      <dgm:spPr>
        <a:xfrm>
          <a:off x="4939604" y="3139881"/>
          <a:ext cx="1408808" cy="464707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9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ожидаемый результат и критерии качества</a:t>
          </a:r>
        </a:p>
      </dgm:t>
    </dgm:pt>
    <dgm:pt modelId="{E8B0166B-B463-4F70-B22B-9557733161D2}" type="parTrans" cxnId="{6CC92BCA-4C19-4085-9907-433727CC0BF9}">
      <dgm:prSet/>
      <dgm:spPr>
        <a:xfrm rot="13834">
          <a:off x="4623474" y="3363049"/>
          <a:ext cx="316131" cy="17099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A6B65C2-C4E8-4654-9286-55F07F9C45FA}" type="sibTrans" cxnId="{6CC92BCA-4C19-4085-9907-433727CC0BF9}">
      <dgm:prSet/>
      <dgm:spPr/>
      <dgm:t>
        <a:bodyPr/>
        <a:lstStyle/>
        <a:p>
          <a:endParaRPr lang="ru-RU"/>
        </a:p>
      </dgm:t>
    </dgm:pt>
    <dgm:pt modelId="{28142B45-E293-4220-8D3E-92DAF4045BBD}" type="pres">
      <dgm:prSet presAssocID="{A3E9F651-8DE4-4FDD-ABF6-BF9DCF3A55D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86EDB4-6C13-49DA-A1C4-DEAF7A4EE9C6}" type="pres">
      <dgm:prSet presAssocID="{0FF06ACE-17FB-4AD7-A767-AFF37E3623DF}" presName="root1" presStyleCnt="0"/>
      <dgm:spPr/>
    </dgm:pt>
    <dgm:pt modelId="{3DBE4812-16CC-4D43-AB94-0DDFFD982328}" type="pres">
      <dgm:prSet presAssocID="{0FF06ACE-17FB-4AD7-A767-AFF37E3623DF}" presName="LevelOneTextNode" presStyleLbl="node0" presStyleIdx="0" presStyleCnt="1" custScaleX="158318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1C6D7B93-5CCE-4BC7-B191-C7DB54680885}" type="pres">
      <dgm:prSet presAssocID="{0FF06ACE-17FB-4AD7-A767-AFF37E3623DF}" presName="level2hierChild" presStyleCnt="0"/>
      <dgm:spPr/>
    </dgm:pt>
    <dgm:pt modelId="{48564BFC-8FEA-4B11-9184-24595709C0F9}" type="pres">
      <dgm:prSet presAssocID="{A2A594C7-8F00-4351-8AE2-270FF1FCE243}" presName="conn2-1" presStyleLbl="parChTrans1D2" presStyleIdx="0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742496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678F333-EFAA-4B13-801D-04CC651CA0FA}" type="pres">
      <dgm:prSet presAssocID="{A2A594C7-8F00-4351-8AE2-270FF1FCE243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8025BC8-68D7-4AC5-93E7-62D86923D68B}" type="pres">
      <dgm:prSet presAssocID="{D456F167-3E0B-4CD1-86C3-E1AB0368E576}" presName="root2" presStyleCnt="0"/>
      <dgm:spPr/>
    </dgm:pt>
    <dgm:pt modelId="{9EAAACFE-4596-4780-8668-E0D1A2EBB852}" type="pres">
      <dgm:prSet presAssocID="{D456F167-3E0B-4CD1-86C3-E1AB0368E576}" presName="LevelTwoTextNode" presStyleLbl="node2" presStyleIdx="0" presStyleCnt="3" custScaleX="116761" custScaleY="115475" custLinFactY="86192" custLinFactNeighborX="-10673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9B75C593-2433-4FE8-8D4F-19837A16FEE6}" type="pres">
      <dgm:prSet presAssocID="{D456F167-3E0B-4CD1-86C3-E1AB0368E576}" presName="level3hierChild" presStyleCnt="0"/>
      <dgm:spPr/>
    </dgm:pt>
    <dgm:pt modelId="{11DA9F84-1E17-4BBD-B1BF-244C4C26C014}" type="pres">
      <dgm:prSet presAssocID="{C3934C81-14E7-487C-8256-15726BA58215}" presName="conn2-1" presStyleLbl="parChTrans1D3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BC029EA-52AB-41BF-8BB4-7E5007AA59F0}" type="pres">
      <dgm:prSet presAssocID="{C3934C81-14E7-487C-8256-15726BA58215}" presName="connTx" presStyleLbl="parChTrans1D3" presStyleIdx="0" presStyleCnt="5"/>
      <dgm:spPr/>
      <dgm:t>
        <a:bodyPr/>
        <a:lstStyle/>
        <a:p>
          <a:endParaRPr lang="ru-RU"/>
        </a:p>
      </dgm:t>
    </dgm:pt>
    <dgm:pt modelId="{EAA90EE0-D740-4764-8930-04F453557EB4}" type="pres">
      <dgm:prSet presAssocID="{D619E025-1AC2-4866-B76A-CEA0E4877421}" presName="root2" presStyleCnt="0"/>
      <dgm:spPr/>
    </dgm:pt>
    <dgm:pt modelId="{CA402B77-82CF-43F7-9B70-62BFDEA54A37}" type="pres">
      <dgm:prSet presAssocID="{D619E025-1AC2-4866-B76A-CEA0E4877421}" presName="LevelTwoTextNode" presStyleLbl="node3" presStyleIdx="0" presStyleCnt="5" custScaleX="125544" custScaleY="153946" custLinFactY="10474" custLinFactNeighborX="-9211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2EB08BE-6F47-4C84-9C00-0A3542AB1A08}" type="pres">
      <dgm:prSet presAssocID="{D619E025-1AC2-4866-B76A-CEA0E4877421}" presName="level3hierChild" presStyleCnt="0"/>
      <dgm:spPr/>
    </dgm:pt>
    <dgm:pt modelId="{4F3D89D1-1400-4E13-AABA-9C9E8CA7AD38}" type="pres">
      <dgm:prSet presAssocID="{ACC04220-71E5-48A0-9F5A-9383D1EDF257}" presName="conn2-1" presStyleLbl="parChTrans1D4" presStyleIdx="0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16A57ED9-68B5-4287-B134-9BA92B6FBD42}" type="pres">
      <dgm:prSet presAssocID="{ACC04220-71E5-48A0-9F5A-9383D1EDF257}" presName="connTx" presStyleLbl="parChTrans1D4" presStyleIdx="0" presStyleCnt="4"/>
      <dgm:spPr/>
      <dgm:t>
        <a:bodyPr/>
        <a:lstStyle/>
        <a:p>
          <a:endParaRPr lang="ru-RU"/>
        </a:p>
      </dgm:t>
    </dgm:pt>
    <dgm:pt modelId="{8948207C-A089-4F77-9586-F15681704600}" type="pres">
      <dgm:prSet presAssocID="{DEA4FCA8-AF5F-4C14-BE1B-16AD2AFFB520}" presName="root2" presStyleCnt="0"/>
      <dgm:spPr/>
    </dgm:pt>
    <dgm:pt modelId="{78255CED-CC29-4D7D-8BB7-D4A64A7C9A84}" type="pres">
      <dgm:prSet presAssocID="{DEA4FCA8-AF5F-4C14-BE1B-16AD2AFFB520}" presName="LevelTwoTextNode" presStyleLbl="node4" presStyleIdx="0" presStyleCnt="4" custScaleX="235418" custScaleY="105004" custLinFactNeighborX="-1306" custLinFactNeighborY="4828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95B3B588-7BB8-470F-A18F-12830EE4BCAD}" type="pres">
      <dgm:prSet presAssocID="{DEA4FCA8-AF5F-4C14-BE1B-16AD2AFFB520}" presName="level3hierChild" presStyleCnt="0"/>
      <dgm:spPr/>
    </dgm:pt>
    <dgm:pt modelId="{1A8EA8F6-88AA-4DDB-953C-414E09103F61}" type="pres">
      <dgm:prSet presAssocID="{A537B19E-109B-4F40-8BAA-083330025A28}" presName="conn2-1" presStyleLbl="parChTrans1D4" presStyleIdx="1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6794F6EF-D987-448F-81A9-F5C77DD14467}" type="pres">
      <dgm:prSet presAssocID="{A537B19E-109B-4F40-8BAA-083330025A28}" presName="connTx" presStyleLbl="parChTrans1D4" presStyleIdx="1" presStyleCnt="4"/>
      <dgm:spPr/>
      <dgm:t>
        <a:bodyPr/>
        <a:lstStyle/>
        <a:p>
          <a:endParaRPr lang="ru-RU"/>
        </a:p>
      </dgm:t>
    </dgm:pt>
    <dgm:pt modelId="{61C95E58-C634-4C2C-A1BD-71F57B1D5A7A}" type="pres">
      <dgm:prSet presAssocID="{426F3273-4AB7-4D73-B025-8FFCEFF99D2E}" presName="root2" presStyleCnt="0"/>
      <dgm:spPr/>
    </dgm:pt>
    <dgm:pt modelId="{768F339E-8F47-4018-B963-758F6F521E03}" type="pres">
      <dgm:prSet presAssocID="{426F3273-4AB7-4D73-B025-8FFCEFF99D2E}" presName="LevelTwoTextNode" presStyleLbl="node4" presStyleIdx="1" presStyleCnt="4" custScaleX="257528" custScaleY="100841" custLinFactNeighborX="3625" custLinFactNeighborY="7202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67DDC5EE-AEB5-4E5D-9C50-8AB12EFA68F4}" type="pres">
      <dgm:prSet presAssocID="{426F3273-4AB7-4D73-B025-8FFCEFF99D2E}" presName="level3hierChild" presStyleCnt="0"/>
      <dgm:spPr/>
    </dgm:pt>
    <dgm:pt modelId="{6181981A-DD18-4197-AB74-BCDBF9F7F336}" type="pres">
      <dgm:prSet presAssocID="{96547041-8D3F-4435-A3A4-0928C47D7707}" presName="conn2-1" presStyleLbl="parChTrans1D3" presStyleIdx="1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333373" y="852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7DF77498-626A-4095-A4B0-F0457D93A36D}" type="pres">
      <dgm:prSet presAssocID="{96547041-8D3F-4435-A3A4-0928C47D7707}" presName="connTx" presStyleLbl="parChTrans1D3" presStyleIdx="1" presStyleCnt="5"/>
      <dgm:spPr/>
      <dgm:t>
        <a:bodyPr/>
        <a:lstStyle/>
        <a:p>
          <a:endParaRPr lang="ru-RU"/>
        </a:p>
      </dgm:t>
    </dgm:pt>
    <dgm:pt modelId="{78E751F7-CC39-4508-9E2D-1F8F474DFBD4}" type="pres">
      <dgm:prSet presAssocID="{D371D638-3734-4D7D-982F-D334135CA914}" presName="root2" presStyleCnt="0"/>
      <dgm:spPr/>
    </dgm:pt>
    <dgm:pt modelId="{89569A4D-20F4-4129-B427-914AE9CC2FE8}" type="pres">
      <dgm:prSet presAssocID="{D371D638-3734-4D7D-982F-D334135CA914}" presName="LevelTwoTextNode" presStyleLbl="node3" presStyleIdx="1" presStyleCnt="5" custScaleX="305988" custLinFactY="4291" custLinFactNeighborX="-5455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32038B7D-7374-4B77-AE33-99B823192AEE}" type="pres">
      <dgm:prSet presAssocID="{D371D638-3734-4D7D-982F-D334135CA914}" presName="level3hierChild" presStyleCnt="0"/>
      <dgm:spPr/>
    </dgm:pt>
    <dgm:pt modelId="{CBCDA644-4B53-4EA3-BDC2-E9EAF6E6F24D}" type="pres">
      <dgm:prSet presAssocID="{9111B02B-0D70-4406-8290-C949F7E0CBF0}" presName="conn2-1" presStyleLbl="parChTrans1D2" presStyleIdx="1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742496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0ED091D-A53E-482C-98E9-97CFF33170D1}" type="pres">
      <dgm:prSet presAssocID="{9111B02B-0D70-4406-8290-C949F7E0CBF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20BA4C3-E751-4439-80F4-B66360884C6C}" type="pres">
      <dgm:prSet presAssocID="{32B7D5E3-1CF2-4D6F-BADB-44F6F8DA0EE9}" presName="root2" presStyleCnt="0"/>
      <dgm:spPr/>
    </dgm:pt>
    <dgm:pt modelId="{85ABDA69-1727-4F89-940A-4E126EA1FEE2}" type="pres">
      <dgm:prSet presAssocID="{32B7D5E3-1CF2-4D6F-BADB-44F6F8DA0EE9}" presName="LevelTwoTextNode" presStyleLbl="node2" presStyleIdx="1" presStyleCnt="3" custScaleX="146374" custScaleY="116659" custLinFactY="76433" custLinFactNeighborX="-11849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6E02EC13-8B4A-4AD3-8853-337F667D35DF}" type="pres">
      <dgm:prSet presAssocID="{32B7D5E3-1CF2-4D6F-BADB-44F6F8DA0EE9}" presName="level3hierChild" presStyleCnt="0"/>
      <dgm:spPr/>
    </dgm:pt>
    <dgm:pt modelId="{43A130C7-0B0D-4794-8B15-CD7AE0403CC7}" type="pres">
      <dgm:prSet presAssocID="{817A2476-57D1-4F3B-A573-AA7B12265E81}" presName="conn2-1" presStyleLbl="parChTrans1D3" presStyleIdx="2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667013CE-BB5B-4850-82F8-47696F7AC694}" type="pres">
      <dgm:prSet presAssocID="{817A2476-57D1-4F3B-A573-AA7B12265E81}" presName="connTx" presStyleLbl="parChTrans1D3" presStyleIdx="2" presStyleCnt="5"/>
      <dgm:spPr/>
      <dgm:t>
        <a:bodyPr/>
        <a:lstStyle/>
        <a:p>
          <a:endParaRPr lang="ru-RU"/>
        </a:p>
      </dgm:t>
    </dgm:pt>
    <dgm:pt modelId="{9F496552-00F4-40B2-A81C-838049FF25E3}" type="pres">
      <dgm:prSet presAssocID="{A5211663-C157-4BBE-9941-8D152A319552}" presName="root2" presStyleCnt="0"/>
      <dgm:spPr/>
    </dgm:pt>
    <dgm:pt modelId="{8E658639-0E66-411E-9C70-134DFDF05EDB}" type="pres">
      <dgm:prSet presAssocID="{A5211663-C157-4BBE-9941-8D152A319552}" presName="LevelTwoTextNode" presStyleLbl="node3" presStyleIdx="2" presStyleCnt="5" custScaleX="239142" custScaleY="131187" custLinFactY="29436" custLinFactNeighborX="1486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5694481B-EBD8-46BF-A75B-CE6A4E22146B}" type="pres">
      <dgm:prSet presAssocID="{A5211663-C157-4BBE-9941-8D152A319552}" presName="level3hierChild" presStyleCnt="0"/>
      <dgm:spPr/>
    </dgm:pt>
    <dgm:pt modelId="{58A54881-4671-4309-BBCE-B870A489FAB2}" type="pres">
      <dgm:prSet presAssocID="{A02BE568-9612-4010-938E-6EED68FBF93C}" presName="conn2-1" presStyleLbl="parChTrans1D4" presStyleIdx="2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416834" y="852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66752825-E393-4257-B346-6000740145DB}" type="pres">
      <dgm:prSet presAssocID="{A02BE568-9612-4010-938E-6EED68FBF93C}" presName="connTx" presStyleLbl="parChTrans1D4" presStyleIdx="2" presStyleCnt="4"/>
      <dgm:spPr/>
      <dgm:t>
        <a:bodyPr/>
        <a:lstStyle/>
        <a:p>
          <a:endParaRPr lang="ru-RU"/>
        </a:p>
      </dgm:t>
    </dgm:pt>
    <dgm:pt modelId="{55EA311B-31F3-47C0-9D95-0287A3FAAB57}" type="pres">
      <dgm:prSet presAssocID="{90E64849-15EF-462E-8B16-DC77335DB60F}" presName="root2" presStyleCnt="0"/>
      <dgm:spPr/>
    </dgm:pt>
    <dgm:pt modelId="{E562EC66-6035-4A59-884A-DB46D751E30E}" type="pres">
      <dgm:prSet presAssocID="{90E64849-15EF-462E-8B16-DC77335DB60F}" presName="LevelTwoTextNode" presStyleLbl="node4" presStyleIdx="2" presStyleCnt="4" custScaleX="195687" custScaleY="140671" custLinFactY="23950" custLinFactNeighborX="1446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EBDFECD1-2F17-4D9F-8001-AA3CBDA739C0}" type="pres">
      <dgm:prSet presAssocID="{90E64849-15EF-462E-8B16-DC77335DB60F}" presName="level3hierChild" presStyleCnt="0"/>
      <dgm:spPr/>
    </dgm:pt>
    <dgm:pt modelId="{44EC8666-56B7-4D0D-B011-32F9D3CDA905}" type="pres">
      <dgm:prSet presAssocID="{19946666-D94E-4395-BB35-1A4FF8FCAAB6}" presName="conn2-1" presStyleLbl="parChTrans1D3" presStyleIdx="3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4A9962AF-F2C1-4774-8DE9-AF6F560D883D}" type="pres">
      <dgm:prSet presAssocID="{19946666-D94E-4395-BB35-1A4FF8FCAAB6}" presName="connTx" presStyleLbl="parChTrans1D3" presStyleIdx="3" presStyleCnt="5"/>
      <dgm:spPr/>
      <dgm:t>
        <a:bodyPr/>
        <a:lstStyle/>
        <a:p>
          <a:endParaRPr lang="ru-RU"/>
        </a:p>
      </dgm:t>
    </dgm:pt>
    <dgm:pt modelId="{6213619E-0763-44B4-AF4B-D96F805C4EF9}" type="pres">
      <dgm:prSet presAssocID="{F479C9C4-218F-4498-A2D5-DBD96E7E6769}" presName="root2" presStyleCnt="0"/>
      <dgm:spPr/>
    </dgm:pt>
    <dgm:pt modelId="{DDC62F9A-E305-493B-A877-B346653F7946}" type="pres">
      <dgm:prSet presAssocID="{F479C9C4-218F-4498-A2D5-DBD96E7E6769}" presName="LevelTwoTextNode" presStyleLbl="node3" presStyleIdx="3" presStyleCnt="5" custScaleX="209650" custScaleY="150753" custLinFactY="42156" custLinFactNeighborX="18467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44C61375-06D9-4262-8799-06E0E0E3B393}" type="pres">
      <dgm:prSet presAssocID="{F479C9C4-218F-4498-A2D5-DBD96E7E6769}" presName="level3hierChild" presStyleCnt="0"/>
      <dgm:spPr/>
    </dgm:pt>
    <dgm:pt modelId="{AF3EACB9-9A9E-4651-8DA9-232CC7233DAD}" type="pres">
      <dgm:prSet presAssocID="{48E6AC02-0FCA-406B-A0BE-92BF450D4FC6}" presName="conn2-1" presStyleLbl="parChTrans1D3" presStyleIdx="4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8549"/>
              </a:moveTo>
              <a:lnTo>
                <a:pt x="698039" y="854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2DE25E95-93DF-41E4-B916-6C16617220BA}" type="pres">
      <dgm:prSet presAssocID="{48E6AC02-0FCA-406B-A0BE-92BF450D4FC6}" presName="connTx" presStyleLbl="parChTrans1D3" presStyleIdx="4" presStyleCnt="5"/>
      <dgm:spPr/>
      <dgm:t>
        <a:bodyPr/>
        <a:lstStyle/>
        <a:p>
          <a:endParaRPr lang="ru-RU"/>
        </a:p>
      </dgm:t>
    </dgm:pt>
    <dgm:pt modelId="{2A014926-A85B-4484-8A26-1644D5BB09A1}" type="pres">
      <dgm:prSet presAssocID="{D3C49DC2-193F-451F-B4B1-2643ADB0ADA8}" presName="root2" presStyleCnt="0"/>
      <dgm:spPr/>
    </dgm:pt>
    <dgm:pt modelId="{92FBC39F-8B2A-4BFE-8D9A-E7BB93C8F11A}" type="pres">
      <dgm:prSet presAssocID="{D3C49DC2-193F-451F-B4B1-2643ADB0ADA8}" presName="LevelTwoTextNode" presStyleLbl="node3" presStyleIdx="4" presStyleCnt="5" custScaleX="223522" custScaleY="145183" custLinFactY="48075" custLinFactNeighborX="18065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647658B-E558-47A8-95E5-3296F8ABEEF7}" type="pres">
      <dgm:prSet presAssocID="{D3C49DC2-193F-451F-B4B1-2643ADB0ADA8}" presName="level3hierChild" presStyleCnt="0"/>
      <dgm:spPr/>
    </dgm:pt>
    <dgm:pt modelId="{2F7FB608-94DF-445C-BFE7-BB5F34B59C3B}" type="pres">
      <dgm:prSet presAssocID="{E8B0166B-B463-4F70-B22B-9557733161D2}" presName="conn2-1" presStyleLbl="parChTrans1D4" presStyleIdx="3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8549"/>
              </a:moveTo>
              <a:lnTo>
                <a:pt x="316131" y="854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61E2E1CD-42D5-4DC9-A6AE-F449343C56C1}" type="pres">
      <dgm:prSet presAssocID="{E8B0166B-B463-4F70-B22B-9557733161D2}" presName="connTx" presStyleLbl="parChTrans1D4" presStyleIdx="3" presStyleCnt="4"/>
      <dgm:spPr/>
      <dgm:t>
        <a:bodyPr/>
        <a:lstStyle/>
        <a:p>
          <a:endParaRPr lang="ru-RU"/>
        </a:p>
      </dgm:t>
    </dgm:pt>
    <dgm:pt modelId="{431668B9-B6B0-411D-ADDC-5C7358885B92}" type="pres">
      <dgm:prSet presAssocID="{82FB7DC8-D54C-4FDD-861B-1C5092D758A0}" presName="root2" presStyleCnt="0"/>
      <dgm:spPr/>
    </dgm:pt>
    <dgm:pt modelId="{5434E978-BCFE-4D4B-B13C-08F01CF4712B}" type="pres">
      <dgm:prSet presAssocID="{82FB7DC8-D54C-4FDD-861B-1C5092D758A0}" presName="LevelTwoTextNode" presStyleLbl="node4" presStyleIdx="3" presStyleCnt="4" custScaleX="191032" custScaleY="126027" custLinFactY="48420" custLinFactNeighborX="21721" custLinFactNeighborY="1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DB119D2-7FEF-4514-A44C-2F5814E32FC6}" type="pres">
      <dgm:prSet presAssocID="{82FB7DC8-D54C-4FDD-861B-1C5092D758A0}" presName="level3hierChild" presStyleCnt="0"/>
      <dgm:spPr/>
    </dgm:pt>
    <dgm:pt modelId="{A714F3E9-1DAB-4441-97C6-3800DBF1E139}" type="pres">
      <dgm:prSet presAssocID="{E3EA4052-C752-4166-9B58-6F6AF300AEE0}" presName="conn2-1" presStyleLbl="parChTrans1D2" presStyleIdx="2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1536185" y="852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05639FA4-1021-4732-A40C-530733A62276}" type="pres">
      <dgm:prSet presAssocID="{E3EA4052-C752-4166-9B58-6F6AF300AEE0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FD9F8F3-023D-427D-8CC3-1AECCF807C20}" type="pres">
      <dgm:prSet presAssocID="{5BC4BEB6-4DA2-4CAD-A888-A18F588C0114}" presName="root2" presStyleCnt="0"/>
      <dgm:spPr/>
    </dgm:pt>
    <dgm:pt modelId="{047BECA2-A1B1-4AAE-9A3A-27C64788A033}" type="pres">
      <dgm:prSet presAssocID="{5BC4BEB6-4DA2-4CAD-A888-A18F588C0114}" presName="LevelTwoTextNode" presStyleLbl="node2" presStyleIdx="2" presStyleCnt="3" custScaleX="323530" custScaleY="172922" custLinFactX="-98578" custLinFactY="-326822" custLinFactNeighborX="-100000" custLinFactNeighborY="-40000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23AE3AC-1877-4C44-8575-4E44A4127127}" type="pres">
      <dgm:prSet presAssocID="{5BC4BEB6-4DA2-4CAD-A888-A18F588C0114}" presName="level3hierChild" presStyleCnt="0"/>
      <dgm:spPr/>
    </dgm:pt>
  </dgm:ptLst>
  <dgm:cxnLst>
    <dgm:cxn modelId="{EBE13C94-96F2-451F-96BC-17979AE31CA8}" type="presOf" srcId="{ACC04220-71E5-48A0-9F5A-9383D1EDF257}" destId="{16A57ED9-68B5-4287-B134-9BA92B6FBD42}" srcOrd="1" destOrd="0" presId="urn:microsoft.com/office/officeart/2005/8/layout/hierarchy2"/>
    <dgm:cxn modelId="{AB8F0E42-2FD9-474F-BF5F-BA197B986EEC}" type="presOf" srcId="{32B7D5E3-1CF2-4D6F-BADB-44F6F8DA0EE9}" destId="{85ABDA69-1727-4F89-940A-4E126EA1FEE2}" srcOrd="0" destOrd="0" presId="urn:microsoft.com/office/officeart/2005/8/layout/hierarchy2"/>
    <dgm:cxn modelId="{C59EDF11-7BBD-4032-B5BE-ED0E7F71A6EB}" type="presOf" srcId="{E8B0166B-B463-4F70-B22B-9557733161D2}" destId="{61E2E1CD-42D5-4DC9-A6AE-F449343C56C1}" srcOrd="1" destOrd="0" presId="urn:microsoft.com/office/officeart/2005/8/layout/hierarchy2"/>
    <dgm:cxn modelId="{6B689751-AAB0-4C71-8C71-BB4A56E9C9D4}" type="presOf" srcId="{817A2476-57D1-4F3B-A573-AA7B12265E81}" destId="{43A130C7-0B0D-4794-8B15-CD7AE0403CC7}" srcOrd="0" destOrd="0" presId="urn:microsoft.com/office/officeart/2005/8/layout/hierarchy2"/>
    <dgm:cxn modelId="{E3D91EB5-161C-495A-B337-092BF1696883}" type="presOf" srcId="{90E64849-15EF-462E-8B16-DC77335DB60F}" destId="{E562EC66-6035-4A59-884A-DB46D751E30E}" srcOrd="0" destOrd="0" presId="urn:microsoft.com/office/officeart/2005/8/layout/hierarchy2"/>
    <dgm:cxn modelId="{F64C3529-9960-4CEA-BCA2-EF4E89207365}" type="presOf" srcId="{C3934C81-14E7-487C-8256-15726BA58215}" destId="{3BC029EA-52AB-41BF-8BB4-7E5007AA59F0}" srcOrd="1" destOrd="0" presId="urn:microsoft.com/office/officeart/2005/8/layout/hierarchy2"/>
    <dgm:cxn modelId="{10B92A4B-E993-4E6A-8A51-5F968B8E7D03}" type="presOf" srcId="{DEA4FCA8-AF5F-4C14-BE1B-16AD2AFFB520}" destId="{78255CED-CC29-4D7D-8BB7-D4A64A7C9A84}" srcOrd="0" destOrd="0" presId="urn:microsoft.com/office/officeart/2005/8/layout/hierarchy2"/>
    <dgm:cxn modelId="{85E2DC15-46DF-488E-8019-57E4A95235C2}" srcId="{0FF06ACE-17FB-4AD7-A767-AFF37E3623DF}" destId="{5BC4BEB6-4DA2-4CAD-A888-A18F588C0114}" srcOrd="2" destOrd="0" parTransId="{E3EA4052-C752-4166-9B58-6F6AF300AEE0}" sibTransId="{95F60B06-4843-48DE-9F81-0E3CFE8AF54A}"/>
    <dgm:cxn modelId="{CA591523-BD83-4504-B80E-9FF7567541D5}" srcId="{0FF06ACE-17FB-4AD7-A767-AFF37E3623DF}" destId="{32B7D5E3-1CF2-4D6F-BADB-44F6F8DA0EE9}" srcOrd="1" destOrd="0" parTransId="{9111B02B-0D70-4406-8290-C949F7E0CBF0}" sibTransId="{10703445-AC51-46A1-88C9-D250356CC46F}"/>
    <dgm:cxn modelId="{B1D59F62-A753-40EC-84F2-F545E845A6C2}" type="presOf" srcId="{D456F167-3E0B-4CD1-86C3-E1AB0368E576}" destId="{9EAAACFE-4596-4780-8668-E0D1A2EBB852}" srcOrd="0" destOrd="0" presId="urn:microsoft.com/office/officeart/2005/8/layout/hierarchy2"/>
    <dgm:cxn modelId="{B4376EAA-978F-43CF-92FE-AA11BA80C0B8}" type="presOf" srcId="{A2A594C7-8F00-4351-8AE2-270FF1FCE243}" destId="{48564BFC-8FEA-4B11-9184-24595709C0F9}" srcOrd="0" destOrd="0" presId="urn:microsoft.com/office/officeart/2005/8/layout/hierarchy2"/>
    <dgm:cxn modelId="{1185B882-477F-4AD7-8D14-3358B0F60C07}" type="presOf" srcId="{9111B02B-0D70-4406-8290-C949F7E0CBF0}" destId="{30ED091D-A53E-482C-98E9-97CFF33170D1}" srcOrd="1" destOrd="0" presId="urn:microsoft.com/office/officeart/2005/8/layout/hierarchy2"/>
    <dgm:cxn modelId="{48DBD6B3-98F7-4C45-8B1F-300DC4D3C5D6}" srcId="{D619E025-1AC2-4866-B76A-CEA0E4877421}" destId="{DEA4FCA8-AF5F-4C14-BE1B-16AD2AFFB520}" srcOrd="0" destOrd="0" parTransId="{ACC04220-71E5-48A0-9F5A-9383D1EDF257}" sibTransId="{3AB64727-B986-4AAE-B380-D18FF212E8F8}"/>
    <dgm:cxn modelId="{8BF69AA3-8BFD-4BC8-B131-80AFD6497BAB}" type="presOf" srcId="{C3934C81-14E7-487C-8256-15726BA58215}" destId="{11DA9F84-1E17-4BBD-B1BF-244C4C26C014}" srcOrd="0" destOrd="0" presId="urn:microsoft.com/office/officeart/2005/8/layout/hierarchy2"/>
    <dgm:cxn modelId="{5BC48A91-D4E2-450E-9F95-83DB736CBF21}" type="presOf" srcId="{E8B0166B-B463-4F70-B22B-9557733161D2}" destId="{2F7FB608-94DF-445C-BFE7-BB5F34B59C3B}" srcOrd="0" destOrd="0" presId="urn:microsoft.com/office/officeart/2005/8/layout/hierarchy2"/>
    <dgm:cxn modelId="{F77388F2-FD55-4773-A07E-D11FFBD81FCD}" type="presOf" srcId="{D371D638-3734-4D7D-982F-D334135CA914}" destId="{89569A4D-20F4-4129-B427-914AE9CC2FE8}" srcOrd="0" destOrd="0" presId="urn:microsoft.com/office/officeart/2005/8/layout/hierarchy2"/>
    <dgm:cxn modelId="{519E0191-144B-49BB-BC63-1E5C1713336C}" type="presOf" srcId="{96547041-8D3F-4435-A3A4-0928C47D7707}" destId="{6181981A-DD18-4197-AB74-BCDBF9F7F336}" srcOrd="0" destOrd="0" presId="urn:microsoft.com/office/officeart/2005/8/layout/hierarchy2"/>
    <dgm:cxn modelId="{F0E37E7E-2905-431B-BA9F-A180DC90933E}" type="presOf" srcId="{96547041-8D3F-4435-A3A4-0928C47D7707}" destId="{7DF77498-626A-4095-A4B0-F0457D93A36D}" srcOrd="1" destOrd="0" presId="urn:microsoft.com/office/officeart/2005/8/layout/hierarchy2"/>
    <dgm:cxn modelId="{6D4870AF-1BFC-4A46-A6BD-B36C4721B722}" srcId="{D619E025-1AC2-4866-B76A-CEA0E4877421}" destId="{426F3273-4AB7-4D73-B025-8FFCEFF99D2E}" srcOrd="1" destOrd="0" parTransId="{A537B19E-109B-4F40-8BAA-083330025A28}" sibTransId="{F01EA1F2-CAE9-4734-BC23-5B585255F197}"/>
    <dgm:cxn modelId="{9F1BE95F-29F1-4AD8-8C5B-90B83535EF5F}" type="presOf" srcId="{19946666-D94E-4395-BB35-1A4FF8FCAAB6}" destId="{44EC8666-56B7-4D0D-B011-32F9D3CDA905}" srcOrd="0" destOrd="0" presId="urn:microsoft.com/office/officeart/2005/8/layout/hierarchy2"/>
    <dgm:cxn modelId="{75CD1F7C-89F3-4E01-8194-7E0695F24C70}" srcId="{A5211663-C157-4BBE-9941-8D152A319552}" destId="{90E64849-15EF-462E-8B16-DC77335DB60F}" srcOrd="0" destOrd="0" parTransId="{A02BE568-9612-4010-938E-6EED68FBF93C}" sibTransId="{74B5C710-0E4C-4EDC-A30F-21C158EFC887}"/>
    <dgm:cxn modelId="{661C40FC-E54F-48E5-8267-5C72EA26CD64}" type="presOf" srcId="{A537B19E-109B-4F40-8BAA-083330025A28}" destId="{6794F6EF-D987-448F-81A9-F5C77DD14467}" srcOrd="1" destOrd="0" presId="urn:microsoft.com/office/officeart/2005/8/layout/hierarchy2"/>
    <dgm:cxn modelId="{0E02626A-4A8C-4379-8505-4B54FFC41CB6}" type="presOf" srcId="{9111B02B-0D70-4406-8290-C949F7E0CBF0}" destId="{CBCDA644-4B53-4EA3-BDC2-E9EAF6E6F24D}" srcOrd="0" destOrd="0" presId="urn:microsoft.com/office/officeart/2005/8/layout/hierarchy2"/>
    <dgm:cxn modelId="{F8CF5370-7E10-4528-9C8F-E69389487ABD}" type="presOf" srcId="{82FB7DC8-D54C-4FDD-861B-1C5092D758A0}" destId="{5434E978-BCFE-4D4B-B13C-08F01CF4712B}" srcOrd="0" destOrd="0" presId="urn:microsoft.com/office/officeart/2005/8/layout/hierarchy2"/>
    <dgm:cxn modelId="{C642A812-3CE8-46B9-B1F0-833DA88DE688}" type="presOf" srcId="{A02BE568-9612-4010-938E-6EED68FBF93C}" destId="{58A54881-4671-4309-BBCE-B870A489FAB2}" srcOrd="0" destOrd="0" presId="urn:microsoft.com/office/officeart/2005/8/layout/hierarchy2"/>
    <dgm:cxn modelId="{30F41729-E792-4B9E-97BD-91AF4E6211AB}" type="presOf" srcId="{817A2476-57D1-4F3B-A573-AA7B12265E81}" destId="{667013CE-BB5B-4850-82F8-47696F7AC694}" srcOrd="1" destOrd="0" presId="urn:microsoft.com/office/officeart/2005/8/layout/hierarchy2"/>
    <dgm:cxn modelId="{6CC92BCA-4C19-4085-9907-433727CC0BF9}" srcId="{D3C49DC2-193F-451F-B4B1-2643ADB0ADA8}" destId="{82FB7DC8-D54C-4FDD-861B-1C5092D758A0}" srcOrd="0" destOrd="0" parTransId="{E8B0166B-B463-4F70-B22B-9557733161D2}" sibTransId="{DA6B65C2-C4E8-4654-9286-55F07F9C45FA}"/>
    <dgm:cxn modelId="{97F5B2BC-62C2-4439-B0AC-B6A9E34651F6}" type="presOf" srcId="{ACC04220-71E5-48A0-9F5A-9383D1EDF257}" destId="{4F3D89D1-1400-4E13-AABA-9C9E8CA7AD38}" srcOrd="0" destOrd="0" presId="urn:microsoft.com/office/officeart/2005/8/layout/hierarchy2"/>
    <dgm:cxn modelId="{C5AD1F1A-8510-4F5A-9F07-950C0DF223B6}" type="presOf" srcId="{426F3273-4AB7-4D73-B025-8FFCEFF99D2E}" destId="{768F339E-8F47-4018-B963-758F6F521E03}" srcOrd="0" destOrd="0" presId="urn:microsoft.com/office/officeart/2005/8/layout/hierarchy2"/>
    <dgm:cxn modelId="{104B3C23-1B94-48F3-9FC4-C50BBD0D327F}" srcId="{32B7D5E3-1CF2-4D6F-BADB-44F6F8DA0EE9}" destId="{D3C49DC2-193F-451F-B4B1-2643ADB0ADA8}" srcOrd="2" destOrd="0" parTransId="{48E6AC02-0FCA-406B-A0BE-92BF450D4FC6}" sibTransId="{15D5C242-9933-431F-A78E-1331E66F4DF8}"/>
    <dgm:cxn modelId="{5287CEFA-8B3F-4339-BD39-0F47A9FECF99}" type="presOf" srcId="{D619E025-1AC2-4866-B76A-CEA0E4877421}" destId="{CA402B77-82CF-43F7-9B70-62BFDEA54A37}" srcOrd="0" destOrd="0" presId="urn:microsoft.com/office/officeart/2005/8/layout/hierarchy2"/>
    <dgm:cxn modelId="{0FA3AC6D-6A7A-44E0-958A-BCF657BA4733}" type="presOf" srcId="{48E6AC02-0FCA-406B-A0BE-92BF450D4FC6}" destId="{AF3EACB9-9A9E-4651-8DA9-232CC7233DAD}" srcOrd="0" destOrd="0" presId="urn:microsoft.com/office/officeart/2005/8/layout/hierarchy2"/>
    <dgm:cxn modelId="{D00CB8A2-944E-436B-9FB0-48226A5CC8ED}" srcId="{32B7D5E3-1CF2-4D6F-BADB-44F6F8DA0EE9}" destId="{A5211663-C157-4BBE-9941-8D152A319552}" srcOrd="0" destOrd="0" parTransId="{817A2476-57D1-4F3B-A573-AA7B12265E81}" sibTransId="{F495CA65-14D2-43F9-B94A-2E3991779A31}"/>
    <dgm:cxn modelId="{E4502A10-4425-48E3-A71D-03AC3751114F}" srcId="{D456F167-3E0B-4CD1-86C3-E1AB0368E576}" destId="{D619E025-1AC2-4866-B76A-CEA0E4877421}" srcOrd="0" destOrd="0" parTransId="{C3934C81-14E7-487C-8256-15726BA58215}" sibTransId="{7D85D97B-D83B-460F-BD6C-7CBE687D9162}"/>
    <dgm:cxn modelId="{45156112-8721-410C-A81B-A874F579AD0B}" srcId="{0FF06ACE-17FB-4AD7-A767-AFF37E3623DF}" destId="{D456F167-3E0B-4CD1-86C3-E1AB0368E576}" srcOrd="0" destOrd="0" parTransId="{A2A594C7-8F00-4351-8AE2-270FF1FCE243}" sibTransId="{C35380BA-06A9-498A-9702-0EC165C63EE2}"/>
    <dgm:cxn modelId="{26B010BE-28BF-4ABC-8672-08E429D2D73B}" type="presOf" srcId="{A5211663-C157-4BBE-9941-8D152A319552}" destId="{8E658639-0E66-411E-9C70-134DFDF05EDB}" srcOrd="0" destOrd="0" presId="urn:microsoft.com/office/officeart/2005/8/layout/hierarchy2"/>
    <dgm:cxn modelId="{986A6D07-49A0-41AB-A028-55A223571032}" type="presOf" srcId="{A537B19E-109B-4F40-8BAA-083330025A28}" destId="{1A8EA8F6-88AA-4DDB-953C-414E09103F61}" srcOrd="0" destOrd="0" presId="urn:microsoft.com/office/officeart/2005/8/layout/hierarchy2"/>
    <dgm:cxn modelId="{CFBA87D7-8652-4D49-8E9F-83C42ECDB8C9}" srcId="{D456F167-3E0B-4CD1-86C3-E1AB0368E576}" destId="{D371D638-3734-4D7D-982F-D334135CA914}" srcOrd="1" destOrd="0" parTransId="{96547041-8D3F-4435-A3A4-0928C47D7707}" sibTransId="{FB908DA4-FC33-43AE-B7EC-E38EF9B4689B}"/>
    <dgm:cxn modelId="{CFB8E3A6-9FC3-4A20-8B9D-FFF2F64A4BEA}" type="presOf" srcId="{19946666-D94E-4395-BB35-1A4FF8FCAAB6}" destId="{4A9962AF-F2C1-4774-8DE9-AF6F560D883D}" srcOrd="1" destOrd="0" presId="urn:microsoft.com/office/officeart/2005/8/layout/hierarchy2"/>
    <dgm:cxn modelId="{C9AD95A3-5304-4FA7-B625-F7595CE7381F}" type="presOf" srcId="{E3EA4052-C752-4166-9B58-6F6AF300AEE0}" destId="{05639FA4-1021-4732-A40C-530733A62276}" srcOrd="1" destOrd="0" presId="urn:microsoft.com/office/officeart/2005/8/layout/hierarchy2"/>
    <dgm:cxn modelId="{F264187C-68F3-4EDA-B33C-E697A7739831}" type="presOf" srcId="{0FF06ACE-17FB-4AD7-A767-AFF37E3623DF}" destId="{3DBE4812-16CC-4D43-AB94-0DDFFD982328}" srcOrd="0" destOrd="0" presId="urn:microsoft.com/office/officeart/2005/8/layout/hierarchy2"/>
    <dgm:cxn modelId="{73EF31A0-DEAB-413B-87F9-D210116F704E}" type="presOf" srcId="{A2A594C7-8F00-4351-8AE2-270FF1FCE243}" destId="{3678F333-EFAA-4B13-801D-04CC651CA0FA}" srcOrd="1" destOrd="0" presId="urn:microsoft.com/office/officeart/2005/8/layout/hierarchy2"/>
    <dgm:cxn modelId="{52A81307-1F66-4D0A-859E-93E92518BB1F}" type="presOf" srcId="{A3E9F651-8DE4-4FDD-ABF6-BF9DCF3A55DA}" destId="{28142B45-E293-4220-8D3E-92DAF4045BBD}" srcOrd="0" destOrd="0" presId="urn:microsoft.com/office/officeart/2005/8/layout/hierarchy2"/>
    <dgm:cxn modelId="{2AF6256B-777A-4034-A84C-BBAE21A11971}" type="presOf" srcId="{D3C49DC2-193F-451F-B4B1-2643ADB0ADA8}" destId="{92FBC39F-8B2A-4BFE-8D9A-E7BB93C8F11A}" srcOrd="0" destOrd="0" presId="urn:microsoft.com/office/officeart/2005/8/layout/hierarchy2"/>
    <dgm:cxn modelId="{AA8E6BF8-E544-442A-8C0F-AB4DFD72E91C}" type="presOf" srcId="{5BC4BEB6-4DA2-4CAD-A888-A18F588C0114}" destId="{047BECA2-A1B1-4AAE-9A3A-27C64788A033}" srcOrd="0" destOrd="0" presId="urn:microsoft.com/office/officeart/2005/8/layout/hierarchy2"/>
    <dgm:cxn modelId="{18A6DBD7-12E6-4A02-BFC5-0BFAB642D5D1}" type="presOf" srcId="{A02BE568-9612-4010-938E-6EED68FBF93C}" destId="{66752825-E393-4257-B346-6000740145DB}" srcOrd="1" destOrd="0" presId="urn:microsoft.com/office/officeart/2005/8/layout/hierarchy2"/>
    <dgm:cxn modelId="{0C5F50F3-4815-4269-AFC3-51276035B4C4}" srcId="{A3E9F651-8DE4-4FDD-ABF6-BF9DCF3A55DA}" destId="{0FF06ACE-17FB-4AD7-A767-AFF37E3623DF}" srcOrd="0" destOrd="0" parTransId="{FD7CDE4F-D626-416E-88C4-00C7E7FF09D4}" sibTransId="{EE5CED2E-0A05-4A1D-A12E-8BF47862A592}"/>
    <dgm:cxn modelId="{2FFB3998-A2CC-4204-903E-F045A4101A86}" type="presOf" srcId="{E3EA4052-C752-4166-9B58-6F6AF300AEE0}" destId="{A714F3E9-1DAB-4441-97C6-3800DBF1E139}" srcOrd="0" destOrd="0" presId="urn:microsoft.com/office/officeart/2005/8/layout/hierarchy2"/>
    <dgm:cxn modelId="{3515D44F-2F85-4E27-B4D5-065CB39EAC60}" type="presOf" srcId="{F479C9C4-218F-4498-A2D5-DBD96E7E6769}" destId="{DDC62F9A-E305-493B-A877-B346653F7946}" srcOrd="0" destOrd="0" presId="urn:microsoft.com/office/officeart/2005/8/layout/hierarchy2"/>
    <dgm:cxn modelId="{0FB9CBFE-B58F-4523-9D47-FC1AE41BBDAF}" srcId="{32B7D5E3-1CF2-4D6F-BADB-44F6F8DA0EE9}" destId="{F479C9C4-218F-4498-A2D5-DBD96E7E6769}" srcOrd="1" destOrd="0" parTransId="{19946666-D94E-4395-BB35-1A4FF8FCAAB6}" sibTransId="{121E7F15-A4AC-48FE-BB5B-8EB221CF11EA}"/>
    <dgm:cxn modelId="{6511F0A7-BE11-48D9-948E-B467713C15D1}" type="presOf" srcId="{48E6AC02-0FCA-406B-A0BE-92BF450D4FC6}" destId="{2DE25E95-93DF-41E4-B916-6C16617220BA}" srcOrd="1" destOrd="0" presId="urn:microsoft.com/office/officeart/2005/8/layout/hierarchy2"/>
    <dgm:cxn modelId="{00107A8D-03D3-47EF-9DF5-B62CBBE2CD38}" type="presParOf" srcId="{28142B45-E293-4220-8D3E-92DAF4045BBD}" destId="{CB86EDB4-6C13-49DA-A1C4-DEAF7A4EE9C6}" srcOrd="0" destOrd="0" presId="urn:microsoft.com/office/officeart/2005/8/layout/hierarchy2"/>
    <dgm:cxn modelId="{8996338B-8425-4CE5-82B1-2069B8D60913}" type="presParOf" srcId="{CB86EDB4-6C13-49DA-A1C4-DEAF7A4EE9C6}" destId="{3DBE4812-16CC-4D43-AB94-0DDFFD982328}" srcOrd="0" destOrd="0" presId="urn:microsoft.com/office/officeart/2005/8/layout/hierarchy2"/>
    <dgm:cxn modelId="{8E67F692-B63B-428E-94C3-96784645E2AC}" type="presParOf" srcId="{CB86EDB4-6C13-49DA-A1C4-DEAF7A4EE9C6}" destId="{1C6D7B93-5CCE-4BC7-B191-C7DB54680885}" srcOrd="1" destOrd="0" presId="urn:microsoft.com/office/officeart/2005/8/layout/hierarchy2"/>
    <dgm:cxn modelId="{CCEF501F-5B2E-4AC4-AD7D-A10228962789}" type="presParOf" srcId="{1C6D7B93-5CCE-4BC7-B191-C7DB54680885}" destId="{48564BFC-8FEA-4B11-9184-24595709C0F9}" srcOrd="0" destOrd="0" presId="urn:microsoft.com/office/officeart/2005/8/layout/hierarchy2"/>
    <dgm:cxn modelId="{794A4759-2A8A-4689-BEAC-872876DE1C81}" type="presParOf" srcId="{48564BFC-8FEA-4B11-9184-24595709C0F9}" destId="{3678F333-EFAA-4B13-801D-04CC651CA0FA}" srcOrd="0" destOrd="0" presId="urn:microsoft.com/office/officeart/2005/8/layout/hierarchy2"/>
    <dgm:cxn modelId="{023A759A-4653-484A-AF2B-704D981C5A28}" type="presParOf" srcId="{1C6D7B93-5CCE-4BC7-B191-C7DB54680885}" destId="{18025BC8-68D7-4AC5-93E7-62D86923D68B}" srcOrd="1" destOrd="0" presId="urn:microsoft.com/office/officeart/2005/8/layout/hierarchy2"/>
    <dgm:cxn modelId="{CE87174A-49CD-47C6-97CD-DB01CD1DC840}" type="presParOf" srcId="{18025BC8-68D7-4AC5-93E7-62D86923D68B}" destId="{9EAAACFE-4596-4780-8668-E0D1A2EBB852}" srcOrd="0" destOrd="0" presId="urn:microsoft.com/office/officeart/2005/8/layout/hierarchy2"/>
    <dgm:cxn modelId="{22FA60E7-2E17-4129-A4DD-D443A68A1A3C}" type="presParOf" srcId="{18025BC8-68D7-4AC5-93E7-62D86923D68B}" destId="{9B75C593-2433-4FE8-8D4F-19837A16FEE6}" srcOrd="1" destOrd="0" presId="urn:microsoft.com/office/officeart/2005/8/layout/hierarchy2"/>
    <dgm:cxn modelId="{8ABD4E92-947C-4B57-8ADC-DA9FE52A12A9}" type="presParOf" srcId="{9B75C593-2433-4FE8-8D4F-19837A16FEE6}" destId="{11DA9F84-1E17-4BBD-B1BF-244C4C26C014}" srcOrd="0" destOrd="0" presId="urn:microsoft.com/office/officeart/2005/8/layout/hierarchy2"/>
    <dgm:cxn modelId="{A1D7362D-4A1D-4EF5-95ED-6A1B7C666A3E}" type="presParOf" srcId="{11DA9F84-1E17-4BBD-B1BF-244C4C26C014}" destId="{3BC029EA-52AB-41BF-8BB4-7E5007AA59F0}" srcOrd="0" destOrd="0" presId="urn:microsoft.com/office/officeart/2005/8/layout/hierarchy2"/>
    <dgm:cxn modelId="{B08FE0D9-3EF9-49D0-8A35-1D669BAE1992}" type="presParOf" srcId="{9B75C593-2433-4FE8-8D4F-19837A16FEE6}" destId="{EAA90EE0-D740-4764-8930-04F453557EB4}" srcOrd="1" destOrd="0" presId="urn:microsoft.com/office/officeart/2005/8/layout/hierarchy2"/>
    <dgm:cxn modelId="{356A4DB5-660C-4B9D-BB3E-00FE7B5D1DF1}" type="presParOf" srcId="{EAA90EE0-D740-4764-8930-04F453557EB4}" destId="{CA402B77-82CF-43F7-9B70-62BFDEA54A37}" srcOrd="0" destOrd="0" presId="urn:microsoft.com/office/officeart/2005/8/layout/hierarchy2"/>
    <dgm:cxn modelId="{A329E320-C7BC-4A85-A110-FC8C0FEA1C1F}" type="presParOf" srcId="{EAA90EE0-D740-4764-8930-04F453557EB4}" destId="{82EB08BE-6F47-4C84-9C00-0A3542AB1A08}" srcOrd="1" destOrd="0" presId="urn:microsoft.com/office/officeart/2005/8/layout/hierarchy2"/>
    <dgm:cxn modelId="{3C51053B-CB73-4E0A-923D-51A1D387AC29}" type="presParOf" srcId="{82EB08BE-6F47-4C84-9C00-0A3542AB1A08}" destId="{4F3D89D1-1400-4E13-AABA-9C9E8CA7AD38}" srcOrd="0" destOrd="0" presId="urn:microsoft.com/office/officeart/2005/8/layout/hierarchy2"/>
    <dgm:cxn modelId="{D78024EF-5AD3-4600-8CD0-1361975019BE}" type="presParOf" srcId="{4F3D89D1-1400-4E13-AABA-9C9E8CA7AD38}" destId="{16A57ED9-68B5-4287-B134-9BA92B6FBD42}" srcOrd="0" destOrd="0" presId="urn:microsoft.com/office/officeart/2005/8/layout/hierarchy2"/>
    <dgm:cxn modelId="{FD3B68B3-32F0-4C86-A336-F320DD48FD84}" type="presParOf" srcId="{82EB08BE-6F47-4C84-9C00-0A3542AB1A08}" destId="{8948207C-A089-4F77-9586-F15681704600}" srcOrd="1" destOrd="0" presId="urn:microsoft.com/office/officeart/2005/8/layout/hierarchy2"/>
    <dgm:cxn modelId="{C9C36084-C054-4D02-B46C-9AEE360E67AD}" type="presParOf" srcId="{8948207C-A089-4F77-9586-F15681704600}" destId="{78255CED-CC29-4D7D-8BB7-D4A64A7C9A84}" srcOrd="0" destOrd="0" presId="urn:microsoft.com/office/officeart/2005/8/layout/hierarchy2"/>
    <dgm:cxn modelId="{E5AEF093-CFAA-4B7C-9F2B-18165616E26B}" type="presParOf" srcId="{8948207C-A089-4F77-9586-F15681704600}" destId="{95B3B588-7BB8-470F-A18F-12830EE4BCAD}" srcOrd="1" destOrd="0" presId="urn:microsoft.com/office/officeart/2005/8/layout/hierarchy2"/>
    <dgm:cxn modelId="{F6544558-FE1E-43C0-B9C0-A836F76098D5}" type="presParOf" srcId="{82EB08BE-6F47-4C84-9C00-0A3542AB1A08}" destId="{1A8EA8F6-88AA-4DDB-953C-414E09103F61}" srcOrd="2" destOrd="0" presId="urn:microsoft.com/office/officeart/2005/8/layout/hierarchy2"/>
    <dgm:cxn modelId="{80F7C8BC-396B-4E4C-A8E7-C43D4F520AE4}" type="presParOf" srcId="{1A8EA8F6-88AA-4DDB-953C-414E09103F61}" destId="{6794F6EF-D987-448F-81A9-F5C77DD14467}" srcOrd="0" destOrd="0" presId="urn:microsoft.com/office/officeart/2005/8/layout/hierarchy2"/>
    <dgm:cxn modelId="{4D58A2B6-9DF7-4B3B-8510-C19185DF9A03}" type="presParOf" srcId="{82EB08BE-6F47-4C84-9C00-0A3542AB1A08}" destId="{61C95E58-C634-4C2C-A1BD-71F57B1D5A7A}" srcOrd="3" destOrd="0" presId="urn:microsoft.com/office/officeart/2005/8/layout/hierarchy2"/>
    <dgm:cxn modelId="{27A72A6D-69F4-4030-85B5-3828AC3FE653}" type="presParOf" srcId="{61C95E58-C634-4C2C-A1BD-71F57B1D5A7A}" destId="{768F339E-8F47-4018-B963-758F6F521E03}" srcOrd="0" destOrd="0" presId="urn:microsoft.com/office/officeart/2005/8/layout/hierarchy2"/>
    <dgm:cxn modelId="{8AB81961-6FCA-402A-A2E6-6FCDB0921365}" type="presParOf" srcId="{61C95E58-C634-4C2C-A1BD-71F57B1D5A7A}" destId="{67DDC5EE-AEB5-4E5D-9C50-8AB12EFA68F4}" srcOrd="1" destOrd="0" presId="urn:microsoft.com/office/officeart/2005/8/layout/hierarchy2"/>
    <dgm:cxn modelId="{E6E6A978-0688-4C04-A76A-3CC799B159E6}" type="presParOf" srcId="{9B75C593-2433-4FE8-8D4F-19837A16FEE6}" destId="{6181981A-DD18-4197-AB74-BCDBF9F7F336}" srcOrd="2" destOrd="0" presId="urn:microsoft.com/office/officeart/2005/8/layout/hierarchy2"/>
    <dgm:cxn modelId="{DEA7EC31-11AD-456F-A84A-8A45EB8FACBD}" type="presParOf" srcId="{6181981A-DD18-4197-AB74-BCDBF9F7F336}" destId="{7DF77498-626A-4095-A4B0-F0457D93A36D}" srcOrd="0" destOrd="0" presId="urn:microsoft.com/office/officeart/2005/8/layout/hierarchy2"/>
    <dgm:cxn modelId="{D4DB6969-AFB4-419F-B714-160A4A08D394}" type="presParOf" srcId="{9B75C593-2433-4FE8-8D4F-19837A16FEE6}" destId="{78E751F7-CC39-4508-9E2D-1F8F474DFBD4}" srcOrd="3" destOrd="0" presId="urn:microsoft.com/office/officeart/2005/8/layout/hierarchy2"/>
    <dgm:cxn modelId="{E3710859-F171-47A6-992C-EBCE1BB41C1C}" type="presParOf" srcId="{78E751F7-CC39-4508-9E2D-1F8F474DFBD4}" destId="{89569A4D-20F4-4129-B427-914AE9CC2FE8}" srcOrd="0" destOrd="0" presId="urn:microsoft.com/office/officeart/2005/8/layout/hierarchy2"/>
    <dgm:cxn modelId="{7B42380C-B82C-4FB7-8605-642E6BD4F043}" type="presParOf" srcId="{78E751F7-CC39-4508-9E2D-1F8F474DFBD4}" destId="{32038B7D-7374-4B77-AE33-99B823192AEE}" srcOrd="1" destOrd="0" presId="urn:microsoft.com/office/officeart/2005/8/layout/hierarchy2"/>
    <dgm:cxn modelId="{9853A25D-F0F9-4B22-B502-165C5996CFA2}" type="presParOf" srcId="{1C6D7B93-5CCE-4BC7-B191-C7DB54680885}" destId="{CBCDA644-4B53-4EA3-BDC2-E9EAF6E6F24D}" srcOrd="2" destOrd="0" presId="urn:microsoft.com/office/officeart/2005/8/layout/hierarchy2"/>
    <dgm:cxn modelId="{F5BA1823-EE92-47D9-81DE-89F3D91622E9}" type="presParOf" srcId="{CBCDA644-4B53-4EA3-BDC2-E9EAF6E6F24D}" destId="{30ED091D-A53E-482C-98E9-97CFF33170D1}" srcOrd="0" destOrd="0" presId="urn:microsoft.com/office/officeart/2005/8/layout/hierarchy2"/>
    <dgm:cxn modelId="{086A2AA5-3916-4CF7-901F-5B099916156C}" type="presParOf" srcId="{1C6D7B93-5CCE-4BC7-B191-C7DB54680885}" destId="{A20BA4C3-E751-4439-80F4-B66360884C6C}" srcOrd="3" destOrd="0" presId="urn:microsoft.com/office/officeart/2005/8/layout/hierarchy2"/>
    <dgm:cxn modelId="{82154975-750C-459F-BF2E-B5ECF5003A7E}" type="presParOf" srcId="{A20BA4C3-E751-4439-80F4-B66360884C6C}" destId="{85ABDA69-1727-4F89-940A-4E126EA1FEE2}" srcOrd="0" destOrd="0" presId="urn:microsoft.com/office/officeart/2005/8/layout/hierarchy2"/>
    <dgm:cxn modelId="{698F7618-6B2E-4AA7-9F06-54B12FEDBC19}" type="presParOf" srcId="{A20BA4C3-E751-4439-80F4-B66360884C6C}" destId="{6E02EC13-8B4A-4AD3-8853-337F667D35DF}" srcOrd="1" destOrd="0" presId="urn:microsoft.com/office/officeart/2005/8/layout/hierarchy2"/>
    <dgm:cxn modelId="{D3D7B909-2F21-4DE4-8841-891B22E3D0B7}" type="presParOf" srcId="{6E02EC13-8B4A-4AD3-8853-337F667D35DF}" destId="{43A130C7-0B0D-4794-8B15-CD7AE0403CC7}" srcOrd="0" destOrd="0" presId="urn:microsoft.com/office/officeart/2005/8/layout/hierarchy2"/>
    <dgm:cxn modelId="{0A1AF870-41F3-49F8-BFDA-D4C91378DF38}" type="presParOf" srcId="{43A130C7-0B0D-4794-8B15-CD7AE0403CC7}" destId="{667013CE-BB5B-4850-82F8-47696F7AC694}" srcOrd="0" destOrd="0" presId="urn:microsoft.com/office/officeart/2005/8/layout/hierarchy2"/>
    <dgm:cxn modelId="{C87D0FFD-BFC1-4224-BCEF-3708037E38CF}" type="presParOf" srcId="{6E02EC13-8B4A-4AD3-8853-337F667D35DF}" destId="{9F496552-00F4-40B2-A81C-838049FF25E3}" srcOrd="1" destOrd="0" presId="urn:microsoft.com/office/officeart/2005/8/layout/hierarchy2"/>
    <dgm:cxn modelId="{1859ED6B-6511-4B79-84B7-63C9C85ED46D}" type="presParOf" srcId="{9F496552-00F4-40B2-A81C-838049FF25E3}" destId="{8E658639-0E66-411E-9C70-134DFDF05EDB}" srcOrd="0" destOrd="0" presId="urn:microsoft.com/office/officeart/2005/8/layout/hierarchy2"/>
    <dgm:cxn modelId="{6B7E5053-B18C-4245-97D4-CE89B90DCF4E}" type="presParOf" srcId="{9F496552-00F4-40B2-A81C-838049FF25E3}" destId="{5694481B-EBD8-46BF-A75B-CE6A4E22146B}" srcOrd="1" destOrd="0" presId="urn:microsoft.com/office/officeart/2005/8/layout/hierarchy2"/>
    <dgm:cxn modelId="{3CE07FB6-5CA0-4B9A-A2BF-106AE185247F}" type="presParOf" srcId="{5694481B-EBD8-46BF-A75B-CE6A4E22146B}" destId="{58A54881-4671-4309-BBCE-B870A489FAB2}" srcOrd="0" destOrd="0" presId="urn:microsoft.com/office/officeart/2005/8/layout/hierarchy2"/>
    <dgm:cxn modelId="{B9F5D0BB-8E69-4172-A393-6C8177CD8695}" type="presParOf" srcId="{58A54881-4671-4309-BBCE-B870A489FAB2}" destId="{66752825-E393-4257-B346-6000740145DB}" srcOrd="0" destOrd="0" presId="urn:microsoft.com/office/officeart/2005/8/layout/hierarchy2"/>
    <dgm:cxn modelId="{BA0BF97C-A7B7-4375-993F-FAD5B559BA26}" type="presParOf" srcId="{5694481B-EBD8-46BF-A75B-CE6A4E22146B}" destId="{55EA311B-31F3-47C0-9D95-0287A3FAAB57}" srcOrd="1" destOrd="0" presId="urn:microsoft.com/office/officeart/2005/8/layout/hierarchy2"/>
    <dgm:cxn modelId="{D81C12E7-A9A3-431E-9BCC-E69B04A339E6}" type="presParOf" srcId="{55EA311B-31F3-47C0-9D95-0287A3FAAB57}" destId="{E562EC66-6035-4A59-884A-DB46D751E30E}" srcOrd="0" destOrd="0" presId="urn:microsoft.com/office/officeart/2005/8/layout/hierarchy2"/>
    <dgm:cxn modelId="{90A66343-0A91-4262-8910-D8B385239C8B}" type="presParOf" srcId="{55EA311B-31F3-47C0-9D95-0287A3FAAB57}" destId="{EBDFECD1-2F17-4D9F-8001-AA3CBDA739C0}" srcOrd="1" destOrd="0" presId="urn:microsoft.com/office/officeart/2005/8/layout/hierarchy2"/>
    <dgm:cxn modelId="{33E4E359-89E2-4059-971B-F8F6CB409B26}" type="presParOf" srcId="{6E02EC13-8B4A-4AD3-8853-337F667D35DF}" destId="{44EC8666-56B7-4D0D-B011-32F9D3CDA905}" srcOrd="2" destOrd="0" presId="urn:microsoft.com/office/officeart/2005/8/layout/hierarchy2"/>
    <dgm:cxn modelId="{D69222B6-31C6-4DEC-BBA8-E0FD78DF2C28}" type="presParOf" srcId="{44EC8666-56B7-4D0D-B011-32F9D3CDA905}" destId="{4A9962AF-F2C1-4774-8DE9-AF6F560D883D}" srcOrd="0" destOrd="0" presId="urn:microsoft.com/office/officeart/2005/8/layout/hierarchy2"/>
    <dgm:cxn modelId="{8CB34212-4F54-46F5-8918-40E43E0D385E}" type="presParOf" srcId="{6E02EC13-8B4A-4AD3-8853-337F667D35DF}" destId="{6213619E-0763-44B4-AF4B-D96F805C4EF9}" srcOrd="3" destOrd="0" presId="urn:microsoft.com/office/officeart/2005/8/layout/hierarchy2"/>
    <dgm:cxn modelId="{A1406D19-9389-4E3D-BE32-0D1178B52BF0}" type="presParOf" srcId="{6213619E-0763-44B4-AF4B-D96F805C4EF9}" destId="{DDC62F9A-E305-493B-A877-B346653F7946}" srcOrd="0" destOrd="0" presId="urn:microsoft.com/office/officeart/2005/8/layout/hierarchy2"/>
    <dgm:cxn modelId="{29899B2E-EEA6-44AC-B524-049FA897CC99}" type="presParOf" srcId="{6213619E-0763-44B4-AF4B-D96F805C4EF9}" destId="{44C61375-06D9-4262-8799-06E0E0E3B393}" srcOrd="1" destOrd="0" presId="urn:microsoft.com/office/officeart/2005/8/layout/hierarchy2"/>
    <dgm:cxn modelId="{AF46EBA4-BB2E-4208-B2AC-E8DB937EFDC7}" type="presParOf" srcId="{6E02EC13-8B4A-4AD3-8853-337F667D35DF}" destId="{AF3EACB9-9A9E-4651-8DA9-232CC7233DAD}" srcOrd="4" destOrd="0" presId="urn:microsoft.com/office/officeart/2005/8/layout/hierarchy2"/>
    <dgm:cxn modelId="{B49A949A-8B0E-44C7-883A-3029C3724E0E}" type="presParOf" srcId="{AF3EACB9-9A9E-4651-8DA9-232CC7233DAD}" destId="{2DE25E95-93DF-41E4-B916-6C16617220BA}" srcOrd="0" destOrd="0" presId="urn:microsoft.com/office/officeart/2005/8/layout/hierarchy2"/>
    <dgm:cxn modelId="{D33DC4A1-613B-48E8-AB63-8D0EF066185F}" type="presParOf" srcId="{6E02EC13-8B4A-4AD3-8853-337F667D35DF}" destId="{2A014926-A85B-4484-8A26-1644D5BB09A1}" srcOrd="5" destOrd="0" presId="urn:microsoft.com/office/officeart/2005/8/layout/hierarchy2"/>
    <dgm:cxn modelId="{0E7D553D-AD10-45D0-A3C3-D62D9A8326B1}" type="presParOf" srcId="{2A014926-A85B-4484-8A26-1644D5BB09A1}" destId="{92FBC39F-8B2A-4BFE-8D9A-E7BB93C8F11A}" srcOrd="0" destOrd="0" presId="urn:microsoft.com/office/officeart/2005/8/layout/hierarchy2"/>
    <dgm:cxn modelId="{FB0D51F7-2CBE-49A3-9134-92B44BC0D766}" type="presParOf" srcId="{2A014926-A85B-4484-8A26-1644D5BB09A1}" destId="{A647658B-E558-47A8-95E5-3296F8ABEEF7}" srcOrd="1" destOrd="0" presId="urn:microsoft.com/office/officeart/2005/8/layout/hierarchy2"/>
    <dgm:cxn modelId="{36CD85B5-383C-42AF-A7CC-03126B56B474}" type="presParOf" srcId="{A647658B-E558-47A8-95E5-3296F8ABEEF7}" destId="{2F7FB608-94DF-445C-BFE7-BB5F34B59C3B}" srcOrd="0" destOrd="0" presId="urn:microsoft.com/office/officeart/2005/8/layout/hierarchy2"/>
    <dgm:cxn modelId="{70EB9167-8030-4DAC-A39F-E3AD7DFBE58D}" type="presParOf" srcId="{2F7FB608-94DF-445C-BFE7-BB5F34B59C3B}" destId="{61E2E1CD-42D5-4DC9-A6AE-F449343C56C1}" srcOrd="0" destOrd="0" presId="urn:microsoft.com/office/officeart/2005/8/layout/hierarchy2"/>
    <dgm:cxn modelId="{AFCF7D25-242F-4939-B6D9-5A5A9D3A09E3}" type="presParOf" srcId="{A647658B-E558-47A8-95E5-3296F8ABEEF7}" destId="{431668B9-B6B0-411D-ADDC-5C7358885B92}" srcOrd="1" destOrd="0" presId="urn:microsoft.com/office/officeart/2005/8/layout/hierarchy2"/>
    <dgm:cxn modelId="{FBF2A404-4E23-47F7-8CE3-966EA30259FE}" type="presParOf" srcId="{431668B9-B6B0-411D-ADDC-5C7358885B92}" destId="{5434E978-BCFE-4D4B-B13C-08F01CF4712B}" srcOrd="0" destOrd="0" presId="urn:microsoft.com/office/officeart/2005/8/layout/hierarchy2"/>
    <dgm:cxn modelId="{341E683E-8751-4AE7-9C9E-4ED9DEB736B5}" type="presParOf" srcId="{431668B9-B6B0-411D-ADDC-5C7358885B92}" destId="{ADB119D2-7FEF-4514-A44C-2F5814E32FC6}" srcOrd="1" destOrd="0" presId="urn:microsoft.com/office/officeart/2005/8/layout/hierarchy2"/>
    <dgm:cxn modelId="{D956DB43-2D1E-44AB-B7EA-D688A6D07453}" type="presParOf" srcId="{1C6D7B93-5CCE-4BC7-B191-C7DB54680885}" destId="{A714F3E9-1DAB-4441-97C6-3800DBF1E139}" srcOrd="4" destOrd="0" presId="urn:microsoft.com/office/officeart/2005/8/layout/hierarchy2"/>
    <dgm:cxn modelId="{B71387C2-34CB-4C1C-9511-ADC3DDDAA932}" type="presParOf" srcId="{A714F3E9-1DAB-4441-97C6-3800DBF1E139}" destId="{05639FA4-1021-4732-A40C-530733A62276}" srcOrd="0" destOrd="0" presId="urn:microsoft.com/office/officeart/2005/8/layout/hierarchy2"/>
    <dgm:cxn modelId="{5804DFEE-52FF-42A6-990E-90D7C564DF59}" type="presParOf" srcId="{1C6D7B93-5CCE-4BC7-B191-C7DB54680885}" destId="{AFD9F8F3-023D-427D-8CC3-1AECCF807C20}" srcOrd="5" destOrd="0" presId="urn:microsoft.com/office/officeart/2005/8/layout/hierarchy2"/>
    <dgm:cxn modelId="{4F4C4529-7869-4F2E-A480-0A62DD6A8CD3}" type="presParOf" srcId="{AFD9F8F3-023D-427D-8CC3-1AECCF807C20}" destId="{047BECA2-A1B1-4AAE-9A3A-27C64788A033}" srcOrd="0" destOrd="0" presId="urn:microsoft.com/office/officeart/2005/8/layout/hierarchy2"/>
    <dgm:cxn modelId="{5A1E124A-A56C-44E3-BFF6-3AFB6D5B355D}" type="presParOf" srcId="{AFD9F8F3-023D-427D-8CC3-1AECCF807C20}" destId="{823AE3AC-1877-4C44-8575-4E44A412712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BE4812-16CC-4D43-AB94-0DDFFD982328}">
      <dsp:nvSpPr>
        <dsp:cNvPr id="0" name=""/>
        <dsp:cNvSpPr/>
      </dsp:nvSpPr>
      <dsp:spPr>
        <a:xfrm>
          <a:off x="7404" y="2481150"/>
          <a:ext cx="1377025" cy="434892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Претендент</a:t>
          </a:r>
        </a:p>
      </dsp:txBody>
      <dsp:txXfrm>
        <a:off x="7404" y="2481150"/>
        <a:ext cx="1377025" cy="434892"/>
      </dsp:txXfrm>
    </dsp:sp>
    <dsp:sp modelId="{48564BFC-8FEA-4B11-9184-24595709C0F9}">
      <dsp:nvSpPr>
        <dsp:cNvPr id="0" name=""/>
        <dsp:cNvSpPr/>
      </dsp:nvSpPr>
      <dsp:spPr>
        <a:xfrm rot="17214602">
          <a:off x="1073490" y="2270996"/>
          <a:ext cx="876962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742496" y="1490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7214602">
        <a:off x="1490047" y="2257150"/>
        <a:ext cx="43848" cy="43848"/>
      </dsp:txXfrm>
    </dsp:sp>
    <dsp:sp modelId="{9EAAACFE-4596-4780-8668-E0D1A2EBB852}">
      <dsp:nvSpPr>
        <dsp:cNvPr id="0" name=""/>
        <dsp:cNvSpPr/>
      </dsp:nvSpPr>
      <dsp:spPr>
        <a:xfrm>
          <a:off x="1639512" y="1608455"/>
          <a:ext cx="1015569" cy="50219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должностные </a:t>
          </a:r>
          <a:r>
            <a:rPr lang="ru-RU" sz="9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обязанности</a:t>
          </a:r>
          <a:endParaRPr lang="ru-RU" sz="9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9512" y="1608455"/>
        <a:ext cx="1015569" cy="502191"/>
      </dsp:txXfrm>
    </dsp:sp>
    <dsp:sp modelId="{11DA9F84-1E17-4BBD-B1BF-244C4C26C014}">
      <dsp:nvSpPr>
        <dsp:cNvPr id="0" name=""/>
        <dsp:cNvSpPr/>
      </dsp:nvSpPr>
      <dsp:spPr>
        <a:xfrm rot="17936655">
          <a:off x="2462812" y="1525429"/>
          <a:ext cx="745167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7936655">
        <a:off x="2816767" y="1514877"/>
        <a:ext cx="37258" cy="37258"/>
      </dsp:txXfrm>
    </dsp:sp>
    <dsp:sp modelId="{CA402B77-82CF-43F7-9B70-62BFDEA54A37}">
      <dsp:nvSpPr>
        <dsp:cNvPr id="0" name=""/>
        <dsp:cNvSpPr/>
      </dsp:nvSpPr>
      <dsp:spPr>
        <a:xfrm>
          <a:off x="3015711" y="872712"/>
          <a:ext cx="1091962" cy="66949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содержание</a:t>
          </a:r>
          <a:r>
            <a:rPr lang="ru-RU" sz="12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ru-RU" sz="9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работы </a:t>
          </a:r>
        </a:p>
      </dsp:txBody>
      <dsp:txXfrm>
        <a:off x="3015711" y="872712"/>
        <a:ext cx="1091962" cy="669499"/>
      </dsp:txXfrm>
    </dsp:sp>
    <dsp:sp modelId="{4F3D89D1-1400-4E13-AABA-9C9E8CA7AD38}">
      <dsp:nvSpPr>
        <dsp:cNvPr id="0" name=""/>
        <dsp:cNvSpPr/>
      </dsp:nvSpPr>
      <dsp:spPr>
        <a:xfrm rot="18514766">
          <a:off x="3981924" y="938215"/>
          <a:ext cx="668170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8514766">
        <a:off x="4299305" y="929588"/>
        <a:ext cx="33408" cy="33408"/>
      </dsp:txXfrm>
    </dsp:sp>
    <dsp:sp modelId="{78255CED-CC29-4D7D-8BB7-D4A64A7C9A84}">
      <dsp:nvSpPr>
        <dsp:cNvPr id="0" name=""/>
        <dsp:cNvSpPr/>
      </dsp:nvSpPr>
      <dsp:spPr>
        <a:xfrm>
          <a:off x="4524344" y="456796"/>
          <a:ext cx="2047629" cy="456654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вида работ -перечень ТФ</a:t>
          </a:r>
        </a:p>
      </dsp:txBody>
      <dsp:txXfrm>
        <a:off x="4524344" y="456796"/>
        <a:ext cx="2047629" cy="456654"/>
      </dsp:txXfrm>
    </dsp:sp>
    <dsp:sp modelId="{1A8EA8F6-88AA-4DDB-953C-414E09103F61}">
      <dsp:nvSpPr>
        <dsp:cNvPr id="0" name=""/>
        <dsp:cNvSpPr/>
      </dsp:nvSpPr>
      <dsp:spPr>
        <a:xfrm rot="691586">
          <a:off x="4102944" y="1246243"/>
          <a:ext cx="469018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691586">
        <a:off x="4325728" y="1242596"/>
        <a:ext cx="23450" cy="23450"/>
      </dsp:txXfrm>
    </dsp:sp>
    <dsp:sp modelId="{768F339E-8F47-4018-B963-758F6F521E03}">
      <dsp:nvSpPr>
        <dsp:cNvPr id="0" name=""/>
        <dsp:cNvSpPr/>
      </dsp:nvSpPr>
      <dsp:spPr>
        <a:xfrm>
          <a:off x="4567233" y="1081906"/>
          <a:ext cx="2239939" cy="43854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решаемых задач - перечень требуемых ТД </a:t>
          </a:r>
        </a:p>
      </dsp:txBody>
      <dsp:txXfrm>
        <a:off x="4567233" y="1081906"/>
        <a:ext cx="2239939" cy="438549"/>
      </dsp:txXfrm>
    </dsp:sp>
    <dsp:sp modelId="{6181981A-DD18-4197-AB74-BCDBF9F7F336}">
      <dsp:nvSpPr>
        <dsp:cNvPr id="0" name=""/>
        <dsp:cNvSpPr/>
      </dsp:nvSpPr>
      <dsp:spPr>
        <a:xfrm rot="722690">
          <a:off x="2650654" y="1893433"/>
          <a:ext cx="402152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333373" y="852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722690">
        <a:off x="2841677" y="1891458"/>
        <a:ext cx="20107" cy="20107"/>
      </dsp:txXfrm>
    </dsp:sp>
    <dsp:sp modelId="{89569A4D-20F4-4129-B427-914AE9CC2FE8}">
      <dsp:nvSpPr>
        <dsp:cNvPr id="0" name=""/>
        <dsp:cNvSpPr/>
      </dsp:nvSpPr>
      <dsp:spPr>
        <a:xfrm>
          <a:off x="3048380" y="1726025"/>
          <a:ext cx="2661436" cy="434892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оплата труда в связи </a:t>
          </a:r>
          <a:r>
            <a:rPr lang="ru-RU" sz="900" strike="noStrike" kern="12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 объемом работ и </a:t>
          </a:r>
          <a:r>
            <a:rPr lang="ru-RU" sz="900" strike="noStrike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квалификацией</a:t>
          </a:r>
        </a:p>
      </dsp:txBody>
      <dsp:txXfrm>
        <a:off x="3048380" y="1726025"/>
        <a:ext cx="2661436" cy="434892"/>
      </dsp:txXfrm>
    </dsp:sp>
    <dsp:sp modelId="{CBCDA644-4B53-4EA3-BDC2-E9EAF6E6F24D}">
      <dsp:nvSpPr>
        <dsp:cNvPr id="0" name=""/>
        <dsp:cNvSpPr/>
      </dsp:nvSpPr>
      <dsp:spPr>
        <a:xfrm rot="4442140">
          <a:off x="1061732" y="3118476"/>
          <a:ext cx="890248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742496" y="1490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4442140">
        <a:off x="1484600" y="3104297"/>
        <a:ext cx="44512" cy="44512"/>
      </dsp:txXfrm>
    </dsp:sp>
    <dsp:sp modelId="{85ABDA69-1727-4F89-940A-4E126EA1FEE2}">
      <dsp:nvSpPr>
        <dsp:cNvPr id="0" name=""/>
        <dsp:cNvSpPr/>
      </dsp:nvSpPr>
      <dsp:spPr>
        <a:xfrm>
          <a:off x="1629283" y="3300840"/>
          <a:ext cx="1273138" cy="50734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эффективный контракт</a:t>
          </a:r>
        </a:p>
      </dsp:txBody>
      <dsp:txXfrm>
        <a:off x="1629283" y="3300840"/>
        <a:ext cx="1273138" cy="507341"/>
      </dsp:txXfrm>
    </dsp:sp>
    <dsp:sp modelId="{43A130C7-0B0D-4794-8B15-CD7AE0403CC7}">
      <dsp:nvSpPr>
        <dsp:cNvPr id="0" name=""/>
        <dsp:cNvSpPr/>
      </dsp:nvSpPr>
      <dsp:spPr>
        <a:xfrm rot="17815935">
          <a:off x="2622270" y="3089872"/>
          <a:ext cx="1024204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7815935">
        <a:off x="3108767" y="3072345"/>
        <a:ext cx="51210" cy="51210"/>
      </dsp:txXfrm>
    </dsp:sp>
    <dsp:sp modelId="{8E658639-0E66-411E-9C70-134DFDF05EDB}">
      <dsp:nvSpPr>
        <dsp:cNvPr id="0" name=""/>
        <dsp:cNvSpPr/>
      </dsp:nvSpPr>
      <dsp:spPr>
        <a:xfrm>
          <a:off x="3366322" y="2356128"/>
          <a:ext cx="2080020" cy="570522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strike="noStrike" kern="12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определение  квалификационной категории - четыре уровня</a:t>
          </a:r>
        </a:p>
      </dsp:txBody>
      <dsp:txXfrm>
        <a:off x="3366322" y="2356128"/>
        <a:ext cx="2080020" cy="570522"/>
      </dsp:txXfrm>
    </dsp:sp>
    <dsp:sp modelId="{58A54881-4671-4309-BBCE-B870A489FAB2}">
      <dsp:nvSpPr>
        <dsp:cNvPr id="0" name=""/>
        <dsp:cNvSpPr/>
      </dsp:nvSpPr>
      <dsp:spPr>
        <a:xfrm rot="21360842">
          <a:off x="5445927" y="2621382"/>
          <a:ext cx="343223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416834" y="852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21360842">
        <a:off x="5608958" y="2620879"/>
        <a:ext cx="17161" cy="17161"/>
      </dsp:txXfrm>
    </dsp:sp>
    <dsp:sp modelId="{E562EC66-6035-4A59-884A-DB46D751E30E}">
      <dsp:nvSpPr>
        <dsp:cNvPr id="0" name=""/>
        <dsp:cNvSpPr/>
      </dsp:nvSpPr>
      <dsp:spPr>
        <a:xfrm>
          <a:off x="5788736" y="2311647"/>
          <a:ext cx="1702055" cy="611767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Сертификат </a:t>
          </a: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квалификационной  </a:t>
          </a:r>
          <a:r>
            <a:rPr lang="ru-RU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категории и связь с должностью</a:t>
          </a:r>
        </a:p>
      </dsp:txBody>
      <dsp:txXfrm>
        <a:off x="5788736" y="2311647"/>
        <a:ext cx="1702055" cy="611767"/>
      </dsp:txXfrm>
    </dsp:sp>
    <dsp:sp modelId="{44EC8666-56B7-4D0D-B011-32F9D3CDA905}">
      <dsp:nvSpPr>
        <dsp:cNvPr id="0" name=""/>
        <dsp:cNvSpPr/>
      </dsp:nvSpPr>
      <dsp:spPr>
        <a:xfrm rot="20618593">
          <a:off x="2889523" y="3456682"/>
          <a:ext cx="637395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14904"/>
              </a:moveTo>
              <a:lnTo>
                <a:pt x="522174" y="1490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20618593">
        <a:off x="3192286" y="3448825"/>
        <a:ext cx="31869" cy="31869"/>
      </dsp:txXfrm>
    </dsp:sp>
    <dsp:sp modelId="{DDC62F9A-E305-493B-A877-B346653F7946}">
      <dsp:nvSpPr>
        <dsp:cNvPr id="0" name=""/>
        <dsp:cNvSpPr/>
      </dsp:nvSpPr>
      <dsp:spPr>
        <a:xfrm>
          <a:off x="3514020" y="3047202"/>
          <a:ext cx="1823503" cy="655613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связь: сертификат - уровень оплаты труда - уровень ТД</a:t>
          </a:r>
        </a:p>
      </dsp:txBody>
      <dsp:txXfrm>
        <a:off x="3514020" y="3047202"/>
        <a:ext cx="1823503" cy="655613"/>
      </dsp:txXfrm>
    </dsp:sp>
    <dsp:sp modelId="{AF3EACB9-9A9E-4651-8DA9-232CC7233DAD}">
      <dsp:nvSpPr>
        <dsp:cNvPr id="0" name=""/>
        <dsp:cNvSpPr/>
      </dsp:nvSpPr>
      <dsp:spPr>
        <a:xfrm rot="2543081">
          <a:off x="2794834" y="3823920"/>
          <a:ext cx="823276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8549"/>
              </a:moveTo>
              <a:lnTo>
                <a:pt x="698039" y="854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2543081">
        <a:off x="3185891" y="3811416"/>
        <a:ext cx="41163" cy="41163"/>
      </dsp:txXfrm>
    </dsp:sp>
    <dsp:sp modelId="{92FBC39F-8B2A-4BFE-8D9A-E7BB93C8F11A}">
      <dsp:nvSpPr>
        <dsp:cNvPr id="0" name=""/>
        <dsp:cNvSpPr/>
      </dsp:nvSpPr>
      <dsp:spPr>
        <a:xfrm>
          <a:off x="3510523" y="3793791"/>
          <a:ext cx="1944160" cy="631389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strike="noStrike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условия работы и </a:t>
          </a:r>
          <a:r>
            <a:rPr lang="ru-RU" sz="900" strike="noStrike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требования </a:t>
          </a:r>
          <a:r>
            <a:rPr lang="ru-RU" sz="900" strike="noStrike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 квалификации</a:t>
          </a:r>
        </a:p>
      </dsp:txBody>
      <dsp:txXfrm>
        <a:off x="3510523" y="3793791"/>
        <a:ext cx="1944160" cy="631389"/>
      </dsp:txXfrm>
    </dsp:sp>
    <dsp:sp modelId="{2F7FB608-94DF-445C-BFE7-BB5F34B59C3B}">
      <dsp:nvSpPr>
        <dsp:cNvPr id="0" name=""/>
        <dsp:cNvSpPr/>
      </dsp:nvSpPr>
      <dsp:spPr>
        <a:xfrm rot="13771">
          <a:off x="5454682" y="4102158"/>
          <a:ext cx="374543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8549"/>
              </a:moveTo>
              <a:lnTo>
                <a:pt x="316131" y="854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3771">
        <a:off x="5632590" y="4100872"/>
        <a:ext cx="18727" cy="18727"/>
      </dsp:txXfrm>
    </dsp:sp>
    <dsp:sp modelId="{5434E978-BCFE-4D4B-B13C-08F01CF4712B}">
      <dsp:nvSpPr>
        <dsp:cNvPr id="0" name=""/>
        <dsp:cNvSpPr/>
      </dsp:nvSpPr>
      <dsp:spPr>
        <a:xfrm>
          <a:off x="5829224" y="3836945"/>
          <a:ext cx="1661567" cy="54808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ожидаемый результат и критерии качества</a:t>
          </a:r>
        </a:p>
      </dsp:txBody>
      <dsp:txXfrm>
        <a:off x="5829224" y="3836945"/>
        <a:ext cx="1661567" cy="548081"/>
      </dsp:txXfrm>
    </dsp:sp>
    <dsp:sp modelId="{A714F3E9-1DAB-4441-97C6-3800DBF1E139}">
      <dsp:nvSpPr>
        <dsp:cNvPr id="0" name=""/>
        <dsp:cNvSpPr/>
      </dsp:nvSpPr>
      <dsp:spPr>
        <a:xfrm rot="13793042">
          <a:off x="-375528" y="1872003"/>
          <a:ext cx="2140630" cy="16156"/>
        </a:xfrm>
        <a:custGeom>
          <a:avLst/>
          <a:gdLst/>
          <a:ahLst/>
          <a:cxnLst/>
          <a:rect l="0" t="0" r="0" b="0"/>
          <a:pathLst>
            <a:path>
              <a:moveTo>
                <a:pt x="0" y="8528"/>
              </a:moveTo>
              <a:lnTo>
                <a:pt x="1536185" y="852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3793042">
        <a:off x="641271" y="1826566"/>
        <a:ext cx="107031" cy="107031"/>
      </dsp:txXfrm>
    </dsp:sp>
    <dsp:sp modelId="{047BECA2-A1B1-4AAE-9A3A-27C64788A033}">
      <dsp:nvSpPr>
        <dsp:cNvPr id="0" name=""/>
        <dsp:cNvSpPr/>
      </dsp:nvSpPr>
      <dsp:spPr>
        <a:xfrm>
          <a:off x="5143" y="685554"/>
          <a:ext cx="2814014" cy="752024"/>
        </a:xfrm>
        <a:prstGeom prst="roundRect">
          <a:avLst>
            <a:gd name="adj" fmla="val 10000"/>
          </a:avLst>
        </a:prstGeom>
        <a:solidFill>
          <a:srgbClr val="F79646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проф стандарт - ТФ и ТД с требованиями к диплому (квалификации) и квалификационной категории</a:t>
          </a:r>
        </a:p>
      </dsp:txBody>
      <dsp:txXfrm>
        <a:off x="5143" y="685554"/>
        <a:ext cx="2814014" cy="752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8A044-A106-45DD-9BF6-F36F248F20F2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53970-A56D-4C2B-89E6-5E8C84D045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53970-A56D-4C2B-89E6-5E8C84D045F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69D1-DA6F-4CEE-8CF9-15D7C79535DD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83E7C-31D6-429F-ABE1-56792C5E4A0E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14AA-0D27-43A5-94B2-2793582472BA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5F54A-3677-42E8-870C-DD60650B526A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9C88-6AB6-4BD4-AFB1-EEA1A466C69F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DFEF7-0CFA-4EBF-BEEE-B5607C53911F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F479-DD8C-4375-B3B2-33B3D7EAEAB4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3CB92-E37B-404A-AD29-CE26A9BAD3C9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00628-898F-40D9-B5A8-A8464FA4AC8E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C7E21-48D5-4A14-A6CD-69883C2FD917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4379-B97F-4B13-9E44-D3F5C7328EC1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9381E-B6DB-4287-804B-24F73A3A04D5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Москва, 14 апреля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hyperlink" Target="http://&#1087;&#1088;&#1086;&#1092;&#1089;&#1090;&#1072;&#1085;&#1076;&#1072;&#1088;&#1090;&#1087;&#1077;&#1076;&#1072;&#1075;&#1086;&#1075;&#1072;.&#1088;&#1092;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5"/>
            <a:ext cx="7772400" cy="2304257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Профессиональный стандарт как основа повышения качества психолого-педагогической </a:t>
            </a:r>
            <a:r>
              <a:rPr lang="ru-RU" sz="2400" b="1" dirty="0" smtClean="0"/>
              <a:t>деятельности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b="1" dirty="0" smtClean="0"/>
              <a:t>(методические рекомендации по апробации профстандарта для руководителей пилотных площадок)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864096"/>
          </a:xfrm>
        </p:spPr>
        <p:txBody>
          <a:bodyPr>
            <a:normAutofit fontScale="925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Забродин Ю.М., проректор МГППУ, научный руководитель проекта по внедрению профстандарта педагога-психолога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064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Министерство образования и науки РФ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Федеральное УМО Вузов России по УГСН  44.00.00 «Образование и педагогические науки»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Московский государственный психолого-педагогический университет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093296"/>
            <a:ext cx="3680048" cy="628179"/>
          </a:xfrm>
        </p:spPr>
        <p:txBody>
          <a:bodyPr/>
          <a:lstStyle/>
          <a:p>
            <a:r>
              <a:rPr lang="ru-RU" sz="1600" dirty="0" smtClean="0"/>
              <a:t>Москва, 14 апреля 2016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94122"/>
          </a:xfrm>
        </p:spPr>
        <p:txBody>
          <a:bodyPr>
            <a:noAutofit/>
          </a:bodyPr>
          <a:lstStyle/>
          <a:p>
            <a:pPr lvl="0"/>
            <a:r>
              <a:rPr lang="ru-RU" sz="2000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Общий порядок организации аттестации на основе профессионального стандарта</a:t>
            </a:r>
            <a:endParaRPr lang="ru-RU" sz="2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840" y="3774102"/>
            <a:ext cx="1440160" cy="860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ПРЕТЕНДЕНТ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2029644"/>
            <a:ext cx="4114200" cy="870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профстандарт – ТФ,ТД</a:t>
            </a:r>
            <a:r>
              <a:rPr lang="ru-RU" sz="1600" dirty="0">
                <a:solidFill>
                  <a:schemeClr val="tx1"/>
                </a:solidFill>
              </a:rPr>
              <a:t>:  требования к уровню квалификации </a:t>
            </a:r>
            <a:r>
              <a:rPr lang="ru-RU" sz="1600" dirty="0" smtClean="0">
                <a:solidFill>
                  <a:schemeClr val="tx1"/>
                </a:solidFill>
              </a:rPr>
              <a:t>(диплом) и квалификационной категории (сертификат)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27684" y="4851241"/>
            <a:ext cx="2124236" cy="152002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Независимая система оценки квалификации - сертификация персонала с позиций ОРК - ЦОК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35696" y="3307928"/>
            <a:ext cx="2088232" cy="119159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Аттестация и оценка соответствия 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при замещении должности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67984" y="2132856"/>
            <a:ext cx="1536536" cy="5905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испытание, решение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83184" y="3012638"/>
            <a:ext cx="1536536" cy="59058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условная аттестация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3908940"/>
            <a:ext cx="1536536" cy="5905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повторная аттестация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2604537"/>
            <a:ext cx="2160240" cy="5905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отказать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16216" y="1815852"/>
            <a:ext cx="2160240" cy="5905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принять, допустить к работе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6216" y="3583008"/>
            <a:ext cx="2160240" cy="59058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условия и сроки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43368" y="4677848"/>
            <a:ext cx="3024336" cy="10243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Оценка и определение  </a:t>
            </a:r>
            <a:r>
              <a:rPr lang="ru-RU" sz="1600" dirty="0">
                <a:solidFill>
                  <a:schemeClr val="tx1"/>
                </a:solidFill>
              </a:rPr>
              <a:t>квалификационной категории через </a:t>
            </a:r>
            <a:r>
              <a:rPr lang="ru-RU" sz="1600" dirty="0" smtClean="0">
                <a:solidFill>
                  <a:schemeClr val="tx1"/>
                </a:solidFill>
              </a:rPr>
              <a:t>профессиональный экзамен </a:t>
            </a:r>
            <a:r>
              <a:rPr lang="ru-RU" sz="1600" dirty="0">
                <a:solidFill>
                  <a:schemeClr val="tx1"/>
                </a:solidFill>
              </a:rPr>
              <a:t>- четыре уровня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67944" y="5877272"/>
            <a:ext cx="3416384" cy="8439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Входной </a:t>
            </a:r>
            <a:r>
              <a:rPr lang="ru-RU" sz="1600" dirty="0">
                <a:solidFill>
                  <a:schemeClr val="tx1"/>
                </a:solidFill>
              </a:rPr>
              <a:t>квалификационный экзамен (для "новичков") - сертификат </a:t>
            </a:r>
            <a:r>
              <a:rPr lang="ru-RU" sz="1600" dirty="0" smtClean="0">
                <a:solidFill>
                  <a:schemeClr val="tx1"/>
                </a:solidFill>
              </a:rPr>
              <a:t>допуска к деятельности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311920" y="4707943"/>
            <a:ext cx="1654672" cy="96417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Сертификат </a:t>
            </a:r>
            <a:r>
              <a:rPr lang="ru-RU" sz="1600" dirty="0" smtClean="0">
                <a:solidFill>
                  <a:schemeClr val="tx1"/>
                </a:solidFill>
              </a:rPr>
              <a:t>квалификационной категории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stCxn id="5" idx="3"/>
            <a:endCxn id="8" idx="1"/>
          </p:cNvCxnSpPr>
          <p:nvPr/>
        </p:nvCxnSpPr>
        <p:spPr>
          <a:xfrm flipV="1">
            <a:off x="1518000" y="3903724"/>
            <a:ext cx="317696" cy="30050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5" idx="3"/>
            <a:endCxn id="7" idx="1"/>
          </p:cNvCxnSpPr>
          <p:nvPr/>
        </p:nvCxnSpPr>
        <p:spPr>
          <a:xfrm>
            <a:off x="1518000" y="4204230"/>
            <a:ext cx="209684" cy="140702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5" idx="0"/>
          </p:cNvCxnSpPr>
          <p:nvPr/>
        </p:nvCxnSpPr>
        <p:spPr>
          <a:xfrm flipV="1">
            <a:off x="797920" y="2899829"/>
            <a:ext cx="288032" cy="87427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8" idx="3"/>
            <a:endCxn id="9" idx="1"/>
          </p:cNvCxnSpPr>
          <p:nvPr/>
        </p:nvCxnSpPr>
        <p:spPr>
          <a:xfrm flipV="1">
            <a:off x="3923928" y="2428146"/>
            <a:ext cx="544056" cy="147557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8" idx="3"/>
            <a:endCxn id="10" idx="1"/>
          </p:cNvCxnSpPr>
          <p:nvPr/>
        </p:nvCxnSpPr>
        <p:spPr>
          <a:xfrm flipV="1">
            <a:off x="3923928" y="3307928"/>
            <a:ext cx="559256" cy="59579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8" idx="3"/>
            <a:endCxn id="11" idx="1"/>
          </p:cNvCxnSpPr>
          <p:nvPr/>
        </p:nvCxnSpPr>
        <p:spPr>
          <a:xfrm>
            <a:off x="3923928" y="3903724"/>
            <a:ext cx="576064" cy="30050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9" idx="3"/>
          </p:cNvCxnSpPr>
          <p:nvPr/>
        </p:nvCxnSpPr>
        <p:spPr>
          <a:xfrm flipV="1">
            <a:off x="6004520" y="2111142"/>
            <a:ext cx="511696" cy="3170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9" idx="3"/>
            <a:endCxn id="12" idx="1"/>
          </p:cNvCxnSpPr>
          <p:nvPr/>
        </p:nvCxnSpPr>
        <p:spPr>
          <a:xfrm>
            <a:off x="6004520" y="2428146"/>
            <a:ext cx="511696" cy="47168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0" idx="3"/>
            <a:endCxn id="14" idx="1"/>
          </p:cNvCxnSpPr>
          <p:nvPr/>
        </p:nvCxnSpPr>
        <p:spPr>
          <a:xfrm>
            <a:off x="6019720" y="3307928"/>
            <a:ext cx="496496" cy="57037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7" idx="3"/>
            <a:endCxn id="15" idx="1"/>
          </p:cNvCxnSpPr>
          <p:nvPr/>
        </p:nvCxnSpPr>
        <p:spPr>
          <a:xfrm flipV="1">
            <a:off x="3851920" y="5190031"/>
            <a:ext cx="291448" cy="42122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7" idx="3"/>
            <a:endCxn id="16" idx="1"/>
          </p:cNvCxnSpPr>
          <p:nvPr/>
        </p:nvCxnSpPr>
        <p:spPr>
          <a:xfrm>
            <a:off x="3851920" y="5611253"/>
            <a:ext cx="216024" cy="6880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15" idx="3"/>
            <a:endCxn id="17" idx="1"/>
          </p:cNvCxnSpPr>
          <p:nvPr/>
        </p:nvCxnSpPr>
        <p:spPr>
          <a:xfrm>
            <a:off x="7167704" y="5190031"/>
            <a:ext cx="1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2627784" y="2899829"/>
            <a:ext cx="0" cy="40809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3" name="Нижний колонтитул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049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Методические материалы по результатам поэтапного внедрения профстандарта педагога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36503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ru-RU" sz="2400" b="1" i="1" dirty="0" smtClean="0"/>
          </a:p>
          <a:p>
            <a:pPr marL="457200" lvl="1" indent="0">
              <a:buNone/>
            </a:pPr>
            <a:r>
              <a:rPr lang="ru-RU" sz="2400" b="1" i="1" dirty="0" smtClean="0"/>
              <a:t>Рекомендуемые образцы документов: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Примерный </a:t>
            </a:r>
            <a:r>
              <a:rPr lang="ru-RU" sz="2400" b="1" dirty="0">
                <a:solidFill>
                  <a:srgbClr val="FF0000"/>
                </a:solidFill>
              </a:rPr>
              <a:t>трудовой </a:t>
            </a:r>
            <a:r>
              <a:rPr lang="ru-RU" sz="2400" b="1" dirty="0" smtClean="0">
                <a:solidFill>
                  <a:srgbClr val="FF0000"/>
                </a:solidFill>
              </a:rPr>
              <a:t>договор (профессиональные задачи, выполняемые трудовые функции и трудовые действия из ПС)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Примерная должностная инструкция </a:t>
            </a:r>
            <a:r>
              <a:rPr lang="ru-RU" sz="2400" b="1" dirty="0" smtClean="0">
                <a:solidFill>
                  <a:srgbClr val="FF0000"/>
                </a:solidFill>
              </a:rPr>
              <a:t>педагога-психолога данного уровня образования с учетом особенностей контингента обучающихся и требований к квалификации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Примерная должностная </a:t>
            </a:r>
            <a:r>
              <a:rPr lang="ru-RU" sz="2400" b="1" dirty="0">
                <a:solidFill>
                  <a:srgbClr val="FF0000"/>
                </a:solidFill>
              </a:rPr>
              <a:t>инструкция </a:t>
            </a:r>
            <a:r>
              <a:rPr lang="ru-RU" sz="2400" b="1" dirty="0" smtClean="0">
                <a:solidFill>
                  <a:srgbClr val="FF0000"/>
                </a:solidFill>
              </a:rPr>
              <a:t>педагога-психолога в ОО, в </a:t>
            </a:r>
            <a:r>
              <a:rPr lang="ru-RU" sz="2400" b="1" dirty="0" err="1" smtClean="0">
                <a:solidFill>
                  <a:srgbClr val="FF0000"/>
                </a:solidFill>
              </a:rPr>
              <a:t>ППМС-центре</a:t>
            </a:r>
            <a:r>
              <a:rPr lang="ru-RU" sz="2400" b="1" dirty="0" smtClean="0">
                <a:solidFill>
                  <a:srgbClr val="FF0000"/>
                </a:solidFill>
              </a:rPr>
              <a:t>, ПМПК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Порядок замещения должности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9153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7490793" cy="100811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80340" algn="l"/>
              </a:tabLst>
            </a:pP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ПС и рабочее место педагога - примерная </a:t>
            </a:r>
            <a:r>
              <a:rPr lang="ru-RU" sz="2000" b="1" i="1" dirty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схема трудового </a:t>
            </a: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договора </a:t>
            </a:r>
            <a:r>
              <a:rPr lang="en-US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(</a:t>
            </a: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эффективный контракт</a:t>
            </a:r>
            <a:r>
              <a:rPr lang="en-US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/>
              </a:rPr>
              <a:t>и должностные обязанности)</a:t>
            </a:r>
            <a:endParaRPr lang="ru-RU" sz="2000" b="1" i="1" dirty="0">
              <a:solidFill>
                <a:srgbClr val="0070C0"/>
              </a:solidFill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599" y="6041363"/>
            <a:ext cx="5834609" cy="365125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70C0"/>
                </a:solidFill>
              </a:rPr>
              <a:t>Москва, 14 апреля 2016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47874527"/>
              </p:ext>
            </p:extLst>
          </p:nvPr>
        </p:nvGraphicFramePr>
        <p:xfrm>
          <a:off x="609600" y="1196752"/>
          <a:ext cx="7490792" cy="4845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136797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Элементы трудового контракта при замещении </a:t>
            </a:r>
            <a:r>
              <a:rPr lang="ru-RU" sz="2400" b="1" i="1" dirty="0">
                <a:solidFill>
                  <a:srgbClr val="0070C0"/>
                </a:solidFill>
              </a:rPr>
              <a:t>должности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должностная инструкция (обязанности) – проф задачи, ТФ, ТД из ПС и требования к </a:t>
            </a:r>
            <a:r>
              <a:rPr lang="ru-RU" dirty="0" smtClean="0"/>
              <a:t>квалификации (диплом и сертификат)</a:t>
            </a:r>
            <a:endParaRPr lang="ru-RU" dirty="0"/>
          </a:p>
          <a:p>
            <a:pPr lvl="0"/>
            <a:r>
              <a:rPr lang="ru-RU" dirty="0" smtClean="0"/>
              <a:t>Содержание трудового договора, трудовые задания (задачи), эффективный </a:t>
            </a:r>
            <a:r>
              <a:rPr lang="ru-RU" dirty="0"/>
              <a:t>контракт</a:t>
            </a:r>
          </a:p>
          <a:p>
            <a:pPr lvl="0"/>
            <a:r>
              <a:rPr lang="ru-RU" dirty="0"/>
              <a:t>оплата труда с учетом квалификационной категории</a:t>
            </a:r>
          </a:p>
          <a:p>
            <a:r>
              <a:rPr lang="ru-RU" dirty="0" smtClean="0"/>
              <a:t>порядок замещения с учетом ПС и эффективного контракта, учет результатов работы (</a:t>
            </a:r>
            <a:r>
              <a:rPr lang="ru-RU" dirty="0" err="1" smtClean="0"/>
              <a:t>портфолио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аттестация </a:t>
            </a:r>
            <a:r>
              <a:rPr lang="ru-RU" dirty="0"/>
              <a:t>на соответствие должности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454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Отраслевая рамка квалификаций не будет связана с системами оплаты труда</a:t>
            </a:r>
          </a:p>
          <a:p>
            <a:r>
              <a:rPr lang="ru-RU" dirty="0" smtClean="0"/>
              <a:t>Объема средств на оплату труда будет недостаточно для ощутимости дифференциации уровней квалификации</a:t>
            </a:r>
          </a:p>
          <a:p>
            <a:r>
              <a:rPr lang="ru-RU" dirty="0" smtClean="0"/>
              <a:t>Сертификаты квалификаций не будут востребованы работодателями при аттестации на замещение должности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06896" y="197768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558ED5"/>
                </a:solidFill>
              </a:rPr>
              <a:t>Риски</a:t>
            </a:r>
            <a:endParaRPr lang="ru-RU" b="1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5068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l="5426" t="12767" r="12118" b="11712"/>
          <a:stretch>
            <a:fillRect/>
          </a:stretch>
        </p:blipFill>
        <p:spPr bwMode="auto">
          <a:xfrm>
            <a:off x="185058" y="1253265"/>
            <a:ext cx="5834743" cy="3339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289" t="25148" r="13393" b="12019"/>
          <a:stretch>
            <a:fillRect/>
          </a:stretch>
        </p:blipFill>
        <p:spPr bwMode="auto">
          <a:xfrm>
            <a:off x="5221845" y="1417638"/>
            <a:ext cx="3922155" cy="18941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hlinkClick r:id="rId4" tooltip="ПРОФСТАНДАРТПЕДАГОГА.РФ"/>
              </a:rPr>
              <a:t>ПРОФСТАНДАРТПЕДАГОГА.РФ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4292" t="21124" r="16491" b="13009"/>
          <a:stretch>
            <a:fillRect/>
          </a:stretch>
        </p:blipFill>
        <p:spPr bwMode="auto">
          <a:xfrm>
            <a:off x="2286001" y="3113314"/>
            <a:ext cx="6640285" cy="34507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Цель и задачи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91264" cy="504055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Цель – </a:t>
            </a:r>
            <a:r>
              <a:rPr lang="ru-RU" dirty="0" smtClean="0"/>
              <a:t>обеспечение условий для эффективного внедрения в субъектах Российской Федерации стандарта профессиональной деятельности педагога –психолога</a:t>
            </a:r>
          </a:p>
          <a:p>
            <a:r>
              <a:rPr lang="ru-RU" b="1" dirty="0" smtClean="0"/>
              <a:t>Задачи </a:t>
            </a:r>
            <a:r>
              <a:rPr lang="ru-RU" b="1" dirty="0" smtClean="0"/>
              <a:t>проекта на пилотных региональных площадках: </a:t>
            </a:r>
            <a:endParaRPr lang="ru-RU" dirty="0" smtClean="0"/>
          </a:p>
          <a:p>
            <a:pPr lvl="1"/>
            <a:r>
              <a:rPr lang="ru-RU" dirty="0" smtClean="0"/>
              <a:t>Организация и проведение </a:t>
            </a:r>
            <a:r>
              <a:rPr lang="ru-RU" i="1" dirty="0" smtClean="0"/>
              <a:t>общественно-профессионального обсуждения </a:t>
            </a:r>
            <a:r>
              <a:rPr lang="ru-RU" i="1" dirty="0" smtClean="0"/>
              <a:t> </a:t>
            </a:r>
            <a:r>
              <a:rPr lang="ru-RU" i="1" dirty="0" smtClean="0"/>
              <a:t>стандарта профессиональной деятельности </a:t>
            </a:r>
            <a:r>
              <a:rPr lang="ru-RU" i="1" dirty="0" smtClean="0"/>
              <a:t>педагога-психолога.</a:t>
            </a:r>
            <a:endParaRPr lang="ru-RU" i="1" dirty="0" smtClean="0"/>
          </a:p>
          <a:p>
            <a:pPr lvl="1"/>
            <a:r>
              <a:rPr lang="ru-RU" dirty="0" smtClean="0"/>
              <a:t>Анализ содержания </a:t>
            </a:r>
            <a:r>
              <a:rPr lang="ru-RU" i="1" dirty="0" smtClean="0"/>
              <a:t>существующих федеральных государственных образовательных стандартов высшего </a:t>
            </a:r>
            <a:r>
              <a:rPr lang="ru-RU" i="1" dirty="0" smtClean="0"/>
              <a:t>образования </a:t>
            </a:r>
            <a:r>
              <a:rPr lang="ru-RU" dirty="0" smtClean="0"/>
              <a:t>по подготовке специалистов </a:t>
            </a:r>
            <a:r>
              <a:rPr lang="ru-RU" dirty="0" smtClean="0"/>
              <a:t>и разработка предложений </a:t>
            </a:r>
            <a:r>
              <a:rPr lang="ru-RU" dirty="0" smtClean="0"/>
              <a:t>по модернизации содержания </a:t>
            </a:r>
            <a:r>
              <a:rPr lang="ru-RU" dirty="0" smtClean="0"/>
              <a:t>подготовки специалистов системы образования </a:t>
            </a:r>
            <a:r>
              <a:rPr lang="ru-RU" dirty="0" smtClean="0"/>
              <a:t>в соответствии со стандартом профессиональной деятельности педагога-психолога.</a:t>
            </a:r>
          </a:p>
          <a:p>
            <a:pPr lvl="1"/>
            <a:r>
              <a:rPr lang="ru-RU" dirty="0" smtClean="0"/>
              <a:t>Апробация и внедрение </a:t>
            </a:r>
            <a:r>
              <a:rPr lang="ru-RU" i="1" dirty="0" smtClean="0"/>
              <a:t>стандарта профессиональной деятельности педагога -психолога</a:t>
            </a:r>
            <a:r>
              <a:rPr lang="ru-RU" dirty="0" smtClean="0"/>
              <a:t>(психолог сферы образования) на региональных пилотных площадках.</a:t>
            </a:r>
          </a:p>
          <a:p>
            <a:pPr lvl="1"/>
            <a:r>
              <a:rPr lang="ru-RU" dirty="0" smtClean="0"/>
              <a:t>Применение </a:t>
            </a:r>
            <a:r>
              <a:rPr lang="ru-RU" dirty="0" smtClean="0"/>
              <a:t>рекомендаций для руководителей региональных площадок по организации апробации и применению  </a:t>
            </a:r>
            <a:r>
              <a:rPr lang="ru-RU" i="1" dirty="0" smtClean="0"/>
              <a:t>стандарта профессиональной деятельности педагога-психолога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Основные ожидаемые результаты проекта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Полезные методические материалы для регионов:</a:t>
            </a:r>
          </a:p>
          <a:p>
            <a:pPr>
              <a:buNone/>
            </a:pPr>
            <a:endParaRPr lang="ru-RU" dirty="0" smtClean="0"/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Инструктивные материалы для руководителей региональных площадок;</a:t>
            </a:r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Перечень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нормативных правовых документов, регламентирующих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стандарта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Инструкции для руководителей образовательной организации;</a:t>
            </a:r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Общий (рамочный) порядок организации аттестации на основе профессионального стандарта;</a:t>
            </a:r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Требования к дифференциации уровней профессионального стандарта и перечню профессиональных компетенций педагогов-психологов с учетом требований профессионального стандарта;</a:t>
            </a:r>
          </a:p>
          <a:p>
            <a:pPr lvl="1"/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должностным обязанностям педагогических работников с использованием перечня трудовых функций профессионального стандарта и состава его профессиональных действий.</a:t>
            </a:r>
          </a:p>
          <a:p>
            <a:endParaRPr lang="ru-RU" sz="23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7486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513" y="260648"/>
            <a:ext cx="6986737" cy="79956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хема организации деятельности по проекту на федеральном и региональном  уровнях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1281356"/>
            <a:ext cx="7128792" cy="4914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Министерство образования и науки Российской Федерации</a:t>
            </a:r>
          </a:p>
          <a:p>
            <a:pPr algn="ctr"/>
            <a:r>
              <a:rPr lang="ru-RU" sz="1400" b="1" dirty="0">
                <a:solidFill>
                  <a:prstClr val="black"/>
                </a:solidFill>
              </a:rPr>
              <a:t>Департамент государственной политики в сфере </a:t>
            </a:r>
            <a:r>
              <a:rPr lang="ru-RU" sz="1400" b="1" dirty="0" smtClean="0">
                <a:solidFill>
                  <a:prstClr val="black"/>
                </a:solidFill>
              </a:rPr>
              <a:t>защиты прав детей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3320408"/>
            <a:ext cx="1979712" cy="18398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Независимая профессиональная ассоциация </a:t>
            </a:r>
            <a:r>
              <a:rPr lang="ru-RU" sz="1400" b="1" dirty="0" smtClean="0">
                <a:solidFill>
                  <a:prstClr val="black"/>
                </a:solidFill>
              </a:rPr>
              <a:t>педагогов-психологов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97404" y="4586114"/>
            <a:ext cx="2419672" cy="156079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Федеральное Учебно-методическое </a:t>
            </a:r>
            <a:r>
              <a:rPr lang="ru-RU" sz="1400" b="1" dirty="0">
                <a:solidFill>
                  <a:prstClr val="black"/>
                </a:solidFill>
              </a:rPr>
              <a:t>объединение по </a:t>
            </a:r>
            <a:r>
              <a:rPr lang="ru-RU" sz="1400" b="1" dirty="0" smtClean="0">
                <a:solidFill>
                  <a:prstClr val="black"/>
                </a:solidFill>
              </a:rPr>
              <a:t>УГСН «Образование и педагогические науки»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9412" y="2211850"/>
            <a:ext cx="2275656" cy="209642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МГППУ, исполнительная дирекция Проекта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987824" y="1988840"/>
            <a:ext cx="3593154" cy="576064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Региональный орган управления образованием, регион </a:t>
            </a:r>
            <a:r>
              <a:rPr lang="en-US" sz="1400" b="1" dirty="0">
                <a:solidFill>
                  <a:prstClr val="black"/>
                </a:solidFill>
              </a:rPr>
              <a:t>N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4889122" y="1850058"/>
            <a:ext cx="0" cy="35417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1792258" y="1849304"/>
            <a:ext cx="381744" cy="3541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5" idx="3"/>
            <a:endCxn id="34" idx="1"/>
          </p:cNvCxnSpPr>
          <p:nvPr/>
        </p:nvCxnSpPr>
        <p:spPr>
          <a:xfrm flipV="1">
            <a:off x="2717076" y="4536250"/>
            <a:ext cx="212539" cy="8302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2929615" y="3014045"/>
            <a:ext cx="3866526" cy="3044407"/>
          </a:xfrm>
          <a:prstGeom prst="roundRect">
            <a:avLst>
              <a:gd name="adj" fmla="val 904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400" b="1" u="sng" dirty="0">
                <a:solidFill>
                  <a:prstClr val="black"/>
                </a:solidFill>
              </a:rPr>
              <a:t>Подпроект </a:t>
            </a:r>
            <a:r>
              <a:rPr lang="en-US" sz="1400" b="1" u="sng" dirty="0">
                <a:solidFill>
                  <a:prstClr val="black"/>
                </a:solidFill>
              </a:rPr>
              <a:t>N </a:t>
            </a:r>
            <a:endParaRPr lang="ru-RU" sz="1400" b="1" u="sng" dirty="0">
              <a:solidFill>
                <a:prstClr val="black"/>
              </a:solidFill>
            </a:endParaRPr>
          </a:p>
          <a:p>
            <a:pPr algn="ctr"/>
            <a:r>
              <a:rPr lang="ru-RU" sz="1400" b="1" dirty="0">
                <a:solidFill>
                  <a:prstClr val="black"/>
                </a:solidFill>
              </a:rPr>
              <a:t>Стажировочная площадка </a:t>
            </a:r>
            <a:r>
              <a:rPr lang="en-US" sz="1400" b="1" dirty="0">
                <a:solidFill>
                  <a:prstClr val="black"/>
                </a:solidFill>
              </a:rPr>
              <a:t>N</a:t>
            </a:r>
            <a:endParaRPr lang="ru-RU" sz="1400" b="1" dirty="0">
              <a:solidFill>
                <a:prstClr val="black"/>
              </a:solidFill>
            </a:endParaRPr>
          </a:p>
          <a:p>
            <a:pPr algn="ctr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929615" y="3966178"/>
            <a:ext cx="1742289" cy="114014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Базовая </a:t>
            </a:r>
            <a:r>
              <a:rPr lang="ru-RU" sz="1600" b="1" dirty="0" smtClean="0">
                <a:solidFill>
                  <a:prstClr val="black"/>
                </a:solidFill>
              </a:rPr>
              <a:t>региональная организация</a:t>
            </a:r>
            <a:endParaRPr lang="ru-RU" sz="1600" b="1" dirty="0">
              <a:solidFill>
                <a:prstClr val="black"/>
              </a:solidFill>
            </a:endParaRPr>
          </a:p>
        </p:txBody>
      </p:sp>
      <p:cxnSp>
        <p:nvCxnSpPr>
          <p:cNvPr id="45" name="Прямая со стрелкой 44"/>
          <p:cNvCxnSpPr>
            <a:stCxn id="34" idx="3"/>
            <a:endCxn id="19" idx="1"/>
          </p:cNvCxnSpPr>
          <p:nvPr/>
        </p:nvCxnSpPr>
        <p:spPr>
          <a:xfrm flipV="1">
            <a:off x="4671904" y="4148555"/>
            <a:ext cx="263031" cy="38769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34" idx="3"/>
            <a:endCxn id="23" idx="1"/>
          </p:cNvCxnSpPr>
          <p:nvPr/>
        </p:nvCxnSpPr>
        <p:spPr>
          <a:xfrm>
            <a:off x="4671904" y="4536250"/>
            <a:ext cx="323185" cy="34361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4" idx="3"/>
            <a:endCxn id="24" idx="1"/>
          </p:cNvCxnSpPr>
          <p:nvPr/>
        </p:nvCxnSpPr>
        <p:spPr>
          <a:xfrm>
            <a:off x="4671904" y="4536250"/>
            <a:ext cx="309408" cy="83151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4995089" y="4653408"/>
            <a:ext cx="1770211" cy="45291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ППМС-центры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34935" y="3842536"/>
            <a:ext cx="1822938" cy="61203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Общеобразовательные учреждения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981312" y="5160232"/>
            <a:ext cx="1770211" cy="41505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Учреждения</a:t>
            </a:r>
            <a:r>
              <a:rPr lang="ru-RU" sz="1400" b="1" dirty="0">
                <a:solidFill>
                  <a:prstClr val="black"/>
                </a:solidFill>
              </a:rPr>
              <a:t> СПО</a:t>
            </a:r>
          </a:p>
        </p:txBody>
      </p:sp>
      <p:grpSp>
        <p:nvGrpSpPr>
          <p:cNvPr id="6" name="Группа 101"/>
          <p:cNvGrpSpPr/>
          <p:nvPr/>
        </p:nvGrpSpPr>
        <p:grpSpPr>
          <a:xfrm>
            <a:off x="6580978" y="2276872"/>
            <a:ext cx="184322" cy="3090888"/>
            <a:chOff x="6580978" y="2276872"/>
            <a:chExt cx="184322" cy="3090888"/>
          </a:xfrm>
        </p:grpSpPr>
        <p:cxnSp>
          <p:nvCxnSpPr>
            <p:cNvPr id="57" name="Соединительная линия уступом 56"/>
            <p:cNvCxnSpPr>
              <a:stCxn id="28" idx="3"/>
              <a:endCxn id="19" idx="3"/>
            </p:cNvCxnSpPr>
            <p:nvPr/>
          </p:nvCxnSpPr>
          <p:spPr>
            <a:xfrm>
              <a:off x="6580978" y="2276872"/>
              <a:ext cx="176895" cy="1871683"/>
            </a:xfrm>
            <a:prstGeom prst="bentConnector3">
              <a:avLst>
                <a:gd name="adj1" fmla="val 22922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Соединительная линия уступом 60"/>
            <p:cNvCxnSpPr>
              <a:stCxn id="28" idx="3"/>
              <a:endCxn id="23" idx="3"/>
            </p:cNvCxnSpPr>
            <p:nvPr/>
          </p:nvCxnSpPr>
          <p:spPr>
            <a:xfrm>
              <a:off x="6580978" y="2276872"/>
              <a:ext cx="184322" cy="2602993"/>
            </a:xfrm>
            <a:prstGeom prst="bentConnector3">
              <a:avLst>
                <a:gd name="adj1" fmla="val 22402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Соединительная линия уступом 64"/>
            <p:cNvCxnSpPr>
              <a:stCxn id="28" idx="3"/>
              <a:endCxn id="24" idx="3"/>
            </p:cNvCxnSpPr>
            <p:nvPr/>
          </p:nvCxnSpPr>
          <p:spPr>
            <a:xfrm>
              <a:off x="6580978" y="2276872"/>
              <a:ext cx="170545" cy="3090888"/>
            </a:xfrm>
            <a:prstGeom prst="bentConnector3">
              <a:avLst>
                <a:gd name="adj1" fmla="val 234041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2" descr="D:\Фотошоп\Картинки в помощь\эмблемы\золотой глобус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4448" y="6193656"/>
            <a:ext cx="373973" cy="5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1" name="Прямая со стрелкой 80"/>
          <p:cNvCxnSpPr>
            <a:stCxn id="27" idx="3"/>
            <a:endCxn id="26" idx="1"/>
          </p:cNvCxnSpPr>
          <p:nvPr/>
        </p:nvCxnSpPr>
        <p:spPr>
          <a:xfrm>
            <a:off x="2645068" y="3260061"/>
            <a:ext cx="284547" cy="12761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H="1">
            <a:off x="6777886" y="4698366"/>
            <a:ext cx="38640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Скругленный прямоугольник 88"/>
          <p:cNvSpPr/>
          <p:nvPr/>
        </p:nvSpPr>
        <p:spPr>
          <a:xfrm>
            <a:off x="3212254" y="5565472"/>
            <a:ext cx="1470050" cy="4787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Организации -  </a:t>
            </a:r>
            <a:r>
              <a:rPr lang="ru-RU" sz="1200" b="1" dirty="0">
                <a:solidFill>
                  <a:prstClr val="black"/>
                </a:solidFill>
              </a:rPr>
              <a:t>партнеры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4889122" y="5749799"/>
            <a:ext cx="1483078" cy="3187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АПК, ИПК</a:t>
            </a:r>
          </a:p>
        </p:txBody>
      </p:sp>
      <p:cxnSp>
        <p:nvCxnSpPr>
          <p:cNvPr id="71" name="Прямая со стрелкой 70"/>
          <p:cNvCxnSpPr/>
          <p:nvPr/>
        </p:nvCxnSpPr>
        <p:spPr>
          <a:xfrm>
            <a:off x="4588349" y="5106321"/>
            <a:ext cx="392963" cy="64347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3951097" y="5106321"/>
            <a:ext cx="9812" cy="45915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Соединительная линия уступом 144"/>
          <p:cNvCxnSpPr>
            <a:stCxn id="28" idx="3"/>
          </p:cNvCxnSpPr>
          <p:nvPr/>
        </p:nvCxnSpPr>
        <p:spPr>
          <a:xfrm flipH="1">
            <a:off x="6201655" y="2276872"/>
            <a:ext cx="379323" cy="3312582"/>
          </a:xfrm>
          <a:prstGeom prst="bentConnector4">
            <a:avLst>
              <a:gd name="adj1" fmla="val -60265"/>
              <a:gd name="adj2" fmla="val 9966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>
            <a:endCxn id="28" idx="1"/>
          </p:cNvCxnSpPr>
          <p:nvPr/>
        </p:nvCxnSpPr>
        <p:spPr>
          <a:xfrm flipV="1">
            <a:off x="2428639" y="2276872"/>
            <a:ext cx="559185" cy="407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400" b="1" smtClean="0">
                <a:solidFill>
                  <a:prstClr val="black"/>
                </a:solidFill>
              </a:rPr>
              <a:pPr/>
              <a:t>4</a:t>
            </a:fld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228305" y="6446497"/>
            <a:ext cx="4622973" cy="365125"/>
          </a:xfrm>
        </p:spPr>
        <p:txBody>
          <a:bodyPr/>
          <a:lstStyle/>
          <a:p>
            <a:pPr algn="ctr"/>
            <a:r>
              <a:rPr lang="ru-RU" sz="1400" b="1" smtClean="0">
                <a:solidFill>
                  <a:srgbClr val="0070C0"/>
                </a:solidFill>
              </a:rPr>
              <a:t>Москва, 14 апреля 2016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7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Методические материалы, целесообразные для разработки: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70000" lnSpcReduction="20000"/>
          </a:bodyPr>
          <a:lstStyle/>
          <a:p>
            <a:pPr marL="0" lvl="1" indent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«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Инструкции для руководителей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региональных площадок»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39750" indent="-92075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/>
              <a:t> Рекомендации по организации работы региональных пилотных площадок (Положение и его реализация)</a:t>
            </a:r>
          </a:p>
          <a:p>
            <a:pPr marL="539750" indent="-92075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/>
              <a:t> </a:t>
            </a:r>
            <a:r>
              <a:rPr lang="ru-RU" sz="2600" dirty="0" smtClean="0"/>
              <a:t>Рекомендации по составлению дорожных карт региональной площадки  </a:t>
            </a:r>
            <a:r>
              <a:rPr lang="ru-RU" sz="2600" dirty="0" smtClean="0"/>
              <a:t>в условиях применения профстандарта </a:t>
            </a:r>
            <a:r>
              <a:rPr lang="ru-RU" sz="2600" dirty="0" smtClean="0"/>
              <a:t>педагога-психолога (План действий)</a:t>
            </a:r>
            <a:endParaRPr lang="ru-RU" sz="2600" i="1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lvl="1" indent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«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Инструкции для руководителей образовательной организации»</a:t>
            </a:r>
          </a:p>
          <a:p>
            <a:pPr marL="539750" lvl="1" indent="-92075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/>
              <a:t>Инструктивное письмо по составлению должностных инструкций в условиях применения профстандарта </a:t>
            </a:r>
            <a:r>
              <a:rPr lang="ru-RU" sz="2600" dirty="0" smtClean="0"/>
              <a:t>педагога-психолога</a:t>
            </a:r>
          </a:p>
          <a:p>
            <a:pPr marL="539750" lvl="1" indent="-92075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/>
              <a:t>Инструкция руководителю по оплате труда педагогических работников в соответствии с профессиональным стандартом </a:t>
            </a:r>
            <a:r>
              <a:rPr lang="ru-RU" sz="2600" dirty="0" smtClean="0"/>
              <a:t>педагога-психолога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lvl="1" indent="0"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6">
                    <a:lumMod val="75000"/>
                  </a:schemeClr>
                </a:solidFill>
              </a:rPr>
              <a:t> «</a:t>
            </a:r>
            <a:r>
              <a:rPr lang="ru-RU" sz="2900" dirty="0" smtClean="0">
                <a:solidFill>
                  <a:schemeClr val="accent6">
                    <a:lumMod val="75000"/>
                  </a:schemeClr>
                </a:solidFill>
              </a:rPr>
              <a:t>Инструкции для работающих педагогов-психологов»</a:t>
            </a:r>
          </a:p>
          <a:p>
            <a:pPr marL="539750" lvl="2" indent="-92075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/>
              <a:t>Инструктивное </a:t>
            </a:r>
            <a:r>
              <a:rPr lang="ru-RU" sz="2600" dirty="0"/>
              <a:t>письмо по оценке и самооценке квалификации с учетом нового </a:t>
            </a:r>
            <a:r>
              <a:rPr lang="ru-RU" sz="2600" dirty="0" smtClean="0"/>
              <a:t>законопроекта</a:t>
            </a:r>
          </a:p>
          <a:p>
            <a:pPr marL="539750" lvl="2" indent="-92075">
              <a:lnSpc>
                <a:spcPct val="120000"/>
              </a:lnSpc>
              <a:spcBef>
                <a:spcPts val="0"/>
              </a:spcBef>
            </a:pPr>
            <a:r>
              <a:rPr lang="ru-RU" sz="2600" dirty="0"/>
              <a:t>Инструктивное письмо по проведению профессионального экзамена педагогических работников в условиях применения профстандарта </a:t>
            </a:r>
            <a:r>
              <a:rPr lang="ru-RU" sz="2600" dirty="0" smtClean="0"/>
              <a:t>педагога-психолога</a:t>
            </a:r>
            <a:endParaRPr lang="ru-RU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208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Требования к профессиональным компетенциям педагога с очки зрения профессионального стандарта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dirty="0"/>
              <a:t>Структура ПС </a:t>
            </a:r>
            <a:r>
              <a:rPr lang="ru-RU" dirty="0" smtClean="0"/>
              <a:t> содержание ОТФ </a:t>
            </a:r>
            <a:r>
              <a:rPr lang="ru-RU" dirty="0"/>
              <a:t>и </a:t>
            </a:r>
            <a:r>
              <a:rPr lang="ru-RU" dirty="0" smtClean="0"/>
              <a:t>связь с ФГОС </a:t>
            </a:r>
          </a:p>
          <a:p>
            <a:pPr>
              <a:buFontTx/>
              <a:buChar char="-"/>
            </a:pPr>
            <a:r>
              <a:rPr lang="ru-RU" dirty="0" smtClean="0"/>
              <a:t>задачи организации – миссия, структура и профиль организации;</a:t>
            </a:r>
          </a:p>
          <a:p>
            <a:pPr>
              <a:buFontTx/>
              <a:buChar char="-"/>
            </a:pPr>
            <a:r>
              <a:rPr lang="ru-RU" dirty="0" smtClean="0"/>
              <a:t>формирование образовательного пространства</a:t>
            </a:r>
            <a:r>
              <a:rPr lang="ru-RU" dirty="0"/>
              <a:t>, система программ, система </a:t>
            </a:r>
            <a:r>
              <a:rPr lang="ru-RU" dirty="0" smtClean="0"/>
              <a:t>образовательных услуг;</a:t>
            </a:r>
            <a:endParaRPr lang="ru-RU" dirty="0"/>
          </a:p>
          <a:p>
            <a:pPr>
              <a:buNone/>
            </a:pPr>
            <a:r>
              <a:rPr lang="en-US" dirty="0" smtClean="0"/>
              <a:t>- </a:t>
            </a:r>
            <a:r>
              <a:rPr lang="ru-RU" dirty="0" smtClean="0"/>
              <a:t> программа развития специализированной образовательной организации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31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Требования к профессиональным компетенциям </a:t>
            </a:r>
            <a:r>
              <a:rPr lang="ru-RU" sz="2400" b="1" dirty="0" smtClean="0">
                <a:solidFill>
                  <a:srgbClr val="0070C0"/>
                </a:solidFill>
              </a:rPr>
              <a:t>с </a:t>
            </a:r>
            <a:r>
              <a:rPr lang="ru-RU" sz="2400" b="1" dirty="0" smtClean="0">
                <a:solidFill>
                  <a:srgbClr val="0070C0"/>
                </a:solidFill>
              </a:rPr>
              <a:t>точки зрения ПС и их реализация в профессиональном образовании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3"/>
          </a:xfrm>
        </p:spPr>
        <p:txBody>
          <a:bodyPr>
            <a:normAutofit/>
          </a:bodyPr>
          <a:lstStyle/>
          <a:p>
            <a:pPr marL="0" indent="633413">
              <a:buFontTx/>
              <a:buChar char="-"/>
            </a:pPr>
            <a:r>
              <a:rPr lang="ru-RU" sz="2400" dirty="0" smtClean="0"/>
              <a:t>система ожидаемых результатов по ФГОС ВО: предметные компетенции,  метапредметные компетенции,  личностные результаты обучающихся;</a:t>
            </a:r>
            <a:endParaRPr lang="ru-RU" sz="2400" i="1" dirty="0" smtClean="0"/>
          </a:p>
          <a:p>
            <a:pPr marL="0" lvl="0" indent="633413">
              <a:buFontTx/>
              <a:buChar char="-"/>
            </a:pPr>
            <a:r>
              <a:rPr lang="ru-RU" sz="2400" dirty="0" smtClean="0"/>
              <a:t>осуществление</a:t>
            </a:r>
            <a:r>
              <a:rPr lang="ru-RU" sz="2400" dirty="0"/>
              <a:t>, разработка и реализация, передача методического опыта и новых </a:t>
            </a:r>
            <a:r>
              <a:rPr lang="ru-RU" sz="2400" dirty="0" smtClean="0"/>
              <a:t>педагогических технологий </a:t>
            </a:r>
          </a:p>
          <a:p>
            <a:pPr marL="0" lvl="0" indent="633413">
              <a:buFontTx/>
              <a:buChar char="-"/>
            </a:pPr>
            <a:r>
              <a:rPr lang="ru-RU" sz="2400" dirty="0" smtClean="0"/>
              <a:t>ОПОП педагогов разных уровней  ОО - дошкольного, начального, среднего </a:t>
            </a:r>
          </a:p>
          <a:p>
            <a:pPr marL="0" lvl="0" indent="633413">
              <a:buFontTx/>
              <a:buChar char="-"/>
            </a:pPr>
            <a:r>
              <a:rPr lang="ru-RU" sz="2400" dirty="0" smtClean="0"/>
              <a:t>программы воспитания </a:t>
            </a:r>
          </a:p>
          <a:p>
            <a:pPr marL="0" lvl="0" indent="633413">
              <a:buFontTx/>
              <a:buChar char="-"/>
            </a:pPr>
            <a:r>
              <a:rPr lang="ru-RU" sz="2400" dirty="0" smtClean="0"/>
              <a:t>программы коррекции и развития </a:t>
            </a:r>
          </a:p>
          <a:p>
            <a:pPr marL="0" lvl="0" indent="633413">
              <a:buFontTx/>
              <a:buChar char="-"/>
            </a:pPr>
            <a:r>
              <a:rPr lang="ru-RU" sz="2400" dirty="0" smtClean="0"/>
              <a:t>образовательные программы ДПО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461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Прямая со стрелкой 35"/>
          <p:cNvCxnSpPr/>
          <p:nvPr/>
        </p:nvCxnSpPr>
        <p:spPr>
          <a:xfrm>
            <a:off x="3707904" y="2420888"/>
            <a:ext cx="0" cy="280831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9" idx="2"/>
            <a:endCxn id="8" idx="3"/>
          </p:cNvCxnSpPr>
          <p:nvPr/>
        </p:nvCxnSpPr>
        <p:spPr>
          <a:xfrm flipH="1">
            <a:off x="1763688" y="2420888"/>
            <a:ext cx="756084" cy="23294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24936" cy="864096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Профстандарт педагога и схема получения </a:t>
            </a:r>
            <a:r>
              <a:rPr lang="ru-RU" sz="1800" b="1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и оценки квалификации</a:t>
            </a:r>
            <a:endParaRPr lang="ru-RU" sz="1800" i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88224" y="630932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4293096"/>
            <a:ext cx="1512168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Работник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23728" y="5229200"/>
            <a:ext cx="2520280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освоение программ ДПО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3717032"/>
            <a:ext cx="2376264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освоение ОПОП ВО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6056" y="2924944"/>
            <a:ext cx="158417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Квалификация – диплом бакалавра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76056" y="4005064"/>
            <a:ext cx="158417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Квалификация – диплом магистра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64288" y="2204864"/>
            <a:ext cx="1656184" cy="914400"/>
          </a:xfrm>
          <a:prstGeom prst="roundRect">
            <a:avLst/>
          </a:prstGeom>
          <a:solidFill>
            <a:srgbClr val="FF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оценка уровня квалификации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64288" y="3284984"/>
            <a:ext cx="165618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поступление на работу – замещение должности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40152" y="5013176"/>
            <a:ext cx="28803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диплом о новой квалификации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40152" y="5805264"/>
            <a:ext cx="237626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Сертификат квалификации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9552" y="1556792"/>
            <a:ext cx="3960440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Профессиональный стандарт - ТФ и ТД: требования к перечню компетенций во ФГОС и ФГТ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24" name="Прямая соединительная линия 23"/>
          <p:cNvCxnSpPr>
            <a:stCxn id="8" idx="3"/>
            <a:endCxn id="11" idx="1"/>
          </p:cNvCxnSpPr>
          <p:nvPr/>
        </p:nvCxnSpPr>
        <p:spPr>
          <a:xfrm flipV="1">
            <a:off x="1763688" y="4113076"/>
            <a:ext cx="504056" cy="6372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8" idx="3"/>
            <a:endCxn id="9" idx="1"/>
          </p:cNvCxnSpPr>
          <p:nvPr/>
        </p:nvCxnSpPr>
        <p:spPr>
          <a:xfrm>
            <a:off x="1763688" y="4750296"/>
            <a:ext cx="360040" cy="9109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131840" y="2420888"/>
            <a:ext cx="0" cy="129614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11" idx="3"/>
            <a:endCxn id="12" idx="1"/>
          </p:cNvCxnSpPr>
          <p:nvPr/>
        </p:nvCxnSpPr>
        <p:spPr>
          <a:xfrm flipV="1">
            <a:off x="4644008" y="3320988"/>
            <a:ext cx="432048" cy="7920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11" idx="3"/>
            <a:endCxn id="13" idx="1"/>
          </p:cNvCxnSpPr>
          <p:nvPr/>
        </p:nvCxnSpPr>
        <p:spPr>
          <a:xfrm>
            <a:off x="4644008" y="4113076"/>
            <a:ext cx="432048" cy="28803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2" idx="3"/>
            <a:endCxn id="14" idx="1"/>
          </p:cNvCxnSpPr>
          <p:nvPr/>
        </p:nvCxnSpPr>
        <p:spPr>
          <a:xfrm flipV="1">
            <a:off x="6660232" y="2662064"/>
            <a:ext cx="504056" cy="6589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12" idx="3"/>
            <a:endCxn id="15" idx="1"/>
          </p:cNvCxnSpPr>
          <p:nvPr/>
        </p:nvCxnSpPr>
        <p:spPr>
          <a:xfrm>
            <a:off x="6660232" y="3320988"/>
            <a:ext cx="504056" cy="42119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9" idx="3"/>
            <a:endCxn id="16" idx="1"/>
          </p:cNvCxnSpPr>
          <p:nvPr/>
        </p:nvCxnSpPr>
        <p:spPr>
          <a:xfrm flipV="1">
            <a:off x="4644008" y="5337212"/>
            <a:ext cx="1296144" cy="324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9" idx="3"/>
            <a:endCxn id="17" idx="1"/>
          </p:cNvCxnSpPr>
          <p:nvPr/>
        </p:nvCxnSpPr>
        <p:spPr>
          <a:xfrm>
            <a:off x="4644008" y="5661248"/>
            <a:ext cx="1296144" cy="4680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Нижний колонтитул 4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9316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Оценка текущей </a:t>
            </a:r>
            <a:r>
              <a:rPr lang="ru-RU" sz="2400" b="1" dirty="0" smtClean="0">
                <a:solidFill>
                  <a:srgbClr val="0070C0"/>
                </a:solidFill>
              </a:rPr>
              <a:t>квалификации – установление </a:t>
            </a:r>
            <a:r>
              <a:rPr lang="ru-RU" sz="2400" b="1" i="1" dirty="0" smtClean="0">
                <a:solidFill>
                  <a:srgbClr val="0070C0"/>
                </a:solidFill>
              </a:rPr>
              <a:t>квалификационной категории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- профессиональный экзамен с учетом типа компетенций (предметный блок, методический блок, психолого-педагогический блок) и контингента обучающихся: одаренные, с особыми образовательными потребностями, аддикты, девианты, мигранты (поликультурные, языковые и конфессиональные трудности), дети РАС и ОВЗ; инклюзия и дистантное образование –</a:t>
            </a:r>
            <a:r>
              <a:rPr lang="ru-RU" i="1" dirty="0" smtClean="0"/>
              <a:t> сертификат квалификационной категории, </a:t>
            </a:r>
            <a:endParaRPr lang="ru-RU" i="1" dirty="0"/>
          </a:p>
          <a:p>
            <a:pPr>
              <a:buNone/>
            </a:pPr>
            <a:r>
              <a:rPr lang="ru-RU" dirty="0"/>
              <a:t>- оценка персонального дефицита квалификаций и персональная программа развития – </a:t>
            </a:r>
            <a:r>
              <a:rPr lang="ru-RU" dirty="0" smtClean="0"/>
              <a:t>при условном соответствии требованиям должности,</a:t>
            </a:r>
            <a:endParaRPr lang="ru-RU" dirty="0"/>
          </a:p>
          <a:p>
            <a:pPr>
              <a:buNone/>
            </a:pPr>
            <a:r>
              <a:rPr lang="ru-RU" dirty="0"/>
              <a:t>- аттестация на квалификационную категорию (в соответствии с ФЗ 233) </a:t>
            </a:r>
            <a:r>
              <a:rPr lang="ru-RU" dirty="0" smtClean="0"/>
              <a:t>при замещении должности</a:t>
            </a:r>
            <a:endParaRPr lang="ru-RU" dirty="0"/>
          </a:p>
          <a:p>
            <a:pPr>
              <a:buNone/>
            </a:pPr>
            <a:r>
              <a:rPr lang="ru-RU" dirty="0"/>
              <a:t>- сертификат квалификационной категории (в соответствии с новым законом о квалификациях)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Москва, 14 апреля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92234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1103</Words>
  <Application>Microsoft Office PowerPoint</Application>
  <PresentationFormat>Экран (4:3)</PresentationFormat>
  <Paragraphs>150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Профессиональный стандарт как основа повышения качества психолого-педагогической деятельности (методические рекомендации по апробации профстандарта для руководителей пилотных площадок)</vt:lpstr>
      <vt:lpstr>Цель и задачи </vt:lpstr>
      <vt:lpstr>Основные ожидаемые результаты проекта</vt:lpstr>
      <vt:lpstr>  Схема организации деятельности по проекту на федеральном и региональном  уровнях</vt:lpstr>
      <vt:lpstr>Методические материалы, целесообразные для разработки:</vt:lpstr>
      <vt:lpstr>Требования к профессиональным компетенциям педагога с очки зрения профессионального стандарта</vt:lpstr>
      <vt:lpstr>Требования к профессиональным компетенциям с точки зрения ПС и их реализация в профессиональном образовании</vt:lpstr>
      <vt:lpstr>Профстандарт педагога и схема получения  и оценки квалификации</vt:lpstr>
      <vt:lpstr>Оценка текущей квалификации – установление квалификационной категории</vt:lpstr>
      <vt:lpstr>Общий порядок организации аттестации на основе профессионального стандарта</vt:lpstr>
      <vt:lpstr>Методические материалы по результатам поэтапного внедрения профстандарта педагога  </vt:lpstr>
      <vt:lpstr>ПС и рабочее место педагога - примерная схема трудового договора (эффективный контракт и должностные обязанности)</vt:lpstr>
      <vt:lpstr>Элементы трудового контракта при замещении должности</vt:lpstr>
      <vt:lpstr>Риски</vt:lpstr>
      <vt:lpstr>ПРОФСТАНДАРТПЕДАГОГА.РФ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стандарта профессиональной деятельности педагога (для дошкольного, начального общего, основного общего, среднего общего образования) на базе 21 стажировочной площадки, созданных в субъектах Российской Федерации с целью распространения моделей государственно-общественного управления образованием в системе российского педагогического образования</dc:title>
  <dc:creator>Гаязова Лариса Альфисовна</dc:creator>
  <cp:lastModifiedBy>Забродин Юрий Михайлович</cp:lastModifiedBy>
  <cp:revision>91</cp:revision>
  <dcterms:created xsi:type="dcterms:W3CDTF">2015-10-06T13:12:40Z</dcterms:created>
  <dcterms:modified xsi:type="dcterms:W3CDTF">2016-04-11T14:02:33Z</dcterms:modified>
</cp:coreProperties>
</file>