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рина" initials="М" lastIdx="1" clrIdx="0">
    <p:extLst>
      <p:ext uri="{19B8F6BF-5375-455C-9EA6-DF929625EA0E}">
        <p15:presenceInfo xmlns:p15="http://schemas.microsoft.com/office/powerpoint/2012/main" xmlns="" userId="Мари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0D9"/>
    <a:srgbClr val="DEEBF7"/>
    <a:srgbClr val="40C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79" d="100"/>
          <a:sy n="79" d="100"/>
        </p:scale>
        <p:origin x="-258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523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888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75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2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82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10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945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42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740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608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20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67249-B148-48C3-B9FB-65CFD2B0869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A767F-A7E3-4565-B4FF-8BAC7D632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558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ge.sdamgia.ru/problem?id=366999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74025" y="964095"/>
            <a:ext cx="5887278" cy="154201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Математика </a:t>
            </a:r>
            <a:endParaRPr lang="ru-RU" sz="72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52591" y="2771221"/>
            <a:ext cx="5539409" cy="701605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40C8F2"/>
                </a:solidFill>
                <a:latin typeface="Cambria" panose="02040503050406030204" pitchFamily="18" charset="0"/>
              </a:rPr>
              <a:t>ОГЭ-2020</a:t>
            </a:r>
            <a:endParaRPr lang="ru-RU" sz="5400" b="1" dirty="0">
              <a:solidFill>
                <a:srgbClr val="40C8F2"/>
              </a:solidFill>
              <a:latin typeface="Cambria" panose="020405030504060302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72" y="573535"/>
            <a:ext cx="3853276" cy="43953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3030" y="7035800"/>
            <a:ext cx="3542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Триггер на </a:t>
            </a:r>
            <a:r>
              <a:rPr lang="ru-RU" b="1" dirty="0" smtClean="0"/>
              <a:t>?</a:t>
            </a:r>
            <a:r>
              <a:rPr lang="ru-RU" dirty="0" smtClean="0"/>
              <a:t> И на прямоугольники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571" y="4649741"/>
            <a:ext cx="2083903" cy="191719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166314" y="3737937"/>
            <a:ext cx="33026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практических задач.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5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03740" y="4735839"/>
            <a:ext cx="2807804" cy="387184"/>
          </a:xfrm>
          <a:prstGeom prst="rect">
            <a:avLst/>
          </a:prstGeom>
          <a:solidFill>
            <a:srgbClr val="DEEBF7">
              <a:alpha val="6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84311" y="997878"/>
            <a:ext cx="1068787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плане изображена схема квартиры (</a:t>
            </a:r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каждой клетки на схеме равна 1 м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Вход и выход осуществляются через единственную дверь.</a:t>
            </a:r>
          </a:p>
          <a:p>
            <a:pPr algn="just"/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входе в квартиру расположена прихожая, отмеченная цифрой 6. </a:t>
            </a:r>
          </a:p>
          <a:p>
            <a:pPr algn="just"/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прихожей можно попасть в гостиную, расположенную справа от неё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квартире есть балкон, занимающий наименьшую площадь. Перед входом в прихожую располагается спальня, а справа от неё — детская комната, в которую можно попасть только из спальни. Рядом со спальней расположен совмещенный санузел площадью 12 м</a:t>
            </a:r>
            <a:r>
              <a:rPr lang="ru-RU" sz="2400" b="0" i="0" baseline="30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Кроме того, в квартире есть кухня.</a:t>
            </a:r>
          </a:p>
          <a:p>
            <a:pPr algn="just"/>
            <a:r>
              <a:rPr lang="ru-RU" sz="24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 в гостиной планируется покрыть паркетной доской длиной 1 м и шириной 0,25 м.</a:t>
            </a:r>
            <a:endParaRPr lang="ru-RU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9706" y="4685085"/>
            <a:ext cx="108170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Паркетная доска продаётся в упаковках по 16 шт. </a:t>
            </a:r>
            <a:r>
              <a:rPr lang="ru-RU" sz="280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упаковок с паркетной доской требуется купить, чтобы покрыть пол в гостиной?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8113" y="268357"/>
            <a:ext cx="9790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  задачу и выдели главный вопрос к задаче.</a:t>
            </a:r>
            <a:endParaRPr lang="ru-RU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90" y="5221468"/>
            <a:ext cx="947057" cy="94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056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dl4.joxi.net/drive/2019/11/03/0035/1824/2352928/28/ea105822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02" y="954107"/>
            <a:ext cx="7371608" cy="564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2376" y="123447"/>
            <a:ext cx="23663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Задание 2 № </a:t>
            </a:r>
            <a:r>
              <a:rPr lang="ru-RU" sz="1400" b="1" i="0" dirty="0" smtClean="0">
                <a:solidFill>
                  <a:srgbClr val="FF6600"/>
                </a:solidFill>
                <a:effectLst/>
                <a:latin typeface="Verdana" panose="020B0604030504040204" pitchFamily="34" charset="0"/>
                <a:hlinkClick r:id="rId3"/>
              </a:rPr>
              <a:t>366999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5403" y="907940"/>
            <a:ext cx="114963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входе в квартиру расположена прихожая, отмеченная цифрой 6.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1402" y="1431160"/>
            <a:ext cx="112643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прихожей можно попасть в гостиную, расположенную справа от неё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/>
          </a:p>
        </p:txBody>
      </p:sp>
      <p:sp>
        <p:nvSpPr>
          <p:cNvPr id="8" name="Стрелка вверх 7"/>
          <p:cNvSpPr/>
          <p:nvPr/>
        </p:nvSpPr>
        <p:spPr>
          <a:xfrm>
            <a:off x="3824403" y="5615610"/>
            <a:ext cx="484632" cy="576469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42376" y="361637"/>
            <a:ext cx="9790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 план квартиры  и найди на плане гостиную. </a:t>
            </a:r>
            <a:endParaRPr lang="ru-RU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6452" y="5029202"/>
            <a:ext cx="1080032" cy="1080032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631635" y="4244009"/>
            <a:ext cx="2474843" cy="2057400"/>
          </a:xfrm>
          <a:prstGeom prst="rect">
            <a:avLst/>
          </a:prstGeom>
          <a:solidFill>
            <a:schemeClr val="accent5">
              <a:lumMod val="40000"/>
              <a:lumOff val="60000"/>
              <a:alpha val="25098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 rot="18857062">
            <a:off x="11368673" y="5980497"/>
            <a:ext cx="484632" cy="6416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95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dl4.joxi.net/drive/2019/11/03/0035/1824/2352928/28/ea105822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02" y="265950"/>
            <a:ext cx="7371608" cy="564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0424" y="3566815"/>
            <a:ext cx="2474843" cy="2057400"/>
          </a:xfrm>
          <a:prstGeom prst="rect">
            <a:avLst/>
          </a:prstGeom>
          <a:solidFill>
            <a:schemeClr val="accent5">
              <a:lumMod val="40000"/>
              <a:lumOff val="60000"/>
              <a:alpha val="25098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272190" y="736804"/>
            <a:ext cx="514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 м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83136" y="180367"/>
            <a:ext cx="43749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Найдём площадь гостиной:</a:t>
            </a:r>
            <a:endParaRPr lang="ru-RU" sz="28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6321885" y="1089150"/>
            <a:ext cx="396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6733664" y="680840"/>
            <a:ext cx="0" cy="3855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782037" y="1378126"/>
            <a:ext cx="2456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6 · 5 = 30 м²</a:t>
            </a:r>
            <a:endParaRPr lang="ru-RU" sz="3600" dirty="0"/>
          </a:p>
        </p:txBody>
      </p:sp>
      <p:sp>
        <p:nvSpPr>
          <p:cNvPr id="34" name="Стрелка вверх 33"/>
          <p:cNvSpPr/>
          <p:nvPr/>
        </p:nvSpPr>
        <p:spPr>
          <a:xfrm rot="18857062">
            <a:off x="11170922" y="1669165"/>
            <a:ext cx="484632" cy="6416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145267" y="3876126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 в гостиной планируется </a:t>
            </a:r>
          </a:p>
          <a:p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покрыть паркетной доской </a:t>
            </a:r>
          </a:p>
          <a:p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длиной 1 м и шириной 0,25 м</a:t>
            </a:r>
            <a:endParaRPr lang="ru-RU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8656628" y="582916"/>
            <a:ext cx="3073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гостиной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трелка вправо 37">
            <a:hlinkClick r:id="rId3" action="ppaction://hlinksldjump"/>
          </p:cNvPr>
          <p:cNvSpPr/>
          <p:nvPr/>
        </p:nvSpPr>
        <p:spPr>
          <a:xfrm>
            <a:off x="10800049" y="605210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0C8F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50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4.81481E-6 L 0.03373 0.41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" y="2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3.7037E-6 L -0.13763 0.661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88" y="3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dl4.joxi.net/drive/2019/11/03/0035/1824/2352928/28/ea105822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22531"/>
            <a:ext cx="6137915" cy="4697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37953" y="529040"/>
            <a:ext cx="109540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 в гостиной планируется покрыть паркетной доской </a:t>
            </a:r>
          </a:p>
          <a:p>
            <a:pPr algn="ctr"/>
            <a:r>
              <a:rPr lang="ru-RU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длиной 1 м и шириной 0,25 м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031987" y="2718922"/>
            <a:ext cx="3509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одной доски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79673" y="3753403"/>
            <a:ext cx="6096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 значит чтобы покрыть паркетной</a:t>
            </a:r>
          </a:p>
          <a:p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доской 1 м</a:t>
            </a:r>
            <a:r>
              <a:rPr lang="ru-RU" sz="2400" b="0" i="0" baseline="30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пола, требуется  </a:t>
            </a:r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4 доски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502564" y="3230183"/>
            <a:ext cx="2568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0,25· 1 = 0,25м²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163377" y="4905829"/>
            <a:ext cx="1127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м²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63377" y="4905829"/>
            <a:ext cx="1127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м²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04917" y="5023932"/>
            <a:ext cx="1763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·4 =120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74646" y="5037099"/>
            <a:ext cx="52350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Потребуется                        досок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право 14">
            <a:hlinkClick r:id="rId3" action="ppaction://hlinksldjump"/>
          </p:cNvPr>
          <p:cNvSpPr/>
          <p:nvPr/>
        </p:nvSpPr>
        <p:spPr>
          <a:xfrm>
            <a:off x="10800049" y="605210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0C8F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35829" y="4766095"/>
            <a:ext cx="2038817" cy="1770639"/>
          </a:xfrm>
          <a:prstGeom prst="rect">
            <a:avLst/>
          </a:prstGeom>
          <a:solidFill>
            <a:srgbClr val="E2F0D9">
              <a:alpha val="3490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65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7037E-7 L 0.2276 -0.005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80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2311" y="490456"/>
            <a:ext cx="108170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Паркетная доска продаётся в </a:t>
            </a:r>
            <a:r>
              <a:rPr lang="ru-RU" sz="2800" b="1" i="0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упаковках по 16 шт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упаковок с паркетной доской требуется купить, чтобы покрыть пол в гостиной?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7675" y="2161196"/>
            <a:ext cx="50554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Потребуется     </a:t>
            </a:r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досок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58775" y="2161196"/>
            <a:ext cx="3461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0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упаковках по 16 шт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319865"/>
              </p:ext>
            </p:extLst>
          </p:nvPr>
        </p:nvGraphicFramePr>
        <p:xfrm>
          <a:off x="3033484" y="2745971"/>
          <a:ext cx="1364345" cy="1321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Уравнение" r:id="rId3" imgW="406080" imgH="393480" progId="Equation.3">
                  <p:embed/>
                </p:oleObj>
              </mc:Choice>
              <mc:Fallback>
                <p:oleObj name="Уравнение" r:id="rId3" imgW="4060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33484" y="2745971"/>
                        <a:ext cx="1364345" cy="13217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42994" y="3114437"/>
            <a:ext cx="1857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7,5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2038" y="3222158"/>
            <a:ext cx="3104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упаковок с паркетной доской.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5631543"/>
            <a:ext cx="3233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43219" y="5569988"/>
            <a:ext cx="492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 descr="https://fs00.infourok.ru/images/doc/52/65160/hello_html_39f2f9fc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66280" y="3977078"/>
            <a:ext cx="3018724" cy="2160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9455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234</Words>
  <Application>Microsoft Office PowerPoint</Application>
  <PresentationFormat>Произвольный</PresentationFormat>
  <Paragraphs>39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Уравнение</vt:lpstr>
      <vt:lpstr>Математика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</dc:title>
  <dc:creator>Марина</dc:creator>
  <cp:lastModifiedBy>Certified Windows</cp:lastModifiedBy>
  <cp:revision>18</cp:revision>
  <dcterms:created xsi:type="dcterms:W3CDTF">2019-11-03T13:07:00Z</dcterms:created>
  <dcterms:modified xsi:type="dcterms:W3CDTF">2020-02-02T17:08:55Z</dcterms:modified>
</cp:coreProperties>
</file>