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9" r:id="rId5"/>
    <p:sldId id="261" r:id="rId6"/>
    <p:sldId id="269" r:id="rId7"/>
    <p:sldId id="264" r:id="rId8"/>
    <p:sldId id="270" r:id="rId9"/>
    <p:sldId id="265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628608923884512E-2"/>
          <c:y val="5.3828248031496065E-2"/>
          <c:w val="0.75807956036745405"/>
          <c:h val="0.658157972440944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4+5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2060"/>
              </a:solidFill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</c:v>
                </c:pt>
                <c:pt idx="1">
                  <c:v>58</c:v>
                </c:pt>
                <c:pt idx="2">
                  <c:v>58</c:v>
                </c:pt>
                <c:pt idx="3">
                  <c:v>61</c:v>
                </c:pt>
                <c:pt idx="4">
                  <c:v>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44</c:v>
                </c:pt>
                <c:pt idx="1">
                  <c:v>42</c:v>
                </c:pt>
                <c:pt idx="2">
                  <c:v>42</c:v>
                </c:pt>
                <c:pt idx="3">
                  <c:v>39</c:v>
                </c:pt>
                <c:pt idx="4">
                  <c:v>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469568"/>
        <c:axId val="183471104"/>
      </c:barChart>
      <c:catAx>
        <c:axId val="183469568"/>
        <c:scaling>
          <c:orientation val="minMax"/>
        </c:scaling>
        <c:delete val="0"/>
        <c:axPos val="b"/>
        <c:majorTickMark val="out"/>
        <c:minorTickMark val="none"/>
        <c:tickLblPos val="nextTo"/>
        <c:crossAx val="183471104"/>
        <c:crosses val="autoZero"/>
        <c:auto val="1"/>
        <c:lblAlgn val="ctr"/>
        <c:lblOffset val="100"/>
        <c:noMultiLvlLbl val="0"/>
      </c:catAx>
      <c:valAx>
        <c:axId val="183471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469568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7B116-B887-4EB5-B2F3-8C484CB9655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43087E-8899-43A7-8951-ED3FDBD43B57}">
      <dgm:prSet phldrT="[Текст]"/>
      <dgm:spPr/>
      <dgm:t>
        <a:bodyPr/>
        <a:lstStyle/>
        <a:p>
          <a:r>
            <a:rPr lang="ru-RU" dirty="0" smtClean="0"/>
            <a:t>Естественно-научная </a:t>
          </a:r>
          <a:endParaRPr lang="ru-RU" dirty="0"/>
        </a:p>
      </dgm:t>
    </dgm:pt>
    <dgm:pt modelId="{71ACFF6B-2FF0-4101-8D4F-68E8CC984007}" type="parTrans" cxnId="{CE6E02C9-3D06-48E7-B028-F3847339591E}">
      <dgm:prSet/>
      <dgm:spPr/>
      <dgm:t>
        <a:bodyPr/>
        <a:lstStyle/>
        <a:p>
          <a:endParaRPr lang="ru-RU"/>
        </a:p>
      </dgm:t>
    </dgm:pt>
    <dgm:pt modelId="{A2E00DB0-1A4D-4B51-BC97-765E880C5845}" type="sibTrans" cxnId="{CE6E02C9-3D06-48E7-B028-F3847339591E}">
      <dgm:prSet/>
      <dgm:spPr/>
      <dgm:t>
        <a:bodyPr/>
        <a:lstStyle/>
        <a:p>
          <a:endParaRPr lang="ru-RU"/>
        </a:p>
      </dgm:t>
    </dgm:pt>
    <dgm:pt modelId="{48E7F956-C8D4-4348-89FF-B4DBAB2D156F}">
      <dgm:prSet phldrT="[Текст]"/>
      <dgm:spPr/>
      <dgm:t>
        <a:bodyPr/>
        <a:lstStyle/>
        <a:p>
          <a:r>
            <a:rPr lang="ru-RU" dirty="0" smtClean="0"/>
            <a:t>Читательская </a:t>
          </a:r>
          <a:endParaRPr lang="ru-RU" dirty="0"/>
        </a:p>
      </dgm:t>
    </dgm:pt>
    <dgm:pt modelId="{1DD4FD3D-9CC3-4848-9708-EB39AA00C746}" type="parTrans" cxnId="{1A3F45CB-F78F-45EA-8610-23637AD16AB8}">
      <dgm:prSet/>
      <dgm:spPr/>
      <dgm:t>
        <a:bodyPr/>
        <a:lstStyle/>
        <a:p>
          <a:endParaRPr lang="ru-RU"/>
        </a:p>
      </dgm:t>
    </dgm:pt>
    <dgm:pt modelId="{C38886FE-F067-4E1F-A1BD-3B4BB3E78B3F}" type="sibTrans" cxnId="{1A3F45CB-F78F-45EA-8610-23637AD16AB8}">
      <dgm:prSet/>
      <dgm:spPr/>
      <dgm:t>
        <a:bodyPr/>
        <a:lstStyle/>
        <a:p>
          <a:endParaRPr lang="ru-RU"/>
        </a:p>
      </dgm:t>
    </dgm:pt>
    <dgm:pt modelId="{91096F15-A6A0-4109-AF43-83C907154222}">
      <dgm:prSet phldrT="[Текст]"/>
      <dgm:spPr/>
      <dgm:t>
        <a:bodyPr/>
        <a:lstStyle/>
        <a:p>
          <a:r>
            <a:rPr lang="ru-RU" dirty="0" smtClean="0"/>
            <a:t>Математическая</a:t>
          </a:r>
          <a:r>
            <a:rPr lang="ru-RU" baseline="0" dirty="0" smtClean="0"/>
            <a:t> </a:t>
          </a:r>
          <a:endParaRPr lang="ru-RU" dirty="0"/>
        </a:p>
      </dgm:t>
    </dgm:pt>
    <dgm:pt modelId="{DE332B3F-51B0-4169-8835-1A90E4B0EE58}" type="parTrans" cxnId="{2574B4FA-7C14-45ED-ABCF-AD735987A723}">
      <dgm:prSet/>
      <dgm:spPr/>
      <dgm:t>
        <a:bodyPr/>
        <a:lstStyle/>
        <a:p>
          <a:endParaRPr lang="ru-RU"/>
        </a:p>
      </dgm:t>
    </dgm:pt>
    <dgm:pt modelId="{F7082953-65EA-4BA3-A2DE-8558EEA01030}" type="sibTrans" cxnId="{2574B4FA-7C14-45ED-ABCF-AD735987A723}">
      <dgm:prSet/>
      <dgm:spPr/>
      <dgm:t>
        <a:bodyPr/>
        <a:lstStyle/>
        <a:p>
          <a:endParaRPr lang="ru-RU"/>
        </a:p>
      </dgm:t>
    </dgm:pt>
    <dgm:pt modelId="{327DFDA3-BC36-4C08-9EEF-DE3610FE5221}" type="pres">
      <dgm:prSet presAssocID="{26D7B116-B887-4EB5-B2F3-8C484CB9655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DFDB572-7C47-4F66-998E-960E0D6415E6}" type="pres">
      <dgm:prSet presAssocID="{26D7B116-B887-4EB5-B2F3-8C484CB96550}" presName="pyramid" presStyleLbl="node1" presStyleIdx="0" presStyleCnt="1" custLinFactNeighborX="-39080" custLinFactNeighborY="-2697"/>
      <dgm:spPr/>
    </dgm:pt>
    <dgm:pt modelId="{CD46BB1B-9498-43DC-9E31-189F484161F0}" type="pres">
      <dgm:prSet presAssocID="{26D7B116-B887-4EB5-B2F3-8C484CB96550}" presName="theList" presStyleCnt="0"/>
      <dgm:spPr/>
    </dgm:pt>
    <dgm:pt modelId="{635A61D0-F77B-4B9B-802A-1273F8893144}" type="pres">
      <dgm:prSet presAssocID="{A743087E-8899-43A7-8951-ED3FDBD43B57}" presName="aNode" presStyleLbl="fgAcc1" presStyleIdx="0" presStyleCnt="3" custLinFactY="-6193" custLinFactNeighborX="4228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8CDF1-7F28-4CB3-8666-D3E4A8BCD9E1}" type="pres">
      <dgm:prSet presAssocID="{A743087E-8899-43A7-8951-ED3FDBD43B57}" presName="aSpace" presStyleCnt="0"/>
      <dgm:spPr/>
    </dgm:pt>
    <dgm:pt modelId="{687F2C03-61D6-45BB-95BB-2588484F7520}" type="pres">
      <dgm:prSet presAssocID="{48E7F956-C8D4-4348-89FF-B4DBAB2D156F}" presName="aNode" presStyleLbl="fgAcc1" presStyleIdx="1" presStyleCnt="3" custLinFactNeighborX="26909" custLinFactNeighborY="-36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EBCF6-479A-49E6-A7E5-FF63C7A4E33F}" type="pres">
      <dgm:prSet presAssocID="{48E7F956-C8D4-4348-89FF-B4DBAB2D156F}" presName="aSpace" presStyleCnt="0"/>
      <dgm:spPr/>
    </dgm:pt>
    <dgm:pt modelId="{72A2B899-BCAA-40FF-9C9B-656BAE1C0C98}" type="pres">
      <dgm:prSet presAssocID="{91096F15-A6A0-4109-AF43-83C907154222}" presName="aNode" presStyleLbl="fgAcc1" presStyleIdx="2" presStyleCnt="3" custLinFactNeighborX="6415" custLinFactNeighborY="20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682C0-3B97-4B48-99B4-1BD076EB380B}" type="pres">
      <dgm:prSet presAssocID="{91096F15-A6A0-4109-AF43-83C907154222}" presName="aSpace" presStyleCnt="0"/>
      <dgm:spPr/>
    </dgm:pt>
  </dgm:ptLst>
  <dgm:cxnLst>
    <dgm:cxn modelId="{1491E0E4-49E2-44A7-BCD4-A8926BDC1095}" type="presOf" srcId="{91096F15-A6A0-4109-AF43-83C907154222}" destId="{72A2B899-BCAA-40FF-9C9B-656BAE1C0C98}" srcOrd="0" destOrd="0" presId="urn:microsoft.com/office/officeart/2005/8/layout/pyramid2"/>
    <dgm:cxn modelId="{69A487F8-86A3-49E9-A205-DC3E357323F3}" type="presOf" srcId="{A743087E-8899-43A7-8951-ED3FDBD43B57}" destId="{635A61D0-F77B-4B9B-802A-1273F8893144}" srcOrd="0" destOrd="0" presId="urn:microsoft.com/office/officeart/2005/8/layout/pyramid2"/>
    <dgm:cxn modelId="{2574B4FA-7C14-45ED-ABCF-AD735987A723}" srcId="{26D7B116-B887-4EB5-B2F3-8C484CB96550}" destId="{91096F15-A6A0-4109-AF43-83C907154222}" srcOrd="2" destOrd="0" parTransId="{DE332B3F-51B0-4169-8835-1A90E4B0EE58}" sibTransId="{F7082953-65EA-4BA3-A2DE-8558EEA01030}"/>
    <dgm:cxn modelId="{7BB42960-1622-4901-9D19-716FA90F5FED}" type="presOf" srcId="{26D7B116-B887-4EB5-B2F3-8C484CB96550}" destId="{327DFDA3-BC36-4C08-9EEF-DE3610FE5221}" srcOrd="0" destOrd="0" presId="urn:microsoft.com/office/officeart/2005/8/layout/pyramid2"/>
    <dgm:cxn modelId="{1A3F45CB-F78F-45EA-8610-23637AD16AB8}" srcId="{26D7B116-B887-4EB5-B2F3-8C484CB96550}" destId="{48E7F956-C8D4-4348-89FF-B4DBAB2D156F}" srcOrd="1" destOrd="0" parTransId="{1DD4FD3D-9CC3-4848-9708-EB39AA00C746}" sibTransId="{C38886FE-F067-4E1F-A1BD-3B4BB3E78B3F}"/>
    <dgm:cxn modelId="{CE6E02C9-3D06-48E7-B028-F3847339591E}" srcId="{26D7B116-B887-4EB5-B2F3-8C484CB96550}" destId="{A743087E-8899-43A7-8951-ED3FDBD43B57}" srcOrd="0" destOrd="0" parTransId="{71ACFF6B-2FF0-4101-8D4F-68E8CC984007}" sibTransId="{A2E00DB0-1A4D-4B51-BC97-765E880C5845}"/>
    <dgm:cxn modelId="{0F12726B-C7CB-4684-829F-FAF0AAAE1F1C}" type="presOf" srcId="{48E7F956-C8D4-4348-89FF-B4DBAB2D156F}" destId="{687F2C03-61D6-45BB-95BB-2588484F7520}" srcOrd="0" destOrd="0" presId="urn:microsoft.com/office/officeart/2005/8/layout/pyramid2"/>
    <dgm:cxn modelId="{91ED1FA3-6BF9-444D-AB70-5B8C4D6EC1E9}" type="presParOf" srcId="{327DFDA3-BC36-4C08-9EEF-DE3610FE5221}" destId="{DDFDB572-7C47-4F66-998E-960E0D6415E6}" srcOrd="0" destOrd="0" presId="urn:microsoft.com/office/officeart/2005/8/layout/pyramid2"/>
    <dgm:cxn modelId="{CDB7319C-8D25-4B78-A778-4675F3882ACB}" type="presParOf" srcId="{327DFDA3-BC36-4C08-9EEF-DE3610FE5221}" destId="{CD46BB1B-9498-43DC-9E31-189F484161F0}" srcOrd="1" destOrd="0" presId="urn:microsoft.com/office/officeart/2005/8/layout/pyramid2"/>
    <dgm:cxn modelId="{EFC7EF66-B608-4304-B531-DC3C04A6C228}" type="presParOf" srcId="{CD46BB1B-9498-43DC-9E31-189F484161F0}" destId="{635A61D0-F77B-4B9B-802A-1273F8893144}" srcOrd="0" destOrd="0" presId="urn:microsoft.com/office/officeart/2005/8/layout/pyramid2"/>
    <dgm:cxn modelId="{AD26125C-2ED0-4A3E-9D18-7CAADCF8967E}" type="presParOf" srcId="{CD46BB1B-9498-43DC-9E31-189F484161F0}" destId="{2908CDF1-7F28-4CB3-8666-D3E4A8BCD9E1}" srcOrd="1" destOrd="0" presId="urn:microsoft.com/office/officeart/2005/8/layout/pyramid2"/>
    <dgm:cxn modelId="{38A5B0F3-FA84-4B08-A884-4E6B5B82C81F}" type="presParOf" srcId="{CD46BB1B-9498-43DC-9E31-189F484161F0}" destId="{687F2C03-61D6-45BB-95BB-2588484F7520}" srcOrd="2" destOrd="0" presId="urn:microsoft.com/office/officeart/2005/8/layout/pyramid2"/>
    <dgm:cxn modelId="{A6968F03-62AA-4544-84C8-45BEC7F7B709}" type="presParOf" srcId="{CD46BB1B-9498-43DC-9E31-189F484161F0}" destId="{A96EBCF6-479A-49E6-A7E5-FF63C7A4E33F}" srcOrd="3" destOrd="0" presId="urn:microsoft.com/office/officeart/2005/8/layout/pyramid2"/>
    <dgm:cxn modelId="{CFAFE5D9-041F-4D84-A03C-5722D2749C70}" type="presParOf" srcId="{CD46BB1B-9498-43DC-9E31-189F484161F0}" destId="{72A2B899-BCAA-40FF-9C9B-656BAE1C0C98}" srcOrd="4" destOrd="0" presId="urn:microsoft.com/office/officeart/2005/8/layout/pyramid2"/>
    <dgm:cxn modelId="{399FF495-332C-46D3-8909-9D65D5203F32}" type="presParOf" srcId="{CD46BB1B-9498-43DC-9E31-189F484161F0}" destId="{41E682C0-3B97-4B48-99B4-1BD076EB380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4742BA-B189-451C-ADEA-5045551668A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93A7C9D-A29B-49A3-A9D8-B6874F35C33F}">
      <dgm:prSet phldrT="[Текст]"/>
      <dgm:spPr/>
      <dgm:t>
        <a:bodyPr/>
        <a:lstStyle/>
        <a:p>
          <a:r>
            <a:rPr lang="ru-RU" dirty="0" smtClean="0"/>
            <a:t>Работу с текстом</a:t>
          </a:r>
          <a:endParaRPr lang="ru-RU" dirty="0"/>
        </a:p>
      </dgm:t>
    </dgm:pt>
    <dgm:pt modelId="{18F17B37-F97E-48EF-AA04-793DDAA506DA}" type="parTrans" cxnId="{8E9A316E-F53C-4088-A5C4-88CCC7E43F46}">
      <dgm:prSet/>
      <dgm:spPr/>
      <dgm:t>
        <a:bodyPr/>
        <a:lstStyle/>
        <a:p>
          <a:endParaRPr lang="ru-RU"/>
        </a:p>
      </dgm:t>
    </dgm:pt>
    <dgm:pt modelId="{8EE3195B-8D64-4BEE-B0FE-B1DD66308752}" type="sibTrans" cxnId="{8E9A316E-F53C-4088-A5C4-88CCC7E43F46}">
      <dgm:prSet/>
      <dgm:spPr/>
      <dgm:t>
        <a:bodyPr/>
        <a:lstStyle/>
        <a:p>
          <a:endParaRPr lang="ru-RU"/>
        </a:p>
      </dgm:t>
    </dgm:pt>
    <dgm:pt modelId="{3C2847C3-3392-401C-8FDB-EBBEA5C2EB8F}">
      <dgm:prSet phldrT="[Текст]"/>
      <dgm:spPr/>
      <dgm:t>
        <a:bodyPr/>
        <a:lstStyle/>
        <a:p>
          <a:r>
            <a:rPr lang="ru-RU" dirty="0" smtClean="0"/>
            <a:t>Работу с картой </a:t>
          </a:r>
          <a:endParaRPr lang="ru-RU" dirty="0"/>
        </a:p>
      </dgm:t>
    </dgm:pt>
    <dgm:pt modelId="{EDB73ED4-F724-4F3B-B20C-5470B711EA13}" type="parTrans" cxnId="{7C602C1D-FF0F-4FF9-8697-C207E458FADA}">
      <dgm:prSet/>
      <dgm:spPr/>
      <dgm:t>
        <a:bodyPr/>
        <a:lstStyle/>
        <a:p>
          <a:endParaRPr lang="ru-RU"/>
        </a:p>
      </dgm:t>
    </dgm:pt>
    <dgm:pt modelId="{AC6F0178-E2BA-4AD4-85A2-3054A9B7840E}" type="sibTrans" cxnId="{7C602C1D-FF0F-4FF9-8697-C207E458FADA}">
      <dgm:prSet/>
      <dgm:spPr/>
      <dgm:t>
        <a:bodyPr/>
        <a:lstStyle/>
        <a:p>
          <a:endParaRPr lang="ru-RU"/>
        </a:p>
      </dgm:t>
    </dgm:pt>
    <dgm:pt modelId="{6A3976AF-AC9F-4793-A7F9-71F3D753B156}">
      <dgm:prSet phldrT="[Текст]"/>
      <dgm:spPr/>
      <dgm:t>
        <a:bodyPr/>
        <a:lstStyle/>
        <a:p>
          <a:r>
            <a:rPr lang="ru-RU" dirty="0" smtClean="0"/>
            <a:t>Работу со статистическими данными </a:t>
          </a:r>
          <a:endParaRPr lang="ru-RU" dirty="0"/>
        </a:p>
      </dgm:t>
    </dgm:pt>
    <dgm:pt modelId="{42D0AA22-019B-4E58-89BC-C92F006E50AB}" type="parTrans" cxnId="{DCAC9493-D8E2-4DBC-9115-3C2CCE784885}">
      <dgm:prSet/>
      <dgm:spPr/>
      <dgm:t>
        <a:bodyPr/>
        <a:lstStyle/>
        <a:p>
          <a:endParaRPr lang="ru-RU"/>
        </a:p>
      </dgm:t>
    </dgm:pt>
    <dgm:pt modelId="{2D5DE27F-DA36-4D43-9EA9-4E35F6130773}" type="sibTrans" cxnId="{DCAC9493-D8E2-4DBC-9115-3C2CCE784885}">
      <dgm:prSet/>
      <dgm:spPr/>
      <dgm:t>
        <a:bodyPr/>
        <a:lstStyle/>
        <a:p>
          <a:endParaRPr lang="ru-RU"/>
        </a:p>
      </dgm:t>
    </dgm:pt>
    <dgm:pt modelId="{440D9134-46CA-4547-8A02-9D7F601D46E8}" type="pres">
      <dgm:prSet presAssocID="{934742BA-B189-451C-ADEA-5045551668AA}" presName="linearFlow" presStyleCnt="0">
        <dgm:presLayoutVars>
          <dgm:dir/>
          <dgm:resizeHandles val="exact"/>
        </dgm:presLayoutVars>
      </dgm:prSet>
      <dgm:spPr/>
    </dgm:pt>
    <dgm:pt modelId="{66E4C948-5A08-4143-8A13-E357303D84EA}" type="pres">
      <dgm:prSet presAssocID="{093A7C9D-A29B-49A3-A9D8-B6874F35C33F}" presName="composite" presStyleCnt="0"/>
      <dgm:spPr/>
    </dgm:pt>
    <dgm:pt modelId="{1EAEA431-73C6-4E9E-904C-6ADE8FB15871}" type="pres">
      <dgm:prSet presAssocID="{093A7C9D-A29B-49A3-A9D8-B6874F35C33F}" presName="imgShp" presStyleLbl="fgImgPlace1" presStyleIdx="0" presStyleCnt="3"/>
      <dgm:spPr/>
    </dgm:pt>
    <dgm:pt modelId="{5E755E94-A3CD-45A9-AA6E-54FE9A9CE9F6}" type="pres">
      <dgm:prSet presAssocID="{093A7C9D-A29B-49A3-A9D8-B6874F35C33F}" presName="txShp" presStyleLbl="node1" presStyleIdx="0" presStyleCnt="3" custLinFactNeighborX="1600" custLinFactNeighborY="-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59C96-D28B-4563-8833-5E63FC18AE00}" type="pres">
      <dgm:prSet presAssocID="{8EE3195B-8D64-4BEE-B0FE-B1DD66308752}" presName="spacing" presStyleCnt="0"/>
      <dgm:spPr/>
    </dgm:pt>
    <dgm:pt modelId="{3FF39B54-292E-47E6-A73D-A2BF509F862F}" type="pres">
      <dgm:prSet presAssocID="{3C2847C3-3392-401C-8FDB-EBBEA5C2EB8F}" presName="composite" presStyleCnt="0"/>
      <dgm:spPr/>
    </dgm:pt>
    <dgm:pt modelId="{2F1DB85E-5D32-497A-99DE-914A3D3AFED9}" type="pres">
      <dgm:prSet presAssocID="{3C2847C3-3392-401C-8FDB-EBBEA5C2EB8F}" presName="imgShp" presStyleLbl="fgImgPlace1" presStyleIdx="1" presStyleCnt="3"/>
      <dgm:spPr/>
    </dgm:pt>
    <dgm:pt modelId="{8D1F3CCB-0BE4-4831-8601-F25678E896C0}" type="pres">
      <dgm:prSet presAssocID="{3C2847C3-3392-401C-8FDB-EBBEA5C2EB8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62182-16CB-4D1D-9B80-3DB0BA72DD43}" type="pres">
      <dgm:prSet presAssocID="{AC6F0178-E2BA-4AD4-85A2-3054A9B7840E}" presName="spacing" presStyleCnt="0"/>
      <dgm:spPr/>
    </dgm:pt>
    <dgm:pt modelId="{86213442-4E1B-46BC-BE00-3BE4166C997E}" type="pres">
      <dgm:prSet presAssocID="{6A3976AF-AC9F-4793-A7F9-71F3D753B156}" presName="composite" presStyleCnt="0"/>
      <dgm:spPr/>
    </dgm:pt>
    <dgm:pt modelId="{B292944C-B4DE-4684-B340-CA11F63C4BD0}" type="pres">
      <dgm:prSet presAssocID="{6A3976AF-AC9F-4793-A7F9-71F3D753B156}" presName="imgShp" presStyleLbl="fgImgPlace1" presStyleIdx="2" presStyleCnt="3"/>
      <dgm:spPr/>
    </dgm:pt>
    <dgm:pt modelId="{65AF8700-E588-4AC2-A413-6C9A02B9A50A}" type="pres">
      <dgm:prSet presAssocID="{6A3976AF-AC9F-4793-A7F9-71F3D753B15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9A316E-F53C-4088-A5C4-88CCC7E43F46}" srcId="{934742BA-B189-451C-ADEA-5045551668AA}" destId="{093A7C9D-A29B-49A3-A9D8-B6874F35C33F}" srcOrd="0" destOrd="0" parTransId="{18F17B37-F97E-48EF-AA04-793DDAA506DA}" sibTransId="{8EE3195B-8D64-4BEE-B0FE-B1DD66308752}"/>
    <dgm:cxn modelId="{7C602C1D-FF0F-4FF9-8697-C207E458FADA}" srcId="{934742BA-B189-451C-ADEA-5045551668AA}" destId="{3C2847C3-3392-401C-8FDB-EBBEA5C2EB8F}" srcOrd="1" destOrd="0" parTransId="{EDB73ED4-F724-4F3B-B20C-5470B711EA13}" sibTransId="{AC6F0178-E2BA-4AD4-85A2-3054A9B7840E}"/>
    <dgm:cxn modelId="{E341A30B-0E5A-43AE-A1F7-3B7386AD552D}" type="presOf" srcId="{934742BA-B189-451C-ADEA-5045551668AA}" destId="{440D9134-46CA-4547-8A02-9D7F601D46E8}" srcOrd="0" destOrd="0" presId="urn:microsoft.com/office/officeart/2005/8/layout/vList3"/>
    <dgm:cxn modelId="{DCAC9493-D8E2-4DBC-9115-3C2CCE784885}" srcId="{934742BA-B189-451C-ADEA-5045551668AA}" destId="{6A3976AF-AC9F-4793-A7F9-71F3D753B156}" srcOrd="2" destOrd="0" parTransId="{42D0AA22-019B-4E58-89BC-C92F006E50AB}" sibTransId="{2D5DE27F-DA36-4D43-9EA9-4E35F6130773}"/>
    <dgm:cxn modelId="{48983768-7822-4DD9-930E-30DC02A53EB1}" type="presOf" srcId="{6A3976AF-AC9F-4793-A7F9-71F3D753B156}" destId="{65AF8700-E588-4AC2-A413-6C9A02B9A50A}" srcOrd="0" destOrd="0" presId="urn:microsoft.com/office/officeart/2005/8/layout/vList3"/>
    <dgm:cxn modelId="{295A781E-4D2A-4164-8C9C-FDD895B72E4E}" type="presOf" srcId="{3C2847C3-3392-401C-8FDB-EBBEA5C2EB8F}" destId="{8D1F3CCB-0BE4-4831-8601-F25678E896C0}" srcOrd="0" destOrd="0" presId="urn:microsoft.com/office/officeart/2005/8/layout/vList3"/>
    <dgm:cxn modelId="{A01CDDB9-F405-4046-9008-9DE0F67CB082}" type="presOf" srcId="{093A7C9D-A29B-49A3-A9D8-B6874F35C33F}" destId="{5E755E94-A3CD-45A9-AA6E-54FE9A9CE9F6}" srcOrd="0" destOrd="0" presId="urn:microsoft.com/office/officeart/2005/8/layout/vList3"/>
    <dgm:cxn modelId="{230B06F6-EA1F-493D-9AA6-6C1A14E0AFCC}" type="presParOf" srcId="{440D9134-46CA-4547-8A02-9D7F601D46E8}" destId="{66E4C948-5A08-4143-8A13-E357303D84EA}" srcOrd="0" destOrd="0" presId="urn:microsoft.com/office/officeart/2005/8/layout/vList3"/>
    <dgm:cxn modelId="{DEAF1C6A-82B9-4E76-ACA5-A4ECD85EFF55}" type="presParOf" srcId="{66E4C948-5A08-4143-8A13-E357303D84EA}" destId="{1EAEA431-73C6-4E9E-904C-6ADE8FB15871}" srcOrd="0" destOrd="0" presId="urn:microsoft.com/office/officeart/2005/8/layout/vList3"/>
    <dgm:cxn modelId="{BA0980DF-0FE8-4E4E-8853-FF4B0C66222D}" type="presParOf" srcId="{66E4C948-5A08-4143-8A13-E357303D84EA}" destId="{5E755E94-A3CD-45A9-AA6E-54FE9A9CE9F6}" srcOrd="1" destOrd="0" presId="urn:microsoft.com/office/officeart/2005/8/layout/vList3"/>
    <dgm:cxn modelId="{12B7C4E2-D5BE-4887-9070-CE44A1D30F5A}" type="presParOf" srcId="{440D9134-46CA-4547-8A02-9D7F601D46E8}" destId="{55259C96-D28B-4563-8833-5E63FC18AE00}" srcOrd="1" destOrd="0" presId="urn:microsoft.com/office/officeart/2005/8/layout/vList3"/>
    <dgm:cxn modelId="{6E4A29F3-3CAD-4841-8386-F6EFD584E026}" type="presParOf" srcId="{440D9134-46CA-4547-8A02-9D7F601D46E8}" destId="{3FF39B54-292E-47E6-A73D-A2BF509F862F}" srcOrd="2" destOrd="0" presId="urn:microsoft.com/office/officeart/2005/8/layout/vList3"/>
    <dgm:cxn modelId="{EE86C59B-4811-42AB-B1DD-90712BB83D8D}" type="presParOf" srcId="{3FF39B54-292E-47E6-A73D-A2BF509F862F}" destId="{2F1DB85E-5D32-497A-99DE-914A3D3AFED9}" srcOrd="0" destOrd="0" presId="urn:microsoft.com/office/officeart/2005/8/layout/vList3"/>
    <dgm:cxn modelId="{E28D8F98-4891-4559-9340-338E87470855}" type="presParOf" srcId="{3FF39B54-292E-47E6-A73D-A2BF509F862F}" destId="{8D1F3CCB-0BE4-4831-8601-F25678E896C0}" srcOrd="1" destOrd="0" presId="urn:microsoft.com/office/officeart/2005/8/layout/vList3"/>
    <dgm:cxn modelId="{3A8F06D3-C0FC-488C-92D6-B904FE239577}" type="presParOf" srcId="{440D9134-46CA-4547-8A02-9D7F601D46E8}" destId="{26F62182-16CB-4D1D-9B80-3DB0BA72DD43}" srcOrd="3" destOrd="0" presId="urn:microsoft.com/office/officeart/2005/8/layout/vList3"/>
    <dgm:cxn modelId="{7F21E5EC-BF86-4ED1-B255-8213255BBDF0}" type="presParOf" srcId="{440D9134-46CA-4547-8A02-9D7F601D46E8}" destId="{86213442-4E1B-46BC-BE00-3BE4166C997E}" srcOrd="4" destOrd="0" presId="urn:microsoft.com/office/officeart/2005/8/layout/vList3"/>
    <dgm:cxn modelId="{3EEE435D-7A8E-4D0D-9063-326C89B53CE8}" type="presParOf" srcId="{86213442-4E1B-46BC-BE00-3BE4166C997E}" destId="{B292944C-B4DE-4684-B340-CA11F63C4BD0}" srcOrd="0" destOrd="0" presId="urn:microsoft.com/office/officeart/2005/8/layout/vList3"/>
    <dgm:cxn modelId="{F723A177-8CED-4456-A08B-1DF41801DFBC}" type="presParOf" srcId="{86213442-4E1B-46BC-BE00-3BE4166C997E}" destId="{65AF8700-E588-4AC2-A413-6C9A02B9A5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DB572-7C47-4F66-998E-960E0D6415E6}">
      <dsp:nvSpPr>
        <dsp:cNvPr id="0" name=""/>
        <dsp:cNvSpPr/>
      </dsp:nvSpPr>
      <dsp:spPr>
        <a:xfrm>
          <a:off x="0" y="0"/>
          <a:ext cx="4324350" cy="43243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A61D0-F77B-4B9B-802A-1273F8893144}">
      <dsp:nvSpPr>
        <dsp:cNvPr id="0" name=""/>
        <dsp:cNvSpPr/>
      </dsp:nvSpPr>
      <dsp:spPr>
        <a:xfrm>
          <a:off x="4978891" y="243405"/>
          <a:ext cx="2810827" cy="10236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Естественно-научная </a:t>
          </a:r>
          <a:endParaRPr lang="ru-RU" sz="2300" kern="1200" dirty="0"/>
        </a:p>
      </dsp:txBody>
      <dsp:txXfrm>
        <a:off x="5028862" y="293376"/>
        <a:ext cx="2710885" cy="923712"/>
      </dsp:txXfrm>
    </dsp:sp>
    <dsp:sp modelId="{687F2C03-61D6-45BB-95BB-2588484F7520}">
      <dsp:nvSpPr>
        <dsp:cNvPr id="0" name=""/>
        <dsp:cNvSpPr/>
      </dsp:nvSpPr>
      <dsp:spPr>
        <a:xfrm>
          <a:off x="4546839" y="1539552"/>
          <a:ext cx="2810827" cy="10236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Читательская </a:t>
          </a:r>
          <a:endParaRPr lang="ru-RU" sz="2300" kern="1200" dirty="0"/>
        </a:p>
      </dsp:txBody>
      <dsp:txXfrm>
        <a:off x="4596810" y="1589523"/>
        <a:ext cx="2710885" cy="923712"/>
      </dsp:txXfrm>
    </dsp:sp>
    <dsp:sp modelId="{72A2B899-BCAA-40FF-9C9B-656BAE1C0C98}">
      <dsp:nvSpPr>
        <dsp:cNvPr id="0" name=""/>
        <dsp:cNvSpPr/>
      </dsp:nvSpPr>
      <dsp:spPr>
        <a:xfrm>
          <a:off x="3970788" y="2763688"/>
          <a:ext cx="2810827" cy="10236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Математическая</a:t>
          </a:r>
          <a:r>
            <a:rPr lang="ru-RU" sz="2300" kern="1200" baseline="0" dirty="0" smtClean="0"/>
            <a:t> </a:t>
          </a:r>
          <a:endParaRPr lang="ru-RU" sz="2300" kern="1200" dirty="0"/>
        </a:p>
      </dsp:txBody>
      <dsp:txXfrm>
        <a:off x="4020759" y="2813659"/>
        <a:ext cx="2710885" cy="923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55E94-A3CD-45A9-AA6E-54FE9A9CE9F6}">
      <dsp:nvSpPr>
        <dsp:cNvPr id="0" name=""/>
        <dsp:cNvSpPr/>
      </dsp:nvSpPr>
      <dsp:spPr>
        <a:xfrm rot="10800000">
          <a:off x="1654853" y="0"/>
          <a:ext cx="5123729" cy="1129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965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Работу с текстом</a:t>
          </a:r>
          <a:endParaRPr lang="ru-RU" sz="2500" kern="1200" dirty="0"/>
        </a:p>
      </dsp:txBody>
      <dsp:txXfrm rot="10800000">
        <a:off x="1937163" y="0"/>
        <a:ext cx="4841419" cy="1129242"/>
      </dsp:txXfrm>
    </dsp:sp>
    <dsp:sp modelId="{1EAEA431-73C6-4E9E-904C-6ADE8FB15871}">
      <dsp:nvSpPr>
        <dsp:cNvPr id="0" name=""/>
        <dsp:cNvSpPr/>
      </dsp:nvSpPr>
      <dsp:spPr>
        <a:xfrm>
          <a:off x="1008252" y="1048"/>
          <a:ext cx="1129242" cy="11292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F3CCB-0BE4-4831-8601-F25678E896C0}">
      <dsp:nvSpPr>
        <dsp:cNvPr id="0" name=""/>
        <dsp:cNvSpPr/>
      </dsp:nvSpPr>
      <dsp:spPr>
        <a:xfrm rot="10800000">
          <a:off x="1572874" y="1467378"/>
          <a:ext cx="5123729" cy="1129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965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Работу с картой </a:t>
          </a:r>
          <a:endParaRPr lang="ru-RU" sz="2500" kern="1200" dirty="0"/>
        </a:p>
      </dsp:txBody>
      <dsp:txXfrm rot="10800000">
        <a:off x="1855184" y="1467378"/>
        <a:ext cx="4841419" cy="1129242"/>
      </dsp:txXfrm>
    </dsp:sp>
    <dsp:sp modelId="{2F1DB85E-5D32-497A-99DE-914A3D3AFED9}">
      <dsp:nvSpPr>
        <dsp:cNvPr id="0" name=""/>
        <dsp:cNvSpPr/>
      </dsp:nvSpPr>
      <dsp:spPr>
        <a:xfrm>
          <a:off x="1008252" y="1467378"/>
          <a:ext cx="1129242" cy="11292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F8700-E588-4AC2-A413-6C9A02B9A50A}">
      <dsp:nvSpPr>
        <dsp:cNvPr id="0" name=""/>
        <dsp:cNvSpPr/>
      </dsp:nvSpPr>
      <dsp:spPr>
        <a:xfrm rot="10800000">
          <a:off x="1572874" y="2933708"/>
          <a:ext cx="5123729" cy="1129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965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Работу со статистическими данными </a:t>
          </a:r>
          <a:endParaRPr lang="ru-RU" sz="2500" kern="1200" dirty="0"/>
        </a:p>
      </dsp:txBody>
      <dsp:txXfrm rot="10800000">
        <a:off x="1855184" y="2933708"/>
        <a:ext cx="4841419" cy="1129242"/>
      </dsp:txXfrm>
    </dsp:sp>
    <dsp:sp modelId="{B292944C-B4DE-4684-B340-CA11F63C4BD0}">
      <dsp:nvSpPr>
        <dsp:cNvPr id="0" name=""/>
        <dsp:cNvSpPr/>
      </dsp:nvSpPr>
      <dsp:spPr>
        <a:xfrm>
          <a:off x="1008252" y="2933708"/>
          <a:ext cx="1129242" cy="11292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58200" cy="28191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Развитие функциональной грамотности на уроках географии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5112568" cy="2481390"/>
          </a:xfrm>
        </p:spPr>
        <p:txBody>
          <a:bodyPr>
            <a:normAutofit/>
          </a:bodyPr>
          <a:lstStyle/>
          <a:p>
            <a:r>
              <a:rPr lang="ru-RU" dirty="0" smtClean="0"/>
              <a:t>Чурсина Н.В., </a:t>
            </a:r>
            <a:r>
              <a:rPr lang="ru-RU" dirty="0"/>
              <a:t>учитель </a:t>
            </a:r>
            <a:r>
              <a:rPr lang="ru-RU" dirty="0" smtClean="0"/>
              <a:t>географии, высшей квалификационной категории 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smtClean="0"/>
              <a:t>МБОУ «Родниковская школа-гимназия» Симферопольского района Республики </a:t>
            </a:r>
            <a:r>
              <a:rPr lang="ru-RU" dirty="0" smtClean="0"/>
              <a:t>Крым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3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Работа с географической картой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/>
          <a:lstStyle/>
          <a:p>
            <a:pPr marL="109728" indent="0" algn="just">
              <a:buNone/>
            </a:pPr>
            <a:r>
              <a:rPr lang="ru-RU" dirty="0" smtClean="0"/>
              <a:t>Задания </a:t>
            </a:r>
            <a:r>
              <a:rPr lang="ru-RU" dirty="0"/>
              <a:t>ОГЭ, ЕГЭ и ВПР по географии требуют от школьника:</a:t>
            </a:r>
          </a:p>
          <a:p>
            <a:pPr lvl="0" algn="just"/>
            <a:r>
              <a:rPr lang="ru-RU" dirty="0"/>
              <a:t>умения читать карту</a:t>
            </a:r>
          </a:p>
          <a:p>
            <a:pPr lvl="0" algn="just"/>
            <a:r>
              <a:rPr lang="ru-RU" dirty="0"/>
              <a:t>владеть приемом наложения карт</a:t>
            </a:r>
          </a:p>
          <a:p>
            <a:pPr lvl="0" algn="just"/>
            <a:r>
              <a:rPr lang="ru-RU" dirty="0"/>
              <a:t>развитого пространственного представления картографической информации.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37112"/>
            <a:ext cx="3810000" cy="216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3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17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Работа со статистическими материалами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09634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преобразование содержания текста в график, диаграмму, таблицу, схему; </a:t>
            </a:r>
          </a:p>
          <a:p>
            <a:r>
              <a:rPr lang="ru-RU" dirty="0" smtClean="0"/>
              <a:t>преобразование </a:t>
            </a:r>
            <a:r>
              <a:rPr lang="ru-RU" dirty="0"/>
              <a:t>набора диаграмм в таблицу и обратная задача – преобразование таблицы в набор диаграмм; </a:t>
            </a:r>
          </a:p>
          <a:p>
            <a:r>
              <a:rPr lang="ru-RU" dirty="0" smtClean="0"/>
              <a:t>решение </a:t>
            </a:r>
            <a:r>
              <a:rPr lang="ru-RU" dirty="0"/>
              <a:t>различных географических задач; </a:t>
            </a:r>
          </a:p>
          <a:p>
            <a:r>
              <a:rPr lang="ru-RU" dirty="0" smtClean="0"/>
              <a:t>работа </a:t>
            </a:r>
            <a:r>
              <a:rPr lang="ru-RU" dirty="0"/>
              <a:t>со статистической матрицей данных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98950"/>
            <a:ext cx="3258018" cy="172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0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Результативность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67104128"/>
              </p:ext>
            </p:extLst>
          </p:nvPr>
        </p:nvGraphicFramePr>
        <p:xfrm>
          <a:off x="755576" y="1916832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11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1500"/>
            <a:ext cx="826789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9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2880320"/>
          </a:xfrm>
        </p:spPr>
        <p:txBody>
          <a:bodyPr/>
          <a:lstStyle/>
          <a:p>
            <a:pPr marL="109728" indent="0" algn="just">
              <a:buNone/>
            </a:pPr>
            <a:r>
              <a:rPr lang="ru-RU" dirty="0" smtClean="0"/>
              <a:t>исследовать </a:t>
            </a:r>
            <a:r>
              <a:rPr lang="ru-RU" dirty="0"/>
              <a:t>эффективность применения технологии развития функциональной грамотности на уроках географии для развития творческой мотивации учащихся с целью улучшения качества </a:t>
            </a:r>
            <a:r>
              <a:rPr lang="ru-RU" dirty="0" smtClean="0"/>
              <a:t>образования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19095"/>
            <a:ext cx="385420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9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ru-RU" dirty="0"/>
              <a:t>1. Изучить теоретическое обоснование возникновения и  развития технологии функциональной грамотности, а также расширить педагогическое представление о возможностях применения в процессе географии.</a:t>
            </a:r>
          </a:p>
          <a:p>
            <a:pPr marL="109728" indent="0" algn="just">
              <a:buNone/>
            </a:pPr>
            <a:r>
              <a:rPr lang="ru-RU" dirty="0"/>
              <a:t>2. Рассмотреть  применение технологии развития функциональной грамотности на уроках географии для развития мотивации учащихся с целью улучшения качества образования в обучении  на практике и ее результативность.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7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377784"/>
          </a:xfrm>
        </p:spPr>
        <p:txBody>
          <a:bodyPr/>
          <a:lstStyle/>
          <a:p>
            <a:pPr marL="109728" indent="0" algn="just">
              <a:buNone/>
            </a:pPr>
            <a:r>
              <a:rPr lang="ru-RU" dirty="0"/>
              <a:t>«</a:t>
            </a:r>
            <a:r>
              <a:rPr lang="ru-RU" dirty="0">
                <a:solidFill>
                  <a:srgbClr val="FF0000"/>
                </a:solidFill>
              </a:rPr>
              <a:t>Функционально грамотный человек </a:t>
            </a:r>
            <a:r>
              <a:rPr lang="ru-RU" dirty="0"/>
              <a:t>-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t="31734" r="8726"/>
          <a:stretch/>
        </p:blipFill>
        <p:spPr bwMode="auto">
          <a:xfrm>
            <a:off x="3275856" y="3554582"/>
            <a:ext cx="5234638" cy="311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Функциональная грамотность формируется по следующим направлениям: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505707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88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158417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dirty="0"/>
              <a:t>В географии функциональная грамотность формируется достижением, прежде всего, предметных результатов через: </a:t>
            </a: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0650736"/>
              </p:ext>
            </p:extLst>
          </p:nvPr>
        </p:nvGraphicFramePr>
        <p:xfrm>
          <a:off x="683568" y="1988840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36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17814" r="26587" b="13758"/>
          <a:stretch/>
        </p:blipFill>
        <p:spPr bwMode="auto">
          <a:xfrm>
            <a:off x="110836" y="620688"/>
            <a:ext cx="8637628" cy="564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Приемы работы с текстами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325112"/>
          </a:xfrm>
        </p:spPr>
        <p:txBody>
          <a:bodyPr/>
          <a:lstStyle/>
          <a:p>
            <a:r>
              <a:rPr lang="ru-RU" dirty="0" smtClean="0"/>
              <a:t>Комментирование чтение параграфа</a:t>
            </a:r>
          </a:p>
          <a:p>
            <a:r>
              <a:rPr lang="ru-RU" dirty="0" smtClean="0"/>
              <a:t>Выборочное чтение текста</a:t>
            </a:r>
          </a:p>
          <a:p>
            <a:r>
              <a:rPr lang="ru-RU" dirty="0" smtClean="0"/>
              <a:t>Восстановление/заполнение пропусков</a:t>
            </a:r>
          </a:p>
          <a:p>
            <a:r>
              <a:rPr lang="ru-RU" dirty="0" smtClean="0"/>
              <a:t>Упражнения на дополнение </a:t>
            </a:r>
          </a:p>
          <a:p>
            <a:r>
              <a:rPr lang="ru-RU" dirty="0" smtClean="0"/>
              <a:t>Работа с географическими понятиями</a:t>
            </a:r>
          </a:p>
          <a:p>
            <a:r>
              <a:rPr lang="ru-RU" dirty="0" smtClean="0"/>
              <a:t>Составление текста по опорным схемам </a:t>
            </a:r>
          </a:p>
          <a:p>
            <a:r>
              <a:rPr lang="ru-RU" dirty="0" smtClean="0"/>
              <a:t>Верные/не верные утверждения </a:t>
            </a:r>
          </a:p>
          <a:p>
            <a:r>
              <a:rPr lang="ru-RU" dirty="0" smtClean="0"/>
              <a:t>Анализ художественного </a:t>
            </a:r>
          </a:p>
          <a:p>
            <a:pPr marL="109728" indent="0">
              <a:buNone/>
            </a:pPr>
            <a:r>
              <a:rPr lang="ru-RU" dirty="0" smtClean="0"/>
              <a:t>текста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2915816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2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17153" r="25973" b="12211"/>
          <a:stretch/>
        </p:blipFill>
        <p:spPr bwMode="auto">
          <a:xfrm>
            <a:off x="179512" y="812800"/>
            <a:ext cx="8993516" cy="556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3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141</TotalTime>
  <Words>277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Развитие функциональной грамотности на уроках географии</vt:lpstr>
      <vt:lpstr>Цель: </vt:lpstr>
      <vt:lpstr>Задачи: </vt:lpstr>
      <vt:lpstr>Презентация PowerPoint</vt:lpstr>
      <vt:lpstr>Функциональная грамотность формируется по следующим направлениям:</vt:lpstr>
      <vt:lpstr>Презентация PowerPoint</vt:lpstr>
      <vt:lpstr>Презентация PowerPoint</vt:lpstr>
      <vt:lpstr>Приемы работы с текстами </vt:lpstr>
      <vt:lpstr>Презентация PowerPoint</vt:lpstr>
      <vt:lpstr>Работа с географической картой </vt:lpstr>
      <vt:lpstr>Работа со статистическими материалами </vt:lpstr>
      <vt:lpstr>Результативность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на уроках географии</dc:title>
  <dc:creator>sh_rdk-13</dc:creator>
  <cp:lastModifiedBy>sh_rdk-13</cp:lastModifiedBy>
  <cp:revision>26</cp:revision>
  <dcterms:created xsi:type="dcterms:W3CDTF">2021-03-13T17:06:44Z</dcterms:created>
  <dcterms:modified xsi:type="dcterms:W3CDTF">2021-10-25T08:35:17Z</dcterms:modified>
</cp:coreProperties>
</file>