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4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5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6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3"/>
  </p:notesMasterIdLst>
  <p:sldIdLst>
    <p:sldId id="257" r:id="rId3"/>
    <p:sldId id="276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87" autoAdjust="0"/>
    <p:restoredTop sz="94629" autoAdjust="0"/>
  </p:normalViewPr>
  <p:slideViewPr>
    <p:cSldViewPr>
      <p:cViewPr varScale="1">
        <p:scale>
          <a:sx n="62" d="100"/>
          <a:sy n="62" d="100"/>
        </p:scale>
        <p:origin x="-1278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27DBD4A-7BE3-4A50-8E62-3D996FB7F379}" type="doc">
      <dgm:prSet loTypeId="urn:microsoft.com/office/officeart/2005/8/layout/radial1" loCatId="relationship" qsTypeId="urn:microsoft.com/office/officeart/2005/8/quickstyle/simple1" qsCatId="simple" csTypeId="urn:microsoft.com/office/officeart/2005/8/colors/accent1_2" csCatId="accent1" phldr="1"/>
      <dgm:spPr/>
    </dgm:pt>
    <dgm:pt modelId="{8F9261F4-C471-4465-BA27-E3A34B485CBE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обучающийся</a:t>
          </a:r>
        </a:p>
      </dgm:t>
    </dgm:pt>
    <dgm:pt modelId="{34017A67-A61B-472E-A5DB-3E1C97572FB6}" type="parTrans" cxnId="{901CBCA2-EF54-4D81-8D2C-C5092E6290EC}">
      <dgm:prSet/>
      <dgm:spPr/>
      <dgm:t>
        <a:bodyPr/>
        <a:lstStyle/>
        <a:p>
          <a:endParaRPr lang="ru-RU"/>
        </a:p>
      </dgm:t>
    </dgm:pt>
    <dgm:pt modelId="{BE5A1FB6-B970-4E84-90BA-55D44E709D5F}" type="sibTrans" cxnId="{901CBCA2-EF54-4D81-8D2C-C5092E6290EC}">
      <dgm:prSet/>
      <dgm:spPr/>
      <dgm:t>
        <a:bodyPr/>
        <a:lstStyle/>
        <a:p>
          <a:endParaRPr lang="ru-RU"/>
        </a:p>
      </dgm:t>
    </dgm:pt>
    <dgm:pt modelId="{92F1025B-8F27-440B-8862-313722FD2CDE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творческий</a:t>
          </a:r>
        </a:p>
      </dgm:t>
    </dgm:pt>
    <dgm:pt modelId="{67C3D3C5-9A9D-4B90-BA42-DCC1A13ACC56}" type="parTrans" cxnId="{572355DC-5F5C-455F-A58A-833DE7510D24}">
      <dgm:prSet/>
      <dgm:spPr/>
      <dgm:t>
        <a:bodyPr/>
        <a:lstStyle/>
        <a:p>
          <a:endParaRPr lang="ru-RU"/>
        </a:p>
      </dgm:t>
    </dgm:pt>
    <dgm:pt modelId="{543F3E7D-2980-4D62-9C25-337571F650C6}" type="sibTrans" cxnId="{572355DC-5F5C-455F-A58A-833DE7510D24}">
      <dgm:prSet/>
      <dgm:spPr/>
      <dgm:t>
        <a:bodyPr/>
        <a:lstStyle/>
        <a:p>
          <a:endParaRPr lang="ru-RU"/>
        </a:p>
      </dgm:t>
    </dgm:pt>
    <dgm:pt modelId="{1A64F8D4-BF3F-4693-AB8A-7B0641646101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образованный</a:t>
          </a:r>
        </a:p>
      </dgm:t>
    </dgm:pt>
    <dgm:pt modelId="{05DB8A70-7745-4A26-BF63-F51B79B4490D}" type="parTrans" cxnId="{C7C623C3-2594-477D-9A22-B7ED43D68D92}">
      <dgm:prSet/>
      <dgm:spPr/>
      <dgm:t>
        <a:bodyPr/>
        <a:lstStyle/>
        <a:p>
          <a:endParaRPr lang="ru-RU"/>
        </a:p>
      </dgm:t>
    </dgm:pt>
    <dgm:pt modelId="{5EDD58FC-F75E-4984-8C5C-1262F9C95150}" type="sibTrans" cxnId="{C7C623C3-2594-477D-9A22-B7ED43D68D92}">
      <dgm:prSet/>
      <dgm:spPr/>
      <dgm:t>
        <a:bodyPr/>
        <a:lstStyle/>
        <a:p>
          <a:endParaRPr lang="ru-RU"/>
        </a:p>
      </dgm:t>
    </dgm:pt>
    <dgm:pt modelId="{5BF8FB61-9789-4446-80D0-C2B487A191D9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самостоятельный</a:t>
          </a:r>
        </a:p>
      </dgm:t>
    </dgm:pt>
    <dgm:pt modelId="{244CBE8B-5F2F-436D-B299-794F3B0398C8}" type="parTrans" cxnId="{6DF2057E-0E49-4795-B151-328AD0C4691E}">
      <dgm:prSet/>
      <dgm:spPr/>
      <dgm:t>
        <a:bodyPr/>
        <a:lstStyle/>
        <a:p>
          <a:endParaRPr lang="ru-RU"/>
        </a:p>
      </dgm:t>
    </dgm:pt>
    <dgm:pt modelId="{63291560-1C4E-485C-9FC5-FCC53D2CEE0B}" type="sibTrans" cxnId="{6DF2057E-0E49-4795-B151-328AD0C4691E}">
      <dgm:prSet/>
      <dgm:spPr/>
      <dgm:t>
        <a:bodyPr/>
        <a:lstStyle/>
        <a:p>
          <a:endParaRPr lang="ru-RU"/>
        </a:p>
      </dgm:t>
    </dgm:pt>
    <dgm:pt modelId="{2FDE6BBF-0A70-47E0-BC89-2947DA70341C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толерантный</a:t>
          </a:r>
        </a:p>
      </dgm:t>
    </dgm:pt>
    <dgm:pt modelId="{3D602D35-7DBD-433D-A3D1-24CD30101546}" type="parTrans" cxnId="{20A8BC4C-8D95-4665-9AF1-8E31AB55AFDC}">
      <dgm:prSet/>
      <dgm:spPr/>
      <dgm:t>
        <a:bodyPr/>
        <a:lstStyle/>
        <a:p>
          <a:endParaRPr lang="ru-RU"/>
        </a:p>
      </dgm:t>
    </dgm:pt>
    <dgm:pt modelId="{2EBB00FE-24A7-4040-9C10-87E7A726FA0D}" type="sibTrans" cxnId="{20A8BC4C-8D95-4665-9AF1-8E31AB55AFDC}">
      <dgm:prSet/>
      <dgm:spPr/>
      <dgm:t>
        <a:bodyPr/>
        <a:lstStyle/>
        <a:p>
          <a:endParaRPr lang="ru-RU"/>
        </a:p>
      </dgm:t>
    </dgm:pt>
    <dgm:pt modelId="{CC437C1B-2402-49B8-90CD-4DF16A1748F8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патриот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и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гражданин</a:t>
          </a:r>
        </a:p>
      </dgm:t>
    </dgm:pt>
    <dgm:pt modelId="{DC50FE5E-11C4-48A8-AEEA-2DED2F811BA6}" type="parTrans" cxnId="{09A9CF69-F9F5-4C4D-8837-078701540B6B}">
      <dgm:prSet/>
      <dgm:spPr/>
      <dgm:t>
        <a:bodyPr/>
        <a:lstStyle/>
        <a:p>
          <a:endParaRPr lang="ru-RU"/>
        </a:p>
      </dgm:t>
    </dgm:pt>
    <dgm:pt modelId="{34959681-E1B8-4EEC-ACE9-2BE0EAC4D2DA}" type="sibTrans" cxnId="{09A9CF69-F9F5-4C4D-8837-078701540B6B}">
      <dgm:prSet/>
      <dgm:spPr/>
      <dgm:t>
        <a:bodyPr/>
        <a:lstStyle/>
        <a:p>
          <a:endParaRPr lang="ru-RU"/>
        </a:p>
      </dgm:t>
    </dgm:pt>
    <dgm:pt modelId="{B81BF6F7-FE1D-4C1C-8796-CD74D61ED40B}" type="pres">
      <dgm:prSet presAssocID="{827DBD4A-7BE3-4A50-8E62-3D996FB7F379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E6A93BA0-18C5-4CE1-B591-30E1710AAEE9}" type="pres">
      <dgm:prSet presAssocID="{8F9261F4-C471-4465-BA27-E3A34B485CBE}" presName="centerShape" presStyleLbl="node0" presStyleIdx="0" presStyleCnt="1" custFlipHor="1" custScaleX="206229" custScaleY="86765" custLinFactNeighborX="-28554" custLinFactNeighborY="-42817"/>
      <dgm:spPr/>
      <dgm:t>
        <a:bodyPr/>
        <a:lstStyle/>
        <a:p>
          <a:endParaRPr lang="ru-RU"/>
        </a:p>
      </dgm:t>
    </dgm:pt>
    <dgm:pt modelId="{670490E6-D562-412A-B402-723A5209399A}" type="pres">
      <dgm:prSet presAssocID="{67C3D3C5-9A9D-4B90-BA42-DCC1A13ACC56}" presName="Name9" presStyleLbl="parChTrans1D2" presStyleIdx="0" presStyleCnt="5"/>
      <dgm:spPr/>
      <dgm:t>
        <a:bodyPr/>
        <a:lstStyle/>
        <a:p>
          <a:endParaRPr lang="ru-RU"/>
        </a:p>
      </dgm:t>
    </dgm:pt>
    <dgm:pt modelId="{F5AAF48F-5E46-4DD3-A7AA-E68ABF2A6CD6}" type="pres">
      <dgm:prSet presAssocID="{67C3D3C5-9A9D-4B90-BA42-DCC1A13ACC56}" presName="connTx" presStyleLbl="parChTrans1D2" presStyleIdx="0" presStyleCnt="5"/>
      <dgm:spPr/>
      <dgm:t>
        <a:bodyPr/>
        <a:lstStyle/>
        <a:p>
          <a:endParaRPr lang="ru-RU"/>
        </a:p>
      </dgm:t>
    </dgm:pt>
    <dgm:pt modelId="{FA9FA34F-C812-476A-8AA3-BD12E792BCC2}" type="pres">
      <dgm:prSet presAssocID="{92F1025B-8F27-440B-8862-313722FD2CDE}" presName="node" presStyleLbl="node1" presStyleIdx="0" presStyleCnt="5" custRadScaleRad="124127" custRadScaleInc="21460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2854503-B97B-4C5A-BBD9-C16BFA7B546E}" type="pres">
      <dgm:prSet presAssocID="{05DB8A70-7745-4A26-BF63-F51B79B4490D}" presName="Name9" presStyleLbl="parChTrans1D2" presStyleIdx="1" presStyleCnt="5"/>
      <dgm:spPr/>
      <dgm:t>
        <a:bodyPr/>
        <a:lstStyle/>
        <a:p>
          <a:endParaRPr lang="ru-RU"/>
        </a:p>
      </dgm:t>
    </dgm:pt>
    <dgm:pt modelId="{06AC73B7-F056-4008-AF44-0D1100936548}" type="pres">
      <dgm:prSet presAssocID="{05DB8A70-7745-4A26-BF63-F51B79B4490D}" presName="connTx" presStyleLbl="parChTrans1D2" presStyleIdx="1" presStyleCnt="5"/>
      <dgm:spPr/>
      <dgm:t>
        <a:bodyPr/>
        <a:lstStyle/>
        <a:p>
          <a:endParaRPr lang="ru-RU"/>
        </a:p>
      </dgm:t>
    </dgm:pt>
    <dgm:pt modelId="{B1717036-0709-479D-91B5-4AD37962A4A1}" type="pres">
      <dgm:prSet presAssocID="{1A64F8D4-BF3F-4693-AB8A-7B0641646101}" presName="node" presStyleLbl="node1" presStyleIdx="1" presStyleCnt="5" custRadScaleRad="158168" custRadScaleInc="-7586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A4B1BD1-F48D-447E-A0B7-DF0E9543F356}" type="pres">
      <dgm:prSet presAssocID="{244CBE8B-5F2F-436D-B299-794F3B0398C8}" presName="Name9" presStyleLbl="parChTrans1D2" presStyleIdx="2" presStyleCnt="5"/>
      <dgm:spPr/>
      <dgm:t>
        <a:bodyPr/>
        <a:lstStyle/>
        <a:p>
          <a:endParaRPr lang="ru-RU"/>
        </a:p>
      </dgm:t>
    </dgm:pt>
    <dgm:pt modelId="{9A96961E-F740-48C3-9002-2E5EA647C752}" type="pres">
      <dgm:prSet presAssocID="{244CBE8B-5F2F-436D-B299-794F3B0398C8}" presName="connTx" presStyleLbl="parChTrans1D2" presStyleIdx="2" presStyleCnt="5"/>
      <dgm:spPr/>
      <dgm:t>
        <a:bodyPr/>
        <a:lstStyle/>
        <a:p>
          <a:endParaRPr lang="ru-RU"/>
        </a:p>
      </dgm:t>
    </dgm:pt>
    <dgm:pt modelId="{6B4ECB98-3004-4878-B351-C0E5DED2BC95}" type="pres">
      <dgm:prSet presAssocID="{5BF8FB61-9789-4446-80D0-C2B487A191D9}" presName="node" presStyleLbl="node1" presStyleIdx="2" presStyleCnt="5" custScaleX="138213" custScaleY="69126" custRadScaleRad="74922" custRadScaleInc="-8708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EC87D9E-19F9-442B-B178-8211ADA2DE0A}" type="pres">
      <dgm:prSet presAssocID="{3D602D35-7DBD-433D-A3D1-24CD30101546}" presName="Name9" presStyleLbl="parChTrans1D2" presStyleIdx="3" presStyleCnt="5"/>
      <dgm:spPr/>
      <dgm:t>
        <a:bodyPr/>
        <a:lstStyle/>
        <a:p>
          <a:endParaRPr lang="ru-RU"/>
        </a:p>
      </dgm:t>
    </dgm:pt>
    <dgm:pt modelId="{7464D691-85FE-4518-AEA0-70034ED07E86}" type="pres">
      <dgm:prSet presAssocID="{3D602D35-7DBD-433D-A3D1-24CD30101546}" presName="connTx" presStyleLbl="parChTrans1D2" presStyleIdx="3" presStyleCnt="5"/>
      <dgm:spPr/>
      <dgm:t>
        <a:bodyPr/>
        <a:lstStyle/>
        <a:p>
          <a:endParaRPr lang="ru-RU"/>
        </a:p>
      </dgm:t>
    </dgm:pt>
    <dgm:pt modelId="{159FD303-129A-4662-B3AE-89F4FAB40BF4}" type="pres">
      <dgm:prSet presAssocID="{2FDE6BBF-0A70-47E0-BC89-2947DA70341C}" presName="node" presStyleLbl="node1" presStyleIdx="3" presStyleCnt="5" custScaleY="69570" custRadScaleRad="45435" custRadScaleInc="-2637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BA231B0-3BF3-429A-9A7D-E6B03B5289F6}" type="pres">
      <dgm:prSet presAssocID="{DC50FE5E-11C4-48A8-AEEA-2DED2F811BA6}" presName="Name9" presStyleLbl="parChTrans1D2" presStyleIdx="4" presStyleCnt="5"/>
      <dgm:spPr/>
      <dgm:t>
        <a:bodyPr/>
        <a:lstStyle/>
        <a:p>
          <a:endParaRPr lang="ru-RU"/>
        </a:p>
      </dgm:t>
    </dgm:pt>
    <dgm:pt modelId="{148F3E0E-8818-4750-A428-7A1226B23E83}" type="pres">
      <dgm:prSet presAssocID="{DC50FE5E-11C4-48A8-AEEA-2DED2F811BA6}" presName="connTx" presStyleLbl="parChTrans1D2" presStyleIdx="4" presStyleCnt="5"/>
      <dgm:spPr/>
      <dgm:t>
        <a:bodyPr/>
        <a:lstStyle/>
        <a:p>
          <a:endParaRPr lang="ru-RU"/>
        </a:p>
      </dgm:t>
    </dgm:pt>
    <dgm:pt modelId="{DCF73917-C362-4A62-B620-9DF141E41201}" type="pres">
      <dgm:prSet presAssocID="{CC437C1B-2402-49B8-90CD-4DF16A1748F8}" presName="node" presStyleLbl="node1" presStyleIdx="4" presStyleCnt="5" custRadScaleRad="103247" custRadScaleInc="-8181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3003D64-1734-4CB6-9325-36B776244669}" type="presOf" srcId="{DC50FE5E-11C4-48A8-AEEA-2DED2F811BA6}" destId="{148F3E0E-8818-4750-A428-7A1226B23E83}" srcOrd="1" destOrd="0" presId="urn:microsoft.com/office/officeart/2005/8/layout/radial1"/>
    <dgm:cxn modelId="{E43BBB1E-CA92-4BEF-B47A-BAEB5A57D936}" type="presOf" srcId="{3D602D35-7DBD-433D-A3D1-24CD30101546}" destId="{3EC87D9E-19F9-442B-B178-8211ADA2DE0A}" srcOrd="0" destOrd="0" presId="urn:microsoft.com/office/officeart/2005/8/layout/radial1"/>
    <dgm:cxn modelId="{2D9C127D-E315-40ED-9B6D-F00047069672}" type="presOf" srcId="{2FDE6BBF-0A70-47E0-BC89-2947DA70341C}" destId="{159FD303-129A-4662-B3AE-89F4FAB40BF4}" srcOrd="0" destOrd="0" presId="urn:microsoft.com/office/officeart/2005/8/layout/radial1"/>
    <dgm:cxn modelId="{3E9693F3-73E9-45A0-94AC-DF0CA52FF378}" type="presOf" srcId="{8F9261F4-C471-4465-BA27-E3A34B485CBE}" destId="{E6A93BA0-18C5-4CE1-B591-30E1710AAEE9}" srcOrd="0" destOrd="0" presId="urn:microsoft.com/office/officeart/2005/8/layout/radial1"/>
    <dgm:cxn modelId="{CC93E80D-E1B8-4D53-87E4-4B08907C9C3A}" type="presOf" srcId="{92F1025B-8F27-440B-8862-313722FD2CDE}" destId="{FA9FA34F-C812-476A-8AA3-BD12E792BCC2}" srcOrd="0" destOrd="0" presId="urn:microsoft.com/office/officeart/2005/8/layout/radial1"/>
    <dgm:cxn modelId="{572355DC-5F5C-455F-A58A-833DE7510D24}" srcId="{8F9261F4-C471-4465-BA27-E3A34B485CBE}" destId="{92F1025B-8F27-440B-8862-313722FD2CDE}" srcOrd="0" destOrd="0" parTransId="{67C3D3C5-9A9D-4B90-BA42-DCC1A13ACC56}" sibTransId="{543F3E7D-2980-4D62-9C25-337571F650C6}"/>
    <dgm:cxn modelId="{BBAE16A7-65A7-418C-B549-15BBAF372961}" type="presOf" srcId="{244CBE8B-5F2F-436D-B299-794F3B0398C8}" destId="{9A96961E-F740-48C3-9002-2E5EA647C752}" srcOrd="1" destOrd="0" presId="urn:microsoft.com/office/officeart/2005/8/layout/radial1"/>
    <dgm:cxn modelId="{4EB808AF-0E2D-46C8-B1E0-A82A0838A939}" type="presOf" srcId="{67C3D3C5-9A9D-4B90-BA42-DCC1A13ACC56}" destId="{670490E6-D562-412A-B402-723A5209399A}" srcOrd="0" destOrd="0" presId="urn:microsoft.com/office/officeart/2005/8/layout/radial1"/>
    <dgm:cxn modelId="{C7C623C3-2594-477D-9A22-B7ED43D68D92}" srcId="{8F9261F4-C471-4465-BA27-E3A34B485CBE}" destId="{1A64F8D4-BF3F-4693-AB8A-7B0641646101}" srcOrd="1" destOrd="0" parTransId="{05DB8A70-7745-4A26-BF63-F51B79B4490D}" sibTransId="{5EDD58FC-F75E-4984-8C5C-1262F9C95150}"/>
    <dgm:cxn modelId="{11CE6DE9-E9AC-479A-A8C7-586E595110A6}" type="presOf" srcId="{1A64F8D4-BF3F-4693-AB8A-7B0641646101}" destId="{B1717036-0709-479D-91B5-4AD37962A4A1}" srcOrd="0" destOrd="0" presId="urn:microsoft.com/office/officeart/2005/8/layout/radial1"/>
    <dgm:cxn modelId="{12AA5987-BBAE-42AB-B15D-8D2D0CB833E8}" type="presOf" srcId="{DC50FE5E-11C4-48A8-AEEA-2DED2F811BA6}" destId="{0BA231B0-3BF3-429A-9A7D-E6B03B5289F6}" srcOrd="0" destOrd="0" presId="urn:microsoft.com/office/officeart/2005/8/layout/radial1"/>
    <dgm:cxn modelId="{EDC30116-37B2-44AD-B293-819A0FF6F7F2}" type="presOf" srcId="{CC437C1B-2402-49B8-90CD-4DF16A1748F8}" destId="{DCF73917-C362-4A62-B620-9DF141E41201}" srcOrd="0" destOrd="0" presId="urn:microsoft.com/office/officeart/2005/8/layout/radial1"/>
    <dgm:cxn modelId="{F098A9A9-0DE8-468C-BB5D-55C8FD053AAE}" type="presOf" srcId="{827DBD4A-7BE3-4A50-8E62-3D996FB7F379}" destId="{B81BF6F7-FE1D-4C1C-8796-CD74D61ED40B}" srcOrd="0" destOrd="0" presId="urn:microsoft.com/office/officeart/2005/8/layout/radial1"/>
    <dgm:cxn modelId="{FC1010CE-EAC7-4323-82E1-C66B54AF9BF6}" type="presOf" srcId="{05DB8A70-7745-4A26-BF63-F51B79B4490D}" destId="{12854503-B97B-4C5A-BBD9-C16BFA7B546E}" srcOrd="0" destOrd="0" presId="urn:microsoft.com/office/officeart/2005/8/layout/radial1"/>
    <dgm:cxn modelId="{20A8BC4C-8D95-4665-9AF1-8E31AB55AFDC}" srcId="{8F9261F4-C471-4465-BA27-E3A34B485CBE}" destId="{2FDE6BBF-0A70-47E0-BC89-2947DA70341C}" srcOrd="3" destOrd="0" parTransId="{3D602D35-7DBD-433D-A3D1-24CD30101546}" sibTransId="{2EBB00FE-24A7-4040-9C10-87E7A726FA0D}"/>
    <dgm:cxn modelId="{B4A40994-AB2B-435B-8F26-1ADEE84625D0}" type="presOf" srcId="{67C3D3C5-9A9D-4B90-BA42-DCC1A13ACC56}" destId="{F5AAF48F-5E46-4DD3-A7AA-E68ABF2A6CD6}" srcOrd="1" destOrd="0" presId="urn:microsoft.com/office/officeart/2005/8/layout/radial1"/>
    <dgm:cxn modelId="{EA3552E1-C590-452E-9FC2-47F5202C0A33}" type="presOf" srcId="{05DB8A70-7745-4A26-BF63-F51B79B4490D}" destId="{06AC73B7-F056-4008-AF44-0D1100936548}" srcOrd="1" destOrd="0" presId="urn:microsoft.com/office/officeart/2005/8/layout/radial1"/>
    <dgm:cxn modelId="{901CBCA2-EF54-4D81-8D2C-C5092E6290EC}" srcId="{827DBD4A-7BE3-4A50-8E62-3D996FB7F379}" destId="{8F9261F4-C471-4465-BA27-E3A34B485CBE}" srcOrd="0" destOrd="0" parTransId="{34017A67-A61B-472E-A5DB-3E1C97572FB6}" sibTransId="{BE5A1FB6-B970-4E84-90BA-55D44E709D5F}"/>
    <dgm:cxn modelId="{09A9CF69-F9F5-4C4D-8837-078701540B6B}" srcId="{8F9261F4-C471-4465-BA27-E3A34B485CBE}" destId="{CC437C1B-2402-49B8-90CD-4DF16A1748F8}" srcOrd="4" destOrd="0" parTransId="{DC50FE5E-11C4-48A8-AEEA-2DED2F811BA6}" sibTransId="{34959681-E1B8-4EEC-ACE9-2BE0EAC4D2DA}"/>
    <dgm:cxn modelId="{0138FC9A-1EC6-4AB3-A349-813C4989B0A3}" type="presOf" srcId="{244CBE8B-5F2F-436D-B299-794F3B0398C8}" destId="{DA4B1BD1-F48D-447E-A0B7-DF0E9543F356}" srcOrd="0" destOrd="0" presId="urn:microsoft.com/office/officeart/2005/8/layout/radial1"/>
    <dgm:cxn modelId="{CC23C4CB-524B-40B0-A050-A914108C79AB}" type="presOf" srcId="{3D602D35-7DBD-433D-A3D1-24CD30101546}" destId="{7464D691-85FE-4518-AEA0-70034ED07E86}" srcOrd="1" destOrd="0" presId="urn:microsoft.com/office/officeart/2005/8/layout/radial1"/>
    <dgm:cxn modelId="{6DF2057E-0E49-4795-B151-328AD0C4691E}" srcId="{8F9261F4-C471-4465-BA27-E3A34B485CBE}" destId="{5BF8FB61-9789-4446-80D0-C2B487A191D9}" srcOrd="2" destOrd="0" parTransId="{244CBE8B-5F2F-436D-B299-794F3B0398C8}" sibTransId="{63291560-1C4E-485C-9FC5-FCC53D2CEE0B}"/>
    <dgm:cxn modelId="{FB48EB25-4943-44F5-9EE6-052F83C9DDB7}" type="presOf" srcId="{5BF8FB61-9789-4446-80D0-C2B487A191D9}" destId="{6B4ECB98-3004-4878-B351-C0E5DED2BC95}" srcOrd="0" destOrd="0" presId="urn:microsoft.com/office/officeart/2005/8/layout/radial1"/>
    <dgm:cxn modelId="{785F83D4-38F3-4193-BBC6-90D3EA427B11}" type="presParOf" srcId="{B81BF6F7-FE1D-4C1C-8796-CD74D61ED40B}" destId="{E6A93BA0-18C5-4CE1-B591-30E1710AAEE9}" srcOrd="0" destOrd="0" presId="urn:microsoft.com/office/officeart/2005/8/layout/radial1"/>
    <dgm:cxn modelId="{85FBAE37-442A-4BCA-903F-CA848044E1A9}" type="presParOf" srcId="{B81BF6F7-FE1D-4C1C-8796-CD74D61ED40B}" destId="{670490E6-D562-412A-B402-723A5209399A}" srcOrd="1" destOrd="0" presId="urn:microsoft.com/office/officeart/2005/8/layout/radial1"/>
    <dgm:cxn modelId="{4157E7C0-99D2-4027-B009-628402255A3C}" type="presParOf" srcId="{670490E6-D562-412A-B402-723A5209399A}" destId="{F5AAF48F-5E46-4DD3-A7AA-E68ABF2A6CD6}" srcOrd="0" destOrd="0" presId="urn:microsoft.com/office/officeart/2005/8/layout/radial1"/>
    <dgm:cxn modelId="{06D29B8B-2238-4847-A01F-901853CBD770}" type="presParOf" srcId="{B81BF6F7-FE1D-4C1C-8796-CD74D61ED40B}" destId="{FA9FA34F-C812-476A-8AA3-BD12E792BCC2}" srcOrd="2" destOrd="0" presId="urn:microsoft.com/office/officeart/2005/8/layout/radial1"/>
    <dgm:cxn modelId="{491F8071-056D-4994-94C0-A690A8CEF30B}" type="presParOf" srcId="{B81BF6F7-FE1D-4C1C-8796-CD74D61ED40B}" destId="{12854503-B97B-4C5A-BBD9-C16BFA7B546E}" srcOrd="3" destOrd="0" presId="urn:microsoft.com/office/officeart/2005/8/layout/radial1"/>
    <dgm:cxn modelId="{05303BA4-BCD0-4E6D-8250-2996B49A199C}" type="presParOf" srcId="{12854503-B97B-4C5A-BBD9-C16BFA7B546E}" destId="{06AC73B7-F056-4008-AF44-0D1100936548}" srcOrd="0" destOrd="0" presId="urn:microsoft.com/office/officeart/2005/8/layout/radial1"/>
    <dgm:cxn modelId="{FF4DB599-D023-49DC-97B4-8A5B1238F8A3}" type="presParOf" srcId="{B81BF6F7-FE1D-4C1C-8796-CD74D61ED40B}" destId="{B1717036-0709-479D-91B5-4AD37962A4A1}" srcOrd="4" destOrd="0" presId="urn:microsoft.com/office/officeart/2005/8/layout/radial1"/>
    <dgm:cxn modelId="{E4A35C9B-9EF0-4090-B417-2245C09716CF}" type="presParOf" srcId="{B81BF6F7-FE1D-4C1C-8796-CD74D61ED40B}" destId="{DA4B1BD1-F48D-447E-A0B7-DF0E9543F356}" srcOrd="5" destOrd="0" presId="urn:microsoft.com/office/officeart/2005/8/layout/radial1"/>
    <dgm:cxn modelId="{9F725034-ECC3-4BDD-BE38-9EFD3FDED654}" type="presParOf" srcId="{DA4B1BD1-F48D-447E-A0B7-DF0E9543F356}" destId="{9A96961E-F740-48C3-9002-2E5EA647C752}" srcOrd="0" destOrd="0" presId="urn:microsoft.com/office/officeart/2005/8/layout/radial1"/>
    <dgm:cxn modelId="{E96258E6-97CD-40F1-80F0-135557959812}" type="presParOf" srcId="{B81BF6F7-FE1D-4C1C-8796-CD74D61ED40B}" destId="{6B4ECB98-3004-4878-B351-C0E5DED2BC95}" srcOrd="6" destOrd="0" presId="urn:microsoft.com/office/officeart/2005/8/layout/radial1"/>
    <dgm:cxn modelId="{AE1873BA-2185-40D7-93BB-190512F2964D}" type="presParOf" srcId="{B81BF6F7-FE1D-4C1C-8796-CD74D61ED40B}" destId="{3EC87D9E-19F9-442B-B178-8211ADA2DE0A}" srcOrd="7" destOrd="0" presId="urn:microsoft.com/office/officeart/2005/8/layout/radial1"/>
    <dgm:cxn modelId="{90357D4D-8E08-4AB8-A942-936099A269F2}" type="presParOf" srcId="{3EC87D9E-19F9-442B-B178-8211ADA2DE0A}" destId="{7464D691-85FE-4518-AEA0-70034ED07E86}" srcOrd="0" destOrd="0" presId="urn:microsoft.com/office/officeart/2005/8/layout/radial1"/>
    <dgm:cxn modelId="{823FD53D-E0DD-4C54-8474-2F0208494969}" type="presParOf" srcId="{B81BF6F7-FE1D-4C1C-8796-CD74D61ED40B}" destId="{159FD303-129A-4662-B3AE-89F4FAB40BF4}" srcOrd="8" destOrd="0" presId="urn:microsoft.com/office/officeart/2005/8/layout/radial1"/>
    <dgm:cxn modelId="{E83CE944-F8BC-4C34-AF6B-874A80A4D396}" type="presParOf" srcId="{B81BF6F7-FE1D-4C1C-8796-CD74D61ED40B}" destId="{0BA231B0-3BF3-429A-9A7D-E6B03B5289F6}" srcOrd="9" destOrd="0" presId="urn:microsoft.com/office/officeart/2005/8/layout/radial1"/>
    <dgm:cxn modelId="{AB0EBC89-CEE1-4195-98B9-4B2652EC9633}" type="presParOf" srcId="{0BA231B0-3BF3-429A-9A7D-E6B03B5289F6}" destId="{148F3E0E-8818-4750-A428-7A1226B23E83}" srcOrd="0" destOrd="0" presId="urn:microsoft.com/office/officeart/2005/8/layout/radial1"/>
    <dgm:cxn modelId="{A0AD71A8-FD50-4934-9196-AB217BA027CF}" type="presParOf" srcId="{B81BF6F7-FE1D-4C1C-8796-CD74D61ED40B}" destId="{DCF73917-C362-4A62-B620-9DF141E41201}" srcOrd="10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27DBD4A-7BE3-4A50-8E62-3D996FB7F379}" type="doc">
      <dgm:prSet loTypeId="urn:microsoft.com/office/officeart/2005/8/layout/radial1" loCatId="relationship" qsTypeId="urn:microsoft.com/office/officeart/2005/8/quickstyle/simple1" qsCatId="simple" csTypeId="urn:microsoft.com/office/officeart/2005/8/colors/accent1_2" csCatId="accent1" phldr="1"/>
      <dgm:spPr/>
    </dgm:pt>
    <dgm:pt modelId="{8F9261F4-C471-4465-BA27-E3A34B485CBE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Критическое мышление- это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мышление…</a:t>
          </a:r>
        </a:p>
      </dgm:t>
    </dgm:pt>
    <dgm:pt modelId="{34017A67-A61B-472E-A5DB-3E1C97572FB6}" type="parTrans" cxnId="{901CBCA2-EF54-4D81-8D2C-C5092E6290EC}">
      <dgm:prSet/>
      <dgm:spPr/>
      <dgm:t>
        <a:bodyPr/>
        <a:lstStyle/>
        <a:p>
          <a:endParaRPr lang="ru-RU"/>
        </a:p>
      </dgm:t>
    </dgm:pt>
    <dgm:pt modelId="{BE5A1FB6-B970-4E84-90BA-55D44E709D5F}" type="sibTrans" cxnId="{901CBCA2-EF54-4D81-8D2C-C5092E6290EC}">
      <dgm:prSet/>
      <dgm:spPr/>
      <dgm:t>
        <a:bodyPr/>
        <a:lstStyle/>
        <a:p>
          <a:endParaRPr lang="ru-RU"/>
        </a:p>
      </dgm:t>
    </dgm:pt>
    <dgm:pt modelId="{92F1025B-8F27-440B-8862-313722FD2CDE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конструктивное</a:t>
          </a:r>
        </a:p>
      </dgm:t>
    </dgm:pt>
    <dgm:pt modelId="{67C3D3C5-9A9D-4B90-BA42-DCC1A13ACC56}" type="parTrans" cxnId="{572355DC-5F5C-455F-A58A-833DE7510D24}">
      <dgm:prSet/>
      <dgm:spPr/>
      <dgm:t>
        <a:bodyPr/>
        <a:lstStyle/>
        <a:p>
          <a:endParaRPr lang="ru-RU"/>
        </a:p>
      </dgm:t>
    </dgm:pt>
    <dgm:pt modelId="{543F3E7D-2980-4D62-9C25-337571F650C6}" type="sibTrans" cxnId="{572355DC-5F5C-455F-A58A-833DE7510D24}">
      <dgm:prSet/>
      <dgm:spPr/>
      <dgm:t>
        <a:bodyPr/>
        <a:lstStyle/>
        <a:p>
          <a:endParaRPr lang="ru-RU"/>
        </a:p>
      </dgm:t>
    </dgm:pt>
    <dgm:pt modelId="{1A64F8D4-BF3F-4693-AB8A-7B0641646101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аргументированное</a:t>
          </a:r>
        </a:p>
      </dgm:t>
    </dgm:pt>
    <dgm:pt modelId="{05DB8A70-7745-4A26-BF63-F51B79B4490D}" type="parTrans" cxnId="{C7C623C3-2594-477D-9A22-B7ED43D68D92}">
      <dgm:prSet/>
      <dgm:spPr/>
      <dgm:t>
        <a:bodyPr/>
        <a:lstStyle/>
        <a:p>
          <a:endParaRPr lang="ru-RU"/>
        </a:p>
      </dgm:t>
    </dgm:pt>
    <dgm:pt modelId="{5EDD58FC-F75E-4984-8C5C-1262F9C95150}" type="sibTrans" cxnId="{C7C623C3-2594-477D-9A22-B7ED43D68D92}">
      <dgm:prSet/>
      <dgm:spPr/>
      <dgm:t>
        <a:bodyPr/>
        <a:lstStyle/>
        <a:p>
          <a:endParaRPr lang="ru-RU"/>
        </a:p>
      </dgm:t>
    </dgm:pt>
    <dgm:pt modelId="{5BF8FB61-9789-4446-80D0-C2B487A191D9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самостоятельное</a:t>
          </a:r>
        </a:p>
      </dgm:t>
    </dgm:pt>
    <dgm:pt modelId="{244CBE8B-5F2F-436D-B299-794F3B0398C8}" type="parTrans" cxnId="{6DF2057E-0E49-4795-B151-328AD0C4691E}">
      <dgm:prSet/>
      <dgm:spPr/>
      <dgm:t>
        <a:bodyPr/>
        <a:lstStyle/>
        <a:p>
          <a:endParaRPr lang="ru-RU"/>
        </a:p>
      </dgm:t>
    </dgm:pt>
    <dgm:pt modelId="{63291560-1C4E-485C-9FC5-FCC53D2CEE0B}" type="sibTrans" cxnId="{6DF2057E-0E49-4795-B151-328AD0C4691E}">
      <dgm:prSet/>
      <dgm:spPr/>
      <dgm:t>
        <a:bodyPr/>
        <a:lstStyle/>
        <a:p>
          <a:endParaRPr lang="ru-RU"/>
        </a:p>
      </dgm:t>
    </dgm:pt>
    <dgm:pt modelId="{2FDE6BBF-0A70-47E0-BC89-2947DA70341C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толерантное</a:t>
          </a:r>
        </a:p>
      </dgm:t>
    </dgm:pt>
    <dgm:pt modelId="{3D602D35-7DBD-433D-A3D1-24CD30101546}" type="parTrans" cxnId="{20A8BC4C-8D95-4665-9AF1-8E31AB55AFDC}">
      <dgm:prSet/>
      <dgm:spPr/>
      <dgm:t>
        <a:bodyPr/>
        <a:lstStyle/>
        <a:p>
          <a:endParaRPr lang="ru-RU"/>
        </a:p>
      </dgm:t>
    </dgm:pt>
    <dgm:pt modelId="{2EBB00FE-24A7-4040-9C10-87E7A726FA0D}" type="sibTrans" cxnId="{20A8BC4C-8D95-4665-9AF1-8E31AB55AFDC}">
      <dgm:prSet/>
      <dgm:spPr/>
      <dgm:t>
        <a:bodyPr/>
        <a:lstStyle/>
        <a:p>
          <a:endParaRPr lang="ru-RU"/>
        </a:p>
      </dgm:t>
    </dgm:pt>
    <dgm:pt modelId="{B81BF6F7-FE1D-4C1C-8796-CD74D61ED40B}" type="pres">
      <dgm:prSet presAssocID="{827DBD4A-7BE3-4A50-8E62-3D996FB7F379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E6A93BA0-18C5-4CE1-B591-30E1710AAEE9}" type="pres">
      <dgm:prSet presAssocID="{8F9261F4-C471-4465-BA27-E3A34B485CBE}" presName="centerShape" presStyleLbl="node0" presStyleIdx="0" presStyleCnt="1" custScaleX="190087" custScaleY="149260" custLinFactNeighborX="-39084" custLinFactNeighborY="-50391"/>
      <dgm:spPr/>
      <dgm:t>
        <a:bodyPr/>
        <a:lstStyle/>
        <a:p>
          <a:endParaRPr lang="ru-RU"/>
        </a:p>
      </dgm:t>
    </dgm:pt>
    <dgm:pt modelId="{670490E6-D562-412A-B402-723A5209399A}" type="pres">
      <dgm:prSet presAssocID="{67C3D3C5-9A9D-4B90-BA42-DCC1A13ACC56}" presName="Name9" presStyleLbl="parChTrans1D2" presStyleIdx="0" presStyleCnt="4"/>
      <dgm:spPr/>
      <dgm:t>
        <a:bodyPr/>
        <a:lstStyle/>
        <a:p>
          <a:endParaRPr lang="ru-RU"/>
        </a:p>
      </dgm:t>
    </dgm:pt>
    <dgm:pt modelId="{F5AAF48F-5E46-4DD3-A7AA-E68ABF2A6CD6}" type="pres">
      <dgm:prSet presAssocID="{67C3D3C5-9A9D-4B90-BA42-DCC1A13ACC56}" presName="connTx" presStyleLbl="parChTrans1D2" presStyleIdx="0" presStyleCnt="4"/>
      <dgm:spPr/>
      <dgm:t>
        <a:bodyPr/>
        <a:lstStyle/>
        <a:p>
          <a:endParaRPr lang="ru-RU"/>
        </a:p>
      </dgm:t>
    </dgm:pt>
    <dgm:pt modelId="{FA9FA34F-C812-476A-8AA3-BD12E792BCC2}" type="pres">
      <dgm:prSet presAssocID="{92F1025B-8F27-440B-8862-313722FD2CDE}" presName="node" presStyleLbl="node1" presStyleIdx="0" presStyleCnt="4" custScaleX="169252" custScaleY="88518" custRadScaleRad="124102" custRadScaleInc="22350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2854503-B97B-4C5A-BBD9-C16BFA7B546E}" type="pres">
      <dgm:prSet presAssocID="{05DB8A70-7745-4A26-BF63-F51B79B4490D}" presName="Name9" presStyleLbl="parChTrans1D2" presStyleIdx="1" presStyleCnt="4"/>
      <dgm:spPr/>
      <dgm:t>
        <a:bodyPr/>
        <a:lstStyle/>
        <a:p>
          <a:endParaRPr lang="ru-RU"/>
        </a:p>
      </dgm:t>
    </dgm:pt>
    <dgm:pt modelId="{06AC73B7-F056-4008-AF44-0D1100936548}" type="pres">
      <dgm:prSet presAssocID="{05DB8A70-7745-4A26-BF63-F51B79B4490D}" presName="connTx" presStyleLbl="parChTrans1D2" presStyleIdx="1" presStyleCnt="4"/>
      <dgm:spPr/>
      <dgm:t>
        <a:bodyPr/>
        <a:lstStyle/>
        <a:p>
          <a:endParaRPr lang="ru-RU"/>
        </a:p>
      </dgm:t>
    </dgm:pt>
    <dgm:pt modelId="{B1717036-0709-479D-91B5-4AD37962A4A1}" type="pres">
      <dgm:prSet presAssocID="{1A64F8D4-BF3F-4693-AB8A-7B0641646101}" presName="node" presStyleLbl="node1" presStyleIdx="1" presStyleCnt="4" custScaleX="184199" custScaleY="83928" custRadScaleRad="168720" custRadScaleInc="-5965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A4B1BD1-F48D-447E-A0B7-DF0E9543F356}" type="pres">
      <dgm:prSet presAssocID="{244CBE8B-5F2F-436D-B299-794F3B0398C8}" presName="Name9" presStyleLbl="parChTrans1D2" presStyleIdx="2" presStyleCnt="4"/>
      <dgm:spPr/>
      <dgm:t>
        <a:bodyPr/>
        <a:lstStyle/>
        <a:p>
          <a:endParaRPr lang="ru-RU"/>
        </a:p>
      </dgm:t>
    </dgm:pt>
    <dgm:pt modelId="{9A96961E-F740-48C3-9002-2E5EA647C752}" type="pres">
      <dgm:prSet presAssocID="{244CBE8B-5F2F-436D-B299-794F3B0398C8}" presName="connTx" presStyleLbl="parChTrans1D2" presStyleIdx="2" presStyleCnt="4"/>
      <dgm:spPr/>
      <dgm:t>
        <a:bodyPr/>
        <a:lstStyle/>
        <a:p>
          <a:endParaRPr lang="ru-RU"/>
        </a:p>
      </dgm:t>
    </dgm:pt>
    <dgm:pt modelId="{6B4ECB98-3004-4878-B351-C0E5DED2BC95}" type="pres">
      <dgm:prSet presAssocID="{5BF8FB61-9789-4446-80D0-C2B487A191D9}" presName="node" presStyleLbl="node1" presStyleIdx="2" presStyleCnt="4" custScaleX="178195" custScaleY="81285" custRadScaleRad="41851" custRadScaleInc="4725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EC87D9E-19F9-442B-B178-8211ADA2DE0A}" type="pres">
      <dgm:prSet presAssocID="{3D602D35-7DBD-433D-A3D1-24CD30101546}" presName="Name9" presStyleLbl="parChTrans1D2" presStyleIdx="3" presStyleCnt="4"/>
      <dgm:spPr/>
      <dgm:t>
        <a:bodyPr/>
        <a:lstStyle/>
        <a:p>
          <a:endParaRPr lang="ru-RU"/>
        </a:p>
      </dgm:t>
    </dgm:pt>
    <dgm:pt modelId="{7464D691-85FE-4518-AEA0-70034ED07E86}" type="pres">
      <dgm:prSet presAssocID="{3D602D35-7DBD-433D-A3D1-24CD30101546}" presName="connTx" presStyleLbl="parChTrans1D2" presStyleIdx="3" presStyleCnt="4"/>
      <dgm:spPr/>
      <dgm:t>
        <a:bodyPr/>
        <a:lstStyle/>
        <a:p>
          <a:endParaRPr lang="ru-RU"/>
        </a:p>
      </dgm:t>
    </dgm:pt>
    <dgm:pt modelId="{159FD303-129A-4662-B3AE-89F4FAB40BF4}" type="pres">
      <dgm:prSet presAssocID="{2FDE6BBF-0A70-47E0-BC89-2947DA70341C}" presName="node" presStyleLbl="node1" presStyleIdx="3" presStyleCnt="4" custScaleX="187206" custScaleY="75373" custRadScaleRad="165077" custRadScaleInc="-781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906A6A8-419B-4157-8D07-18F737A8BFC7}" type="presOf" srcId="{05DB8A70-7745-4A26-BF63-F51B79B4490D}" destId="{12854503-B97B-4C5A-BBD9-C16BFA7B546E}" srcOrd="0" destOrd="0" presId="urn:microsoft.com/office/officeart/2005/8/layout/radial1"/>
    <dgm:cxn modelId="{3CE82A73-6AC3-4414-99AD-7F77926247F8}" type="presOf" srcId="{3D602D35-7DBD-433D-A3D1-24CD30101546}" destId="{3EC87D9E-19F9-442B-B178-8211ADA2DE0A}" srcOrd="0" destOrd="0" presId="urn:microsoft.com/office/officeart/2005/8/layout/radial1"/>
    <dgm:cxn modelId="{572355DC-5F5C-455F-A58A-833DE7510D24}" srcId="{8F9261F4-C471-4465-BA27-E3A34B485CBE}" destId="{92F1025B-8F27-440B-8862-313722FD2CDE}" srcOrd="0" destOrd="0" parTransId="{67C3D3C5-9A9D-4B90-BA42-DCC1A13ACC56}" sibTransId="{543F3E7D-2980-4D62-9C25-337571F650C6}"/>
    <dgm:cxn modelId="{BC3B5096-D528-48B4-B561-2C2D346CBBC2}" type="presOf" srcId="{1A64F8D4-BF3F-4693-AB8A-7B0641646101}" destId="{B1717036-0709-479D-91B5-4AD37962A4A1}" srcOrd="0" destOrd="0" presId="urn:microsoft.com/office/officeart/2005/8/layout/radial1"/>
    <dgm:cxn modelId="{C7C623C3-2594-477D-9A22-B7ED43D68D92}" srcId="{8F9261F4-C471-4465-BA27-E3A34B485CBE}" destId="{1A64F8D4-BF3F-4693-AB8A-7B0641646101}" srcOrd="1" destOrd="0" parTransId="{05DB8A70-7745-4A26-BF63-F51B79B4490D}" sibTransId="{5EDD58FC-F75E-4984-8C5C-1262F9C95150}"/>
    <dgm:cxn modelId="{6B916879-6CCF-4759-B9FB-755886F38B2A}" type="presOf" srcId="{92F1025B-8F27-440B-8862-313722FD2CDE}" destId="{FA9FA34F-C812-476A-8AA3-BD12E792BCC2}" srcOrd="0" destOrd="0" presId="urn:microsoft.com/office/officeart/2005/8/layout/radial1"/>
    <dgm:cxn modelId="{A20D5034-A3DD-46AB-B0AF-4DEC15718952}" type="presOf" srcId="{244CBE8B-5F2F-436D-B299-794F3B0398C8}" destId="{DA4B1BD1-F48D-447E-A0B7-DF0E9543F356}" srcOrd="0" destOrd="0" presId="urn:microsoft.com/office/officeart/2005/8/layout/radial1"/>
    <dgm:cxn modelId="{AC88DE37-EA69-4730-9258-BE84EC351764}" type="presOf" srcId="{244CBE8B-5F2F-436D-B299-794F3B0398C8}" destId="{9A96961E-F740-48C3-9002-2E5EA647C752}" srcOrd="1" destOrd="0" presId="urn:microsoft.com/office/officeart/2005/8/layout/radial1"/>
    <dgm:cxn modelId="{1A887389-45D6-43C4-BF22-72C6C008D402}" type="presOf" srcId="{827DBD4A-7BE3-4A50-8E62-3D996FB7F379}" destId="{B81BF6F7-FE1D-4C1C-8796-CD74D61ED40B}" srcOrd="0" destOrd="0" presId="urn:microsoft.com/office/officeart/2005/8/layout/radial1"/>
    <dgm:cxn modelId="{20A8BC4C-8D95-4665-9AF1-8E31AB55AFDC}" srcId="{8F9261F4-C471-4465-BA27-E3A34B485CBE}" destId="{2FDE6BBF-0A70-47E0-BC89-2947DA70341C}" srcOrd="3" destOrd="0" parTransId="{3D602D35-7DBD-433D-A3D1-24CD30101546}" sibTransId="{2EBB00FE-24A7-4040-9C10-87E7A726FA0D}"/>
    <dgm:cxn modelId="{1CFD9712-BFF5-4B3B-9DEA-DB5D5F8C1E16}" type="presOf" srcId="{67C3D3C5-9A9D-4B90-BA42-DCC1A13ACC56}" destId="{F5AAF48F-5E46-4DD3-A7AA-E68ABF2A6CD6}" srcOrd="1" destOrd="0" presId="urn:microsoft.com/office/officeart/2005/8/layout/radial1"/>
    <dgm:cxn modelId="{0357609F-88B4-43FA-A36C-A71789B3A3A3}" type="presOf" srcId="{05DB8A70-7745-4A26-BF63-F51B79B4490D}" destId="{06AC73B7-F056-4008-AF44-0D1100936548}" srcOrd="1" destOrd="0" presId="urn:microsoft.com/office/officeart/2005/8/layout/radial1"/>
    <dgm:cxn modelId="{923C7579-4DA3-456C-8073-DFE56E5FCBCB}" type="presOf" srcId="{5BF8FB61-9789-4446-80D0-C2B487A191D9}" destId="{6B4ECB98-3004-4878-B351-C0E5DED2BC95}" srcOrd="0" destOrd="0" presId="urn:microsoft.com/office/officeart/2005/8/layout/radial1"/>
    <dgm:cxn modelId="{7F4DBAD4-E3BE-428D-9216-A4CD44257B2B}" type="presOf" srcId="{3D602D35-7DBD-433D-A3D1-24CD30101546}" destId="{7464D691-85FE-4518-AEA0-70034ED07E86}" srcOrd="1" destOrd="0" presId="urn:microsoft.com/office/officeart/2005/8/layout/radial1"/>
    <dgm:cxn modelId="{901CBCA2-EF54-4D81-8D2C-C5092E6290EC}" srcId="{827DBD4A-7BE3-4A50-8E62-3D996FB7F379}" destId="{8F9261F4-C471-4465-BA27-E3A34B485CBE}" srcOrd="0" destOrd="0" parTransId="{34017A67-A61B-472E-A5DB-3E1C97572FB6}" sibTransId="{BE5A1FB6-B970-4E84-90BA-55D44E709D5F}"/>
    <dgm:cxn modelId="{05A188B3-6E4B-4405-81C0-E6FAC4FE2EF2}" type="presOf" srcId="{8F9261F4-C471-4465-BA27-E3A34B485CBE}" destId="{E6A93BA0-18C5-4CE1-B591-30E1710AAEE9}" srcOrd="0" destOrd="0" presId="urn:microsoft.com/office/officeart/2005/8/layout/radial1"/>
    <dgm:cxn modelId="{795D8279-A593-435E-BAD5-340775D724DC}" type="presOf" srcId="{2FDE6BBF-0A70-47E0-BC89-2947DA70341C}" destId="{159FD303-129A-4662-B3AE-89F4FAB40BF4}" srcOrd="0" destOrd="0" presId="urn:microsoft.com/office/officeart/2005/8/layout/radial1"/>
    <dgm:cxn modelId="{6DF2057E-0E49-4795-B151-328AD0C4691E}" srcId="{8F9261F4-C471-4465-BA27-E3A34B485CBE}" destId="{5BF8FB61-9789-4446-80D0-C2B487A191D9}" srcOrd="2" destOrd="0" parTransId="{244CBE8B-5F2F-436D-B299-794F3B0398C8}" sibTransId="{63291560-1C4E-485C-9FC5-FCC53D2CEE0B}"/>
    <dgm:cxn modelId="{43E6D121-98D4-4ED2-B204-E08416128528}" type="presOf" srcId="{67C3D3C5-9A9D-4B90-BA42-DCC1A13ACC56}" destId="{670490E6-D562-412A-B402-723A5209399A}" srcOrd="0" destOrd="0" presId="urn:microsoft.com/office/officeart/2005/8/layout/radial1"/>
    <dgm:cxn modelId="{D3D0AB0F-2EDD-4832-B937-6717E82BCDE0}" type="presParOf" srcId="{B81BF6F7-FE1D-4C1C-8796-CD74D61ED40B}" destId="{E6A93BA0-18C5-4CE1-B591-30E1710AAEE9}" srcOrd="0" destOrd="0" presId="urn:microsoft.com/office/officeart/2005/8/layout/radial1"/>
    <dgm:cxn modelId="{F35EAB83-2BEF-4C79-A1DA-E43A09DB3ECE}" type="presParOf" srcId="{B81BF6F7-FE1D-4C1C-8796-CD74D61ED40B}" destId="{670490E6-D562-412A-B402-723A5209399A}" srcOrd="1" destOrd="0" presId="urn:microsoft.com/office/officeart/2005/8/layout/radial1"/>
    <dgm:cxn modelId="{176F465B-C8A4-480D-AC29-2BF7CD7D5421}" type="presParOf" srcId="{670490E6-D562-412A-B402-723A5209399A}" destId="{F5AAF48F-5E46-4DD3-A7AA-E68ABF2A6CD6}" srcOrd="0" destOrd="0" presId="urn:microsoft.com/office/officeart/2005/8/layout/radial1"/>
    <dgm:cxn modelId="{9875CE98-7B86-444C-8727-ED809783BADB}" type="presParOf" srcId="{B81BF6F7-FE1D-4C1C-8796-CD74D61ED40B}" destId="{FA9FA34F-C812-476A-8AA3-BD12E792BCC2}" srcOrd="2" destOrd="0" presId="urn:microsoft.com/office/officeart/2005/8/layout/radial1"/>
    <dgm:cxn modelId="{5B164DB5-8774-4F52-98E1-9DCE73112930}" type="presParOf" srcId="{B81BF6F7-FE1D-4C1C-8796-CD74D61ED40B}" destId="{12854503-B97B-4C5A-BBD9-C16BFA7B546E}" srcOrd="3" destOrd="0" presId="urn:microsoft.com/office/officeart/2005/8/layout/radial1"/>
    <dgm:cxn modelId="{93F80D01-82AA-44FF-A750-9DD368645CA3}" type="presParOf" srcId="{12854503-B97B-4C5A-BBD9-C16BFA7B546E}" destId="{06AC73B7-F056-4008-AF44-0D1100936548}" srcOrd="0" destOrd="0" presId="urn:microsoft.com/office/officeart/2005/8/layout/radial1"/>
    <dgm:cxn modelId="{32C0B48C-57A4-4414-A328-61373842D7EC}" type="presParOf" srcId="{B81BF6F7-FE1D-4C1C-8796-CD74D61ED40B}" destId="{B1717036-0709-479D-91B5-4AD37962A4A1}" srcOrd="4" destOrd="0" presId="urn:microsoft.com/office/officeart/2005/8/layout/radial1"/>
    <dgm:cxn modelId="{78E125DB-464F-4F21-A85B-D6768A4BB607}" type="presParOf" srcId="{B81BF6F7-FE1D-4C1C-8796-CD74D61ED40B}" destId="{DA4B1BD1-F48D-447E-A0B7-DF0E9543F356}" srcOrd="5" destOrd="0" presId="urn:microsoft.com/office/officeart/2005/8/layout/radial1"/>
    <dgm:cxn modelId="{59A5621E-1F57-432C-8DD1-B543BE37C9BD}" type="presParOf" srcId="{DA4B1BD1-F48D-447E-A0B7-DF0E9543F356}" destId="{9A96961E-F740-48C3-9002-2E5EA647C752}" srcOrd="0" destOrd="0" presId="urn:microsoft.com/office/officeart/2005/8/layout/radial1"/>
    <dgm:cxn modelId="{7DF718FC-AAC9-48F1-8B3B-8212A0DE90E8}" type="presParOf" srcId="{B81BF6F7-FE1D-4C1C-8796-CD74D61ED40B}" destId="{6B4ECB98-3004-4878-B351-C0E5DED2BC95}" srcOrd="6" destOrd="0" presId="urn:microsoft.com/office/officeart/2005/8/layout/radial1"/>
    <dgm:cxn modelId="{FEFC0A44-0635-4FB7-8F54-8AB4C13AFC7F}" type="presParOf" srcId="{B81BF6F7-FE1D-4C1C-8796-CD74D61ED40B}" destId="{3EC87D9E-19F9-442B-B178-8211ADA2DE0A}" srcOrd="7" destOrd="0" presId="urn:microsoft.com/office/officeart/2005/8/layout/radial1"/>
    <dgm:cxn modelId="{8A665FE2-3C39-47E1-8E78-3D341F233AA8}" type="presParOf" srcId="{3EC87D9E-19F9-442B-B178-8211ADA2DE0A}" destId="{7464D691-85FE-4518-AEA0-70034ED07E86}" srcOrd="0" destOrd="0" presId="urn:microsoft.com/office/officeart/2005/8/layout/radial1"/>
    <dgm:cxn modelId="{35E997DD-888E-4E2F-8CA6-D58DBD078370}" type="presParOf" srcId="{B81BF6F7-FE1D-4C1C-8796-CD74D61ED40B}" destId="{159FD303-129A-4662-B3AE-89F4FAB40BF4}" srcOrd="8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27DBD4A-7BE3-4A50-8E62-3D996FB7F379}" type="doc">
      <dgm:prSet loTypeId="urn:microsoft.com/office/officeart/2005/8/layout/radial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F9261F4-C471-4465-BA27-E3A34B485CBE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Критическое мышление,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его приемы и методы</a:t>
          </a:r>
        </a:p>
      </dgm:t>
    </dgm:pt>
    <dgm:pt modelId="{34017A67-A61B-472E-A5DB-3E1C97572FB6}" type="parTrans" cxnId="{901CBCA2-EF54-4D81-8D2C-C5092E6290EC}">
      <dgm:prSet/>
      <dgm:spPr/>
      <dgm:t>
        <a:bodyPr/>
        <a:lstStyle/>
        <a:p>
          <a:endParaRPr lang="ru-RU"/>
        </a:p>
      </dgm:t>
    </dgm:pt>
    <dgm:pt modelId="{BE5A1FB6-B970-4E84-90BA-55D44E709D5F}" type="sibTrans" cxnId="{901CBCA2-EF54-4D81-8D2C-C5092E6290EC}">
      <dgm:prSet/>
      <dgm:spPr/>
      <dgm:t>
        <a:bodyPr/>
        <a:lstStyle/>
        <a:p>
          <a:endParaRPr lang="ru-RU"/>
        </a:p>
      </dgm:t>
    </dgm:pt>
    <dgm:pt modelId="{92F1025B-8F27-440B-8862-313722FD2CDE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4. дебаты, дискуссии , ролевые исторические игры </a:t>
          </a:r>
          <a:r>
            <a: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(аргументация собственной позиции , уважение к иной точке зрения)</a:t>
          </a:r>
        </a:p>
      </dgm:t>
    </dgm:pt>
    <dgm:pt modelId="{67C3D3C5-9A9D-4B90-BA42-DCC1A13ACC56}" type="parTrans" cxnId="{572355DC-5F5C-455F-A58A-833DE7510D24}">
      <dgm:prSet/>
      <dgm:spPr/>
      <dgm:t>
        <a:bodyPr/>
        <a:lstStyle/>
        <a:p>
          <a:endParaRPr lang="ru-RU"/>
        </a:p>
      </dgm:t>
    </dgm:pt>
    <dgm:pt modelId="{543F3E7D-2980-4D62-9C25-337571F650C6}" type="sibTrans" cxnId="{572355DC-5F5C-455F-A58A-833DE7510D24}">
      <dgm:prSet/>
      <dgm:spPr/>
      <dgm:t>
        <a:bodyPr/>
        <a:lstStyle/>
        <a:p>
          <a:endParaRPr lang="ru-RU"/>
        </a:p>
      </dgm:t>
    </dgm:pt>
    <dgm:pt modelId="{1A64F8D4-BF3F-4693-AB8A-7B0641646101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5.проектная и исследовательская деятельность</a:t>
          </a:r>
        </a:p>
      </dgm:t>
    </dgm:pt>
    <dgm:pt modelId="{05DB8A70-7745-4A26-BF63-F51B79B4490D}" type="parTrans" cxnId="{C7C623C3-2594-477D-9A22-B7ED43D68D92}">
      <dgm:prSet/>
      <dgm:spPr/>
      <dgm:t>
        <a:bodyPr/>
        <a:lstStyle/>
        <a:p>
          <a:endParaRPr lang="ru-RU"/>
        </a:p>
      </dgm:t>
    </dgm:pt>
    <dgm:pt modelId="{5EDD58FC-F75E-4984-8C5C-1262F9C95150}" type="sibTrans" cxnId="{C7C623C3-2594-477D-9A22-B7ED43D68D92}">
      <dgm:prSet/>
      <dgm:spPr/>
      <dgm:t>
        <a:bodyPr/>
        <a:lstStyle/>
        <a:p>
          <a:endParaRPr lang="ru-RU"/>
        </a:p>
      </dgm:t>
    </dgm:pt>
    <dgm:pt modelId="{5BF8FB61-9789-4446-80D0-C2B487A191D9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3. проблемный диалог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 (постановка ключевого вопроса урока, постановка проблемы, противоречие)</a:t>
          </a:r>
        </a:p>
      </dgm:t>
    </dgm:pt>
    <dgm:pt modelId="{244CBE8B-5F2F-436D-B299-794F3B0398C8}" type="parTrans" cxnId="{6DF2057E-0E49-4795-B151-328AD0C4691E}">
      <dgm:prSet/>
      <dgm:spPr/>
      <dgm:t>
        <a:bodyPr/>
        <a:lstStyle/>
        <a:p>
          <a:endParaRPr lang="ru-RU"/>
        </a:p>
      </dgm:t>
    </dgm:pt>
    <dgm:pt modelId="{63291560-1C4E-485C-9FC5-FCC53D2CEE0B}" type="sibTrans" cxnId="{6DF2057E-0E49-4795-B151-328AD0C4691E}">
      <dgm:prSet/>
      <dgm:spPr/>
      <dgm:t>
        <a:bodyPr/>
        <a:lstStyle/>
        <a:p>
          <a:endParaRPr lang="ru-RU"/>
        </a:p>
      </dgm:t>
    </dgm:pt>
    <dgm:pt modelId="{6637022A-ADDB-4075-9A3F-0A6E48765CB3}">
      <dgm:prSet custScaleX="178195" custScaleY="81285" custRadScaleRad="61923" custRadScaleInc="-7933"/>
      <dgm:spPr/>
      <dgm:t>
        <a:bodyPr/>
        <a:lstStyle/>
        <a:p>
          <a:endParaRPr lang="ru-RU" dirty="0"/>
        </a:p>
      </dgm:t>
    </dgm:pt>
    <dgm:pt modelId="{5A42EB89-6E91-45C0-AB2F-7581966F8384}" type="parTrans" cxnId="{5F10E6DC-71ED-4133-BE7B-1A52BF554887}">
      <dgm:prSet/>
      <dgm:spPr/>
      <dgm:t>
        <a:bodyPr/>
        <a:lstStyle/>
        <a:p>
          <a:endParaRPr lang="ru-RU"/>
        </a:p>
      </dgm:t>
    </dgm:pt>
    <dgm:pt modelId="{9B4E24BF-C008-43B1-9A8A-ED9C995199D3}" type="sibTrans" cxnId="{5F10E6DC-71ED-4133-BE7B-1A52BF554887}">
      <dgm:prSet/>
      <dgm:spPr/>
      <dgm:t>
        <a:bodyPr/>
        <a:lstStyle/>
        <a:p>
          <a:endParaRPr lang="ru-RU"/>
        </a:p>
      </dgm:t>
    </dgm:pt>
    <dgm:pt modelId="{248F3C69-3F36-406D-9746-79D6667C0FE4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1. смысловое чтение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(</a:t>
          </a:r>
          <a:r>
            <a: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выделение главной мысли , высказывание предположений)</a:t>
          </a:r>
        </a:p>
      </dgm:t>
    </dgm:pt>
    <dgm:pt modelId="{83E42CFF-B619-4CA4-B2E4-5F8F51D7A20C}" type="parTrans" cxnId="{DA8B0634-1920-4C6A-BDB9-8BF58B7B5FDC}">
      <dgm:prSet/>
      <dgm:spPr/>
      <dgm:t>
        <a:bodyPr/>
        <a:lstStyle/>
        <a:p>
          <a:endParaRPr lang="ru-RU"/>
        </a:p>
      </dgm:t>
    </dgm:pt>
    <dgm:pt modelId="{725B5B96-BAFE-4C46-BC5E-0CEE44E5650A}" type="sibTrans" cxnId="{DA8B0634-1920-4C6A-BDB9-8BF58B7B5FDC}">
      <dgm:prSet/>
      <dgm:spPr/>
      <dgm:t>
        <a:bodyPr/>
        <a:lstStyle/>
        <a:p>
          <a:endParaRPr lang="ru-RU"/>
        </a:p>
      </dgm:t>
    </dgm:pt>
    <dgm:pt modelId="{BA50C206-2C47-460B-9849-64402189A1D0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2. решение изобретательских задач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(пресс-конференция, </a:t>
          </a:r>
          <a:r>
            <a:rPr kumimoji="0" lang="ru-RU" sz="1200" b="0" i="0" u="none" strike="noStrike" cap="none" normalizeH="0" baseline="0" dirty="0" err="1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синектика</a:t>
          </a:r>
          <a:r>
            <a: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)</a:t>
          </a:r>
        </a:p>
      </dgm:t>
    </dgm:pt>
    <dgm:pt modelId="{DACEC7AC-38F8-4A25-90B6-00A68DE39650}" type="parTrans" cxnId="{4C01FA9C-A108-4EA0-92E6-E142CB655B52}">
      <dgm:prSet/>
      <dgm:spPr/>
      <dgm:t>
        <a:bodyPr/>
        <a:lstStyle/>
        <a:p>
          <a:endParaRPr lang="ru-RU"/>
        </a:p>
      </dgm:t>
    </dgm:pt>
    <dgm:pt modelId="{F638ABEB-04C3-4D7D-A0EF-3DA4FFD8F0A0}" type="sibTrans" cxnId="{4C01FA9C-A108-4EA0-92E6-E142CB655B52}">
      <dgm:prSet/>
      <dgm:spPr/>
      <dgm:t>
        <a:bodyPr/>
        <a:lstStyle/>
        <a:p>
          <a:endParaRPr lang="ru-RU"/>
        </a:p>
      </dgm:t>
    </dgm:pt>
    <dgm:pt modelId="{B81BF6F7-FE1D-4C1C-8796-CD74D61ED40B}" type="pres">
      <dgm:prSet presAssocID="{827DBD4A-7BE3-4A50-8E62-3D996FB7F379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6A93BA0-18C5-4CE1-B591-30E1710AAEE9}" type="pres">
      <dgm:prSet presAssocID="{8F9261F4-C471-4465-BA27-E3A34B485CBE}" presName="centerShape" presStyleLbl="node0" presStyleIdx="0" presStyleCnt="1" custScaleX="166683" custScaleY="137318" custLinFactNeighborX="-52509" custLinFactNeighborY="-55343"/>
      <dgm:spPr/>
      <dgm:t>
        <a:bodyPr/>
        <a:lstStyle/>
        <a:p>
          <a:endParaRPr lang="ru-RU"/>
        </a:p>
      </dgm:t>
    </dgm:pt>
    <dgm:pt modelId="{670490E6-D562-412A-B402-723A5209399A}" type="pres">
      <dgm:prSet presAssocID="{67C3D3C5-9A9D-4B90-BA42-DCC1A13ACC56}" presName="Name9" presStyleLbl="parChTrans1D2" presStyleIdx="0" presStyleCnt="5"/>
      <dgm:spPr/>
      <dgm:t>
        <a:bodyPr/>
        <a:lstStyle/>
        <a:p>
          <a:endParaRPr lang="ru-RU"/>
        </a:p>
      </dgm:t>
    </dgm:pt>
    <dgm:pt modelId="{F5AAF48F-5E46-4DD3-A7AA-E68ABF2A6CD6}" type="pres">
      <dgm:prSet presAssocID="{67C3D3C5-9A9D-4B90-BA42-DCC1A13ACC56}" presName="connTx" presStyleLbl="parChTrans1D2" presStyleIdx="0" presStyleCnt="5"/>
      <dgm:spPr/>
      <dgm:t>
        <a:bodyPr/>
        <a:lstStyle/>
        <a:p>
          <a:endParaRPr lang="ru-RU"/>
        </a:p>
      </dgm:t>
    </dgm:pt>
    <dgm:pt modelId="{FA9FA34F-C812-476A-8AA3-BD12E792BCC2}" type="pres">
      <dgm:prSet presAssocID="{92F1025B-8F27-440B-8862-313722FD2CDE}" presName="node" presStyleLbl="node1" presStyleIdx="0" presStyleCnt="5" custScaleX="169252" custScaleY="88518" custRadScaleRad="92106" custRadScaleInc="16939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2854503-B97B-4C5A-BBD9-C16BFA7B546E}" type="pres">
      <dgm:prSet presAssocID="{05DB8A70-7745-4A26-BF63-F51B79B4490D}" presName="Name9" presStyleLbl="parChTrans1D2" presStyleIdx="1" presStyleCnt="5"/>
      <dgm:spPr/>
      <dgm:t>
        <a:bodyPr/>
        <a:lstStyle/>
        <a:p>
          <a:endParaRPr lang="ru-RU"/>
        </a:p>
      </dgm:t>
    </dgm:pt>
    <dgm:pt modelId="{06AC73B7-F056-4008-AF44-0D1100936548}" type="pres">
      <dgm:prSet presAssocID="{05DB8A70-7745-4A26-BF63-F51B79B4490D}" presName="connTx" presStyleLbl="parChTrans1D2" presStyleIdx="1" presStyleCnt="5"/>
      <dgm:spPr/>
      <dgm:t>
        <a:bodyPr/>
        <a:lstStyle/>
        <a:p>
          <a:endParaRPr lang="ru-RU"/>
        </a:p>
      </dgm:t>
    </dgm:pt>
    <dgm:pt modelId="{B1717036-0709-479D-91B5-4AD37962A4A1}" type="pres">
      <dgm:prSet presAssocID="{1A64F8D4-BF3F-4693-AB8A-7B0641646101}" presName="node" presStyleLbl="node1" presStyleIdx="1" presStyleCnt="5" custScaleX="192097" custScaleY="80488" custRadScaleRad="139622" custRadScaleInc="-8708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A4B1BD1-F48D-447E-A0B7-DF0E9543F356}" type="pres">
      <dgm:prSet presAssocID="{244CBE8B-5F2F-436D-B299-794F3B0398C8}" presName="Name9" presStyleLbl="parChTrans1D2" presStyleIdx="2" presStyleCnt="5"/>
      <dgm:spPr/>
      <dgm:t>
        <a:bodyPr/>
        <a:lstStyle/>
        <a:p>
          <a:endParaRPr lang="ru-RU"/>
        </a:p>
      </dgm:t>
    </dgm:pt>
    <dgm:pt modelId="{9A96961E-F740-48C3-9002-2E5EA647C752}" type="pres">
      <dgm:prSet presAssocID="{244CBE8B-5F2F-436D-B299-794F3B0398C8}" presName="connTx" presStyleLbl="parChTrans1D2" presStyleIdx="2" presStyleCnt="5"/>
      <dgm:spPr/>
      <dgm:t>
        <a:bodyPr/>
        <a:lstStyle/>
        <a:p>
          <a:endParaRPr lang="ru-RU"/>
        </a:p>
      </dgm:t>
    </dgm:pt>
    <dgm:pt modelId="{6B4ECB98-3004-4878-B351-C0E5DED2BC95}" type="pres">
      <dgm:prSet presAssocID="{5BF8FB61-9789-4446-80D0-C2B487A191D9}" presName="node" presStyleLbl="node1" presStyleIdx="2" presStyleCnt="5" custScaleX="178195" custScaleY="81285" custRadScaleRad="107959" custRadScaleInc="-11683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1064CB1-C914-4112-A6C1-6B634D2BBE28}" type="pres">
      <dgm:prSet presAssocID="{DACEC7AC-38F8-4A25-90B6-00A68DE39650}" presName="Name9" presStyleLbl="parChTrans1D2" presStyleIdx="3" presStyleCnt="5"/>
      <dgm:spPr/>
      <dgm:t>
        <a:bodyPr/>
        <a:lstStyle/>
        <a:p>
          <a:endParaRPr lang="ru-RU"/>
        </a:p>
      </dgm:t>
    </dgm:pt>
    <dgm:pt modelId="{BCEC3912-FD1D-44DB-BE4A-D631E42A013C}" type="pres">
      <dgm:prSet presAssocID="{DACEC7AC-38F8-4A25-90B6-00A68DE39650}" presName="connTx" presStyleLbl="parChTrans1D2" presStyleIdx="3" presStyleCnt="5"/>
      <dgm:spPr/>
      <dgm:t>
        <a:bodyPr/>
        <a:lstStyle/>
        <a:p>
          <a:endParaRPr lang="ru-RU"/>
        </a:p>
      </dgm:t>
    </dgm:pt>
    <dgm:pt modelId="{E8FE8BF6-38E8-4F01-8325-3A3180E27C1D}" type="pres">
      <dgm:prSet presAssocID="{BA50C206-2C47-460B-9849-64402189A1D0}" presName="node" presStyleLbl="node1" presStyleIdx="3" presStyleCnt="5" custScaleX="137079" custScaleY="82694" custRadScaleRad="37043" custRadScaleInc="-1729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67CF6AD-B1CE-4CDE-A38E-CE23F6AC7561}" type="pres">
      <dgm:prSet presAssocID="{83E42CFF-B619-4CA4-B2E4-5F8F51D7A20C}" presName="Name9" presStyleLbl="parChTrans1D2" presStyleIdx="4" presStyleCnt="5"/>
      <dgm:spPr/>
      <dgm:t>
        <a:bodyPr/>
        <a:lstStyle/>
        <a:p>
          <a:endParaRPr lang="ru-RU"/>
        </a:p>
      </dgm:t>
    </dgm:pt>
    <dgm:pt modelId="{7E9B3EE6-06E2-4CF7-8193-88C61AB17B10}" type="pres">
      <dgm:prSet presAssocID="{83E42CFF-B619-4CA4-B2E4-5F8F51D7A20C}" presName="connTx" presStyleLbl="parChTrans1D2" presStyleIdx="4" presStyleCnt="5"/>
      <dgm:spPr/>
      <dgm:t>
        <a:bodyPr/>
        <a:lstStyle/>
        <a:p>
          <a:endParaRPr lang="ru-RU"/>
        </a:p>
      </dgm:t>
    </dgm:pt>
    <dgm:pt modelId="{BCF916A9-F1DB-4B64-BB8E-B6BCB24322EA}" type="pres">
      <dgm:prSet presAssocID="{248F3C69-3F36-406D-9746-79D6667C0FE4}" presName="node" presStyleLbl="node1" presStyleIdx="4" presStyleCnt="5" custScaleX="158716" custScaleY="73067" custRadScaleRad="124565" custRadScaleInc="-5475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279318F-0973-4330-8B3E-FBEAF0B1FE6B}" type="presOf" srcId="{827DBD4A-7BE3-4A50-8E62-3D996FB7F379}" destId="{B81BF6F7-FE1D-4C1C-8796-CD74D61ED40B}" srcOrd="0" destOrd="0" presId="urn:microsoft.com/office/officeart/2005/8/layout/radial1"/>
    <dgm:cxn modelId="{BB13165F-B108-4DC7-B11A-E03E3D67B5CF}" type="presOf" srcId="{DACEC7AC-38F8-4A25-90B6-00A68DE39650}" destId="{BCEC3912-FD1D-44DB-BE4A-D631E42A013C}" srcOrd="1" destOrd="0" presId="urn:microsoft.com/office/officeart/2005/8/layout/radial1"/>
    <dgm:cxn modelId="{413C0C61-921A-4902-BE1F-19D2194600A8}" type="presOf" srcId="{8F9261F4-C471-4465-BA27-E3A34B485CBE}" destId="{E6A93BA0-18C5-4CE1-B591-30E1710AAEE9}" srcOrd="0" destOrd="0" presId="urn:microsoft.com/office/officeart/2005/8/layout/radial1"/>
    <dgm:cxn modelId="{572355DC-5F5C-455F-A58A-833DE7510D24}" srcId="{8F9261F4-C471-4465-BA27-E3A34B485CBE}" destId="{92F1025B-8F27-440B-8862-313722FD2CDE}" srcOrd="0" destOrd="0" parTransId="{67C3D3C5-9A9D-4B90-BA42-DCC1A13ACC56}" sibTransId="{543F3E7D-2980-4D62-9C25-337571F650C6}"/>
    <dgm:cxn modelId="{A0720571-C65E-481D-85D1-D9C16A64AFCF}" type="presOf" srcId="{67C3D3C5-9A9D-4B90-BA42-DCC1A13ACC56}" destId="{F5AAF48F-5E46-4DD3-A7AA-E68ABF2A6CD6}" srcOrd="1" destOrd="0" presId="urn:microsoft.com/office/officeart/2005/8/layout/radial1"/>
    <dgm:cxn modelId="{5F10E6DC-71ED-4133-BE7B-1A52BF554887}" srcId="{827DBD4A-7BE3-4A50-8E62-3D996FB7F379}" destId="{6637022A-ADDB-4075-9A3F-0A6E48765CB3}" srcOrd="1" destOrd="0" parTransId="{5A42EB89-6E91-45C0-AB2F-7581966F8384}" sibTransId="{9B4E24BF-C008-43B1-9A8A-ED9C995199D3}"/>
    <dgm:cxn modelId="{8A6DD2EE-2730-4280-B0F3-FB91E1AB4C93}" type="presOf" srcId="{05DB8A70-7745-4A26-BF63-F51B79B4490D}" destId="{06AC73B7-F056-4008-AF44-0D1100936548}" srcOrd="1" destOrd="0" presId="urn:microsoft.com/office/officeart/2005/8/layout/radial1"/>
    <dgm:cxn modelId="{E90FE276-0189-47C7-8510-C50552A3B658}" type="presOf" srcId="{244CBE8B-5F2F-436D-B299-794F3B0398C8}" destId="{9A96961E-F740-48C3-9002-2E5EA647C752}" srcOrd="1" destOrd="0" presId="urn:microsoft.com/office/officeart/2005/8/layout/radial1"/>
    <dgm:cxn modelId="{C7C623C3-2594-477D-9A22-B7ED43D68D92}" srcId="{8F9261F4-C471-4465-BA27-E3A34B485CBE}" destId="{1A64F8D4-BF3F-4693-AB8A-7B0641646101}" srcOrd="1" destOrd="0" parTransId="{05DB8A70-7745-4A26-BF63-F51B79B4490D}" sibTransId="{5EDD58FC-F75E-4984-8C5C-1262F9C95150}"/>
    <dgm:cxn modelId="{DA8B0634-1920-4C6A-BDB9-8BF58B7B5FDC}" srcId="{8F9261F4-C471-4465-BA27-E3A34B485CBE}" destId="{248F3C69-3F36-406D-9746-79D6667C0FE4}" srcOrd="4" destOrd="0" parTransId="{83E42CFF-B619-4CA4-B2E4-5F8F51D7A20C}" sibTransId="{725B5B96-BAFE-4C46-BC5E-0CEE44E5650A}"/>
    <dgm:cxn modelId="{753771E1-67C8-47A9-AB0D-78E683111818}" type="presOf" srcId="{05DB8A70-7745-4A26-BF63-F51B79B4490D}" destId="{12854503-B97B-4C5A-BBD9-C16BFA7B546E}" srcOrd="0" destOrd="0" presId="urn:microsoft.com/office/officeart/2005/8/layout/radial1"/>
    <dgm:cxn modelId="{4C0F54AF-52E8-4404-BC23-520DE6D928FF}" type="presOf" srcId="{1A64F8D4-BF3F-4693-AB8A-7B0641646101}" destId="{B1717036-0709-479D-91B5-4AD37962A4A1}" srcOrd="0" destOrd="0" presId="urn:microsoft.com/office/officeart/2005/8/layout/radial1"/>
    <dgm:cxn modelId="{742AACB1-3B79-46FD-87D7-B8DDE1CE5570}" type="presOf" srcId="{5BF8FB61-9789-4446-80D0-C2B487A191D9}" destId="{6B4ECB98-3004-4878-B351-C0E5DED2BC95}" srcOrd="0" destOrd="0" presId="urn:microsoft.com/office/officeart/2005/8/layout/radial1"/>
    <dgm:cxn modelId="{AD9DE927-9E3B-478A-ACC1-457A1E56F9D1}" type="presOf" srcId="{BA50C206-2C47-460B-9849-64402189A1D0}" destId="{E8FE8BF6-38E8-4F01-8325-3A3180E27C1D}" srcOrd="0" destOrd="0" presId="urn:microsoft.com/office/officeart/2005/8/layout/radial1"/>
    <dgm:cxn modelId="{43835DDE-16E5-4B1B-A93C-50357021479D}" type="presOf" srcId="{92F1025B-8F27-440B-8862-313722FD2CDE}" destId="{FA9FA34F-C812-476A-8AA3-BD12E792BCC2}" srcOrd="0" destOrd="0" presId="urn:microsoft.com/office/officeart/2005/8/layout/radial1"/>
    <dgm:cxn modelId="{5FA978DC-E8C6-464B-84F9-639484269AFE}" type="presOf" srcId="{248F3C69-3F36-406D-9746-79D6667C0FE4}" destId="{BCF916A9-F1DB-4B64-BB8E-B6BCB24322EA}" srcOrd="0" destOrd="0" presId="urn:microsoft.com/office/officeart/2005/8/layout/radial1"/>
    <dgm:cxn modelId="{0E3D59A1-ABE4-4BAF-A37A-9110E2A44858}" type="presOf" srcId="{67C3D3C5-9A9D-4B90-BA42-DCC1A13ACC56}" destId="{670490E6-D562-412A-B402-723A5209399A}" srcOrd="0" destOrd="0" presId="urn:microsoft.com/office/officeart/2005/8/layout/radial1"/>
    <dgm:cxn modelId="{F7A0C426-2DAB-4548-8B80-D171DE9E4A17}" type="presOf" srcId="{244CBE8B-5F2F-436D-B299-794F3B0398C8}" destId="{DA4B1BD1-F48D-447E-A0B7-DF0E9543F356}" srcOrd="0" destOrd="0" presId="urn:microsoft.com/office/officeart/2005/8/layout/radial1"/>
    <dgm:cxn modelId="{F5D32D21-3F2C-4462-8661-1E4617AB1B34}" type="presOf" srcId="{83E42CFF-B619-4CA4-B2E4-5F8F51D7A20C}" destId="{7E9B3EE6-06E2-4CF7-8193-88C61AB17B10}" srcOrd="1" destOrd="0" presId="urn:microsoft.com/office/officeart/2005/8/layout/radial1"/>
    <dgm:cxn modelId="{901CBCA2-EF54-4D81-8D2C-C5092E6290EC}" srcId="{827DBD4A-7BE3-4A50-8E62-3D996FB7F379}" destId="{8F9261F4-C471-4465-BA27-E3A34B485CBE}" srcOrd="0" destOrd="0" parTransId="{34017A67-A61B-472E-A5DB-3E1C97572FB6}" sibTransId="{BE5A1FB6-B970-4E84-90BA-55D44E709D5F}"/>
    <dgm:cxn modelId="{AA190D77-D70C-4F53-90D9-448EDBF2DFF2}" type="presOf" srcId="{DACEC7AC-38F8-4A25-90B6-00A68DE39650}" destId="{91064CB1-C914-4112-A6C1-6B634D2BBE28}" srcOrd="0" destOrd="0" presId="urn:microsoft.com/office/officeart/2005/8/layout/radial1"/>
    <dgm:cxn modelId="{122CA7FE-5860-4409-944A-C5788075B060}" type="presOf" srcId="{83E42CFF-B619-4CA4-B2E4-5F8F51D7A20C}" destId="{A67CF6AD-B1CE-4CDE-A38E-CE23F6AC7561}" srcOrd="0" destOrd="0" presId="urn:microsoft.com/office/officeart/2005/8/layout/radial1"/>
    <dgm:cxn modelId="{6DF2057E-0E49-4795-B151-328AD0C4691E}" srcId="{8F9261F4-C471-4465-BA27-E3A34B485CBE}" destId="{5BF8FB61-9789-4446-80D0-C2B487A191D9}" srcOrd="2" destOrd="0" parTransId="{244CBE8B-5F2F-436D-B299-794F3B0398C8}" sibTransId="{63291560-1C4E-485C-9FC5-FCC53D2CEE0B}"/>
    <dgm:cxn modelId="{4C01FA9C-A108-4EA0-92E6-E142CB655B52}" srcId="{8F9261F4-C471-4465-BA27-E3A34B485CBE}" destId="{BA50C206-2C47-460B-9849-64402189A1D0}" srcOrd="3" destOrd="0" parTransId="{DACEC7AC-38F8-4A25-90B6-00A68DE39650}" sibTransId="{F638ABEB-04C3-4D7D-A0EF-3DA4FFD8F0A0}"/>
    <dgm:cxn modelId="{DD0DA633-8D7E-4AE9-A2FB-F4AB70B50CC0}" type="presParOf" srcId="{B81BF6F7-FE1D-4C1C-8796-CD74D61ED40B}" destId="{E6A93BA0-18C5-4CE1-B591-30E1710AAEE9}" srcOrd="0" destOrd="0" presId="urn:microsoft.com/office/officeart/2005/8/layout/radial1"/>
    <dgm:cxn modelId="{8F69BBCD-B21C-469F-96CC-93C8244B6817}" type="presParOf" srcId="{B81BF6F7-FE1D-4C1C-8796-CD74D61ED40B}" destId="{670490E6-D562-412A-B402-723A5209399A}" srcOrd="1" destOrd="0" presId="urn:microsoft.com/office/officeart/2005/8/layout/radial1"/>
    <dgm:cxn modelId="{77AECEEC-9298-4E82-A214-9F1FDDCA9873}" type="presParOf" srcId="{670490E6-D562-412A-B402-723A5209399A}" destId="{F5AAF48F-5E46-4DD3-A7AA-E68ABF2A6CD6}" srcOrd="0" destOrd="0" presId="urn:microsoft.com/office/officeart/2005/8/layout/radial1"/>
    <dgm:cxn modelId="{F73E54A1-B779-4A30-9975-B6A5D844DC76}" type="presParOf" srcId="{B81BF6F7-FE1D-4C1C-8796-CD74D61ED40B}" destId="{FA9FA34F-C812-476A-8AA3-BD12E792BCC2}" srcOrd="2" destOrd="0" presId="urn:microsoft.com/office/officeart/2005/8/layout/radial1"/>
    <dgm:cxn modelId="{4934A069-3EF3-4CE0-9D6E-F4925791403A}" type="presParOf" srcId="{B81BF6F7-FE1D-4C1C-8796-CD74D61ED40B}" destId="{12854503-B97B-4C5A-BBD9-C16BFA7B546E}" srcOrd="3" destOrd="0" presId="urn:microsoft.com/office/officeart/2005/8/layout/radial1"/>
    <dgm:cxn modelId="{50962FA8-7872-4B32-B5CB-BDF0AB5F0360}" type="presParOf" srcId="{12854503-B97B-4C5A-BBD9-C16BFA7B546E}" destId="{06AC73B7-F056-4008-AF44-0D1100936548}" srcOrd="0" destOrd="0" presId="urn:microsoft.com/office/officeart/2005/8/layout/radial1"/>
    <dgm:cxn modelId="{9C9EE2A4-E576-45B8-8A05-ED7DC721DC3B}" type="presParOf" srcId="{B81BF6F7-FE1D-4C1C-8796-CD74D61ED40B}" destId="{B1717036-0709-479D-91B5-4AD37962A4A1}" srcOrd="4" destOrd="0" presId="urn:microsoft.com/office/officeart/2005/8/layout/radial1"/>
    <dgm:cxn modelId="{4E74534F-230C-4A53-A1F3-3F36B3027474}" type="presParOf" srcId="{B81BF6F7-FE1D-4C1C-8796-CD74D61ED40B}" destId="{DA4B1BD1-F48D-447E-A0B7-DF0E9543F356}" srcOrd="5" destOrd="0" presId="urn:microsoft.com/office/officeart/2005/8/layout/radial1"/>
    <dgm:cxn modelId="{8C29B503-6ECF-4663-8A58-3A3D30B58D2E}" type="presParOf" srcId="{DA4B1BD1-F48D-447E-A0B7-DF0E9543F356}" destId="{9A96961E-F740-48C3-9002-2E5EA647C752}" srcOrd="0" destOrd="0" presId="urn:microsoft.com/office/officeart/2005/8/layout/radial1"/>
    <dgm:cxn modelId="{0A761B90-4ACF-461D-A2C9-9C0E2B3F12C6}" type="presParOf" srcId="{B81BF6F7-FE1D-4C1C-8796-CD74D61ED40B}" destId="{6B4ECB98-3004-4878-B351-C0E5DED2BC95}" srcOrd="6" destOrd="0" presId="urn:microsoft.com/office/officeart/2005/8/layout/radial1"/>
    <dgm:cxn modelId="{7D5BA85F-87A4-4BAA-A427-1D5B7C98702C}" type="presParOf" srcId="{B81BF6F7-FE1D-4C1C-8796-CD74D61ED40B}" destId="{91064CB1-C914-4112-A6C1-6B634D2BBE28}" srcOrd="7" destOrd="0" presId="urn:microsoft.com/office/officeart/2005/8/layout/radial1"/>
    <dgm:cxn modelId="{1D6DD794-00CB-4333-AEA4-422EB9E5ED78}" type="presParOf" srcId="{91064CB1-C914-4112-A6C1-6B634D2BBE28}" destId="{BCEC3912-FD1D-44DB-BE4A-D631E42A013C}" srcOrd="0" destOrd="0" presId="urn:microsoft.com/office/officeart/2005/8/layout/radial1"/>
    <dgm:cxn modelId="{C3CEC790-7C79-448E-AC67-FD1AB76AF1A0}" type="presParOf" srcId="{B81BF6F7-FE1D-4C1C-8796-CD74D61ED40B}" destId="{E8FE8BF6-38E8-4F01-8325-3A3180E27C1D}" srcOrd="8" destOrd="0" presId="urn:microsoft.com/office/officeart/2005/8/layout/radial1"/>
    <dgm:cxn modelId="{22B0CE75-17E3-4BFA-8608-CA32E828A7BE}" type="presParOf" srcId="{B81BF6F7-FE1D-4C1C-8796-CD74D61ED40B}" destId="{A67CF6AD-B1CE-4CDE-A38E-CE23F6AC7561}" srcOrd="9" destOrd="0" presId="urn:microsoft.com/office/officeart/2005/8/layout/radial1"/>
    <dgm:cxn modelId="{4D5BCB96-DFF7-48FC-A39B-25DBF185AC92}" type="presParOf" srcId="{A67CF6AD-B1CE-4CDE-A38E-CE23F6AC7561}" destId="{7E9B3EE6-06E2-4CF7-8193-88C61AB17B10}" srcOrd="0" destOrd="0" presId="urn:microsoft.com/office/officeart/2005/8/layout/radial1"/>
    <dgm:cxn modelId="{37CBE01E-4007-40EB-B7B2-DE5ACA015E3D}" type="presParOf" srcId="{B81BF6F7-FE1D-4C1C-8796-CD74D61ED40B}" destId="{BCF916A9-F1DB-4B64-BB8E-B6BCB24322EA}" srcOrd="10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27DBD4A-7BE3-4A50-8E62-3D996FB7F379}" type="doc">
      <dgm:prSet loTypeId="urn:microsoft.com/office/officeart/2005/8/layout/radial1" loCatId="relationship" qsTypeId="urn:microsoft.com/office/officeart/2005/8/quickstyle/simple1" qsCatId="simple" csTypeId="urn:microsoft.com/office/officeart/2005/8/colors/accent1_2" csCatId="accent1" phldr="1"/>
      <dgm:spPr/>
    </dgm:pt>
    <dgm:pt modelId="{00CE88BD-A448-4B7A-B8D5-B2A9DFA45AE1}">
      <dgm:prSet custT="1"/>
      <dgm:spPr>
        <a:solidFill>
          <a:schemeClr val="accent1">
            <a:hueOff val="0"/>
            <a:satOff val="0"/>
            <a:lumOff val="0"/>
            <a:alpha val="22000"/>
          </a:schemeClr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28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imes New Roman" pitchFamily="18" charset="0"/>
              <a:cs typeface="Times New Roman" pitchFamily="18" charset="0"/>
            </a:rPr>
            <a:t>Петр </a:t>
          </a:r>
          <a:r>
            <a:rPr kumimoji="0" lang="en-US" sz="28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imes New Roman" pitchFamily="18" charset="0"/>
              <a:cs typeface="Times New Roman" pitchFamily="18" charset="0"/>
            </a:rPr>
            <a:t>I</a:t>
          </a:r>
          <a:endParaRPr kumimoji="0" lang="ru-RU" sz="2800" b="1" i="0" u="none" strike="noStrike" cap="none" normalizeH="0" baseline="0" dirty="0" smtClean="0">
            <a:ln>
              <a:noFill/>
            </a:ln>
            <a:solidFill>
              <a:schemeClr val="tx2"/>
            </a:solidFill>
            <a:effectLst/>
            <a:latin typeface="Times New Roman" pitchFamily="18" charset="0"/>
            <a:cs typeface="Times New Roman" pitchFamily="18" charset="0"/>
          </a:endParaRPr>
        </a:p>
      </dgm:t>
    </dgm:pt>
    <dgm:pt modelId="{6B9DE239-7261-427A-A633-2836180E4D4F}" type="parTrans" cxnId="{38839CA3-3532-4366-A60D-E772D41E9332}">
      <dgm:prSet/>
      <dgm:spPr/>
      <dgm:t>
        <a:bodyPr/>
        <a:lstStyle/>
        <a:p>
          <a:endParaRPr lang="ru-RU"/>
        </a:p>
      </dgm:t>
    </dgm:pt>
    <dgm:pt modelId="{7EBE27B0-4D6F-4991-A4F9-D72803854EDD}" type="sibTrans" cxnId="{38839CA3-3532-4366-A60D-E772D41E9332}">
      <dgm:prSet/>
      <dgm:spPr/>
      <dgm:t>
        <a:bodyPr/>
        <a:lstStyle/>
        <a:p>
          <a:endParaRPr lang="ru-RU"/>
        </a:p>
      </dgm:t>
    </dgm:pt>
    <dgm:pt modelId="{8FC189FF-332C-4833-A602-6F238E74356E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бритье бород</a:t>
          </a:r>
        </a:p>
      </dgm:t>
    </dgm:pt>
    <dgm:pt modelId="{9B67A3A0-E4C3-4094-934F-4BFCA5A17BDB}" type="parTrans" cxnId="{A4CAB561-3C9A-4083-9800-4DDD92B49B5B}">
      <dgm:prSet/>
      <dgm:spPr/>
      <dgm:t>
        <a:bodyPr/>
        <a:lstStyle/>
        <a:p>
          <a:endParaRPr lang="ru-RU"/>
        </a:p>
      </dgm:t>
    </dgm:pt>
    <dgm:pt modelId="{70BAE00A-DAEF-47E1-9C66-20134EAB4FCB}" type="sibTrans" cxnId="{A4CAB561-3C9A-4083-9800-4DDD92B49B5B}">
      <dgm:prSet/>
      <dgm:spPr/>
      <dgm:t>
        <a:bodyPr/>
        <a:lstStyle/>
        <a:p>
          <a:endParaRPr lang="ru-RU"/>
        </a:p>
      </dgm:t>
    </dgm:pt>
    <dgm:pt modelId="{B08C851B-6E72-4308-A2DF-93C377A087D9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флот</a:t>
          </a:r>
        </a:p>
      </dgm:t>
    </dgm:pt>
    <dgm:pt modelId="{ADCCEDF3-CD28-4A88-BE6E-3E096C6340D7}" type="parTrans" cxnId="{A67A36C5-266F-41B7-806C-504789F6CC96}">
      <dgm:prSet/>
      <dgm:spPr/>
      <dgm:t>
        <a:bodyPr/>
        <a:lstStyle/>
        <a:p>
          <a:endParaRPr lang="ru-RU"/>
        </a:p>
      </dgm:t>
    </dgm:pt>
    <dgm:pt modelId="{C7CC4263-217F-4D43-9203-55BA3BC4EDED}" type="sibTrans" cxnId="{A67A36C5-266F-41B7-806C-504789F6CC96}">
      <dgm:prSet/>
      <dgm:spPr/>
      <dgm:t>
        <a:bodyPr/>
        <a:lstStyle/>
        <a:p>
          <a:endParaRPr lang="ru-RU"/>
        </a:p>
      </dgm:t>
    </dgm:pt>
    <dgm:pt modelId="{4DA08D49-2109-49FB-BCED-E6A311EFB40F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прорубил окно в Европу</a:t>
          </a:r>
        </a:p>
      </dgm:t>
    </dgm:pt>
    <dgm:pt modelId="{609FD119-9CBD-4BF6-8EB4-2E9C16CA7FA3}" type="parTrans" cxnId="{0683CB2A-4938-4AB5-B3CA-1991A070DED0}">
      <dgm:prSet/>
      <dgm:spPr/>
      <dgm:t>
        <a:bodyPr/>
        <a:lstStyle/>
        <a:p>
          <a:endParaRPr lang="ru-RU"/>
        </a:p>
      </dgm:t>
    </dgm:pt>
    <dgm:pt modelId="{891391D6-9721-480B-B5DD-0F9FEFC055C7}" type="sibTrans" cxnId="{0683CB2A-4938-4AB5-B3CA-1991A070DED0}">
      <dgm:prSet/>
      <dgm:spPr/>
      <dgm:t>
        <a:bodyPr/>
        <a:lstStyle/>
        <a:p>
          <a:endParaRPr lang="ru-RU"/>
        </a:p>
      </dgm:t>
    </dgm:pt>
    <dgm:pt modelId="{597B0CA6-532F-4EE4-8170-A0276C8B36CE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05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реформатор</a:t>
          </a:r>
        </a:p>
      </dgm:t>
    </dgm:pt>
    <dgm:pt modelId="{024CB4A4-4AA9-4229-914C-E20C54660050}" type="parTrans" cxnId="{060082E2-68CD-4716-8A62-5CB645DD6B76}">
      <dgm:prSet/>
      <dgm:spPr/>
      <dgm:t>
        <a:bodyPr/>
        <a:lstStyle/>
        <a:p>
          <a:endParaRPr lang="ru-RU"/>
        </a:p>
      </dgm:t>
    </dgm:pt>
    <dgm:pt modelId="{6ECF68A8-F9DE-4D90-9344-51BD27665BF9}" type="sibTrans" cxnId="{060082E2-68CD-4716-8A62-5CB645DD6B76}">
      <dgm:prSet/>
      <dgm:spPr/>
      <dgm:t>
        <a:bodyPr/>
        <a:lstStyle/>
        <a:p>
          <a:endParaRPr lang="ru-RU"/>
        </a:p>
      </dgm:t>
    </dgm:pt>
    <dgm:pt modelId="{8F9261F4-C471-4465-BA27-E3A34B485CBE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Петербург</a:t>
          </a:r>
        </a:p>
      </dgm:t>
    </dgm:pt>
    <dgm:pt modelId="{34017A67-A61B-472E-A5DB-3E1C97572FB6}" type="parTrans" cxnId="{901CBCA2-EF54-4D81-8D2C-C5092E6290EC}">
      <dgm:prSet/>
      <dgm:spPr/>
      <dgm:t>
        <a:bodyPr/>
        <a:lstStyle/>
        <a:p>
          <a:endParaRPr lang="ru-RU"/>
        </a:p>
      </dgm:t>
    </dgm:pt>
    <dgm:pt modelId="{BE5A1FB6-B970-4E84-90BA-55D44E709D5F}" type="sibTrans" cxnId="{901CBCA2-EF54-4D81-8D2C-C5092E6290EC}">
      <dgm:prSet/>
      <dgm:spPr/>
      <dgm:t>
        <a:bodyPr/>
        <a:lstStyle/>
        <a:p>
          <a:endParaRPr lang="ru-RU"/>
        </a:p>
      </dgm:t>
    </dgm:pt>
    <dgm:pt modelId="{92F1025B-8F27-440B-8862-313722FD2CDE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великий деятель</a:t>
          </a:r>
        </a:p>
      </dgm:t>
    </dgm:pt>
    <dgm:pt modelId="{67C3D3C5-9A9D-4B90-BA42-DCC1A13ACC56}" type="parTrans" cxnId="{572355DC-5F5C-455F-A58A-833DE7510D24}">
      <dgm:prSet/>
      <dgm:spPr/>
      <dgm:t>
        <a:bodyPr/>
        <a:lstStyle/>
        <a:p>
          <a:endParaRPr lang="ru-RU"/>
        </a:p>
      </dgm:t>
    </dgm:pt>
    <dgm:pt modelId="{543F3E7D-2980-4D62-9C25-337571F650C6}" type="sibTrans" cxnId="{572355DC-5F5C-455F-A58A-833DE7510D24}">
      <dgm:prSet/>
      <dgm:spPr/>
      <dgm:t>
        <a:bodyPr/>
        <a:lstStyle/>
        <a:p>
          <a:endParaRPr lang="ru-RU"/>
        </a:p>
      </dgm:t>
    </dgm:pt>
    <dgm:pt modelId="{271CD9EA-3144-49C9-B945-696D913DA517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современная европейская одежда</a:t>
          </a:r>
        </a:p>
      </dgm:t>
    </dgm:pt>
    <dgm:pt modelId="{8B537F69-C8EA-4DDA-B4F3-4C3E94D8F9B4}" type="parTrans" cxnId="{0413214F-9F2B-4FDD-AFC2-5DEF47961B52}">
      <dgm:prSet/>
      <dgm:spPr/>
      <dgm:t>
        <a:bodyPr/>
        <a:lstStyle/>
        <a:p>
          <a:endParaRPr lang="ru-RU"/>
        </a:p>
      </dgm:t>
    </dgm:pt>
    <dgm:pt modelId="{B86BE3FF-93C3-4D8F-9AC7-17E6BA879D0B}" type="sibTrans" cxnId="{0413214F-9F2B-4FDD-AFC2-5DEF47961B52}">
      <dgm:prSet/>
      <dgm:spPr/>
      <dgm:t>
        <a:bodyPr/>
        <a:lstStyle/>
        <a:p>
          <a:endParaRPr lang="ru-RU"/>
        </a:p>
      </dgm:t>
    </dgm:pt>
    <dgm:pt modelId="{1A64F8D4-BF3F-4693-AB8A-7B0641646101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05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картофель</a:t>
          </a:r>
        </a:p>
      </dgm:t>
    </dgm:pt>
    <dgm:pt modelId="{05DB8A70-7745-4A26-BF63-F51B79B4490D}" type="parTrans" cxnId="{C7C623C3-2594-477D-9A22-B7ED43D68D92}">
      <dgm:prSet/>
      <dgm:spPr/>
      <dgm:t>
        <a:bodyPr/>
        <a:lstStyle/>
        <a:p>
          <a:endParaRPr lang="ru-RU"/>
        </a:p>
      </dgm:t>
    </dgm:pt>
    <dgm:pt modelId="{5EDD58FC-F75E-4984-8C5C-1262F9C95150}" type="sibTrans" cxnId="{C7C623C3-2594-477D-9A22-B7ED43D68D92}">
      <dgm:prSet/>
      <dgm:spPr/>
      <dgm:t>
        <a:bodyPr/>
        <a:lstStyle/>
        <a:p>
          <a:endParaRPr lang="ru-RU"/>
        </a:p>
      </dgm:t>
    </dgm:pt>
    <dgm:pt modelId="{5BF8FB61-9789-4446-80D0-C2B487A191D9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Новый год</a:t>
          </a:r>
        </a:p>
      </dgm:t>
    </dgm:pt>
    <dgm:pt modelId="{244CBE8B-5F2F-436D-B299-794F3B0398C8}" type="parTrans" cxnId="{6DF2057E-0E49-4795-B151-328AD0C4691E}">
      <dgm:prSet/>
      <dgm:spPr/>
      <dgm:t>
        <a:bodyPr/>
        <a:lstStyle/>
        <a:p>
          <a:endParaRPr lang="ru-RU"/>
        </a:p>
      </dgm:t>
    </dgm:pt>
    <dgm:pt modelId="{63291560-1C4E-485C-9FC5-FCC53D2CEE0B}" type="sibTrans" cxnId="{6DF2057E-0E49-4795-B151-328AD0C4691E}">
      <dgm:prSet/>
      <dgm:spPr/>
      <dgm:t>
        <a:bodyPr/>
        <a:lstStyle/>
        <a:p>
          <a:endParaRPr lang="ru-RU"/>
        </a:p>
      </dgm:t>
    </dgm:pt>
    <dgm:pt modelId="{2FDE6BBF-0A70-47E0-BC89-2947DA70341C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Романов</a:t>
          </a:r>
        </a:p>
      </dgm:t>
    </dgm:pt>
    <dgm:pt modelId="{3D602D35-7DBD-433D-A3D1-24CD30101546}" type="parTrans" cxnId="{20A8BC4C-8D95-4665-9AF1-8E31AB55AFDC}">
      <dgm:prSet/>
      <dgm:spPr/>
      <dgm:t>
        <a:bodyPr/>
        <a:lstStyle/>
        <a:p>
          <a:endParaRPr lang="ru-RU"/>
        </a:p>
      </dgm:t>
    </dgm:pt>
    <dgm:pt modelId="{2EBB00FE-24A7-4040-9C10-87E7A726FA0D}" type="sibTrans" cxnId="{20A8BC4C-8D95-4665-9AF1-8E31AB55AFDC}">
      <dgm:prSet/>
      <dgm:spPr/>
      <dgm:t>
        <a:bodyPr/>
        <a:lstStyle/>
        <a:p>
          <a:endParaRPr lang="ru-RU"/>
        </a:p>
      </dgm:t>
    </dgm:pt>
    <dgm:pt modelId="{B81BF6F7-FE1D-4C1C-8796-CD74D61ED40B}" type="pres">
      <dgm:prSet presAssocID="{827DBD4A-7BE3-4A50-8E62-3D996FB7F379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F301783C-1D95-4DFD-8E9A-FB9DBEB470A2}" type="pres">
      <dgm:prSet presAssocID="{00CE88BD-A448-4B7A-B8D5-B2A9DFA45AE1}" presName="centerShape" presStyleLbl="node0" presStyleIdx="0" presStyleCnt="1" custScaleX="257878"/>
      <dgm:spPr/>
      <dgm:t>
        <a:bodyPr/>
        <a:lstStyle/>
        <a:p>
          <a:endParaRPr lang="ru-RU"/>
        </a:p>
      </dgm:t>
    </dgm:pt>
    <dgm:pt modelId="{AFCB66E9-6BAC-412C-BEC2-0DFA39D8CE7E}" type="pres">
      <dgm:prSet presAssocID="{9B67A3A0-E4C3-4094-934F-4BFCA5A17BDB}" presName="Name9" presStyleLbl="parChTrans1D2" presStyleIdx="0" presStyleCnt="10"/>
      <dgm:spPr/>
      <dgm:t>
        <a:bodyPr/>
        <a:lstStyle/>
        <a:p>
          <a:endParaRPr lang="ru-RU"/>
        </a:p>
      </dgm:t>
    </dgm:pt>
    <dgm:pt modelId="{BB4AF0E9-407D-4465-B8ED-02CFD4435B28}" type="pres">
      <dgm:prSet presAssocID="{9B67A3A0-E4C3-4094-934F-4BFCA5A17BDB}" presName="connTx" presStyleLbl="parChTrans1D2" presStyleIdx="0" presStyleCnt="10"/>
      <dgm:spPr/>
      <dgm:t>
        <a:bodyPr/>
        <a:lstStyle/>
        <a:p>
          <a:endParaRPr lang="ru-RU"/>
        </a:p>
      </dgm:t>
    </dgm:pt>
    <dgm:pt modelId="{2B474A43-3BCB-4491-ABCF-69F90C612089}" type="pres">
      <dgm:prSet presAssocID="{8FC189FF-332C-4833-A602-6F238E74356E}" presName="node" presStyleLbl="node1" presStyleIdx="0" presStyleCnt="10" custRadScaleRad="101044" custRadScaleInc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123F926-4C3C-4D5C-A90A-ACCBC80DE499}" type="pres">
      <dgm:prSet presAssocID="{ADCCEDF3-CD28-4A88-BE6E-3E096C6340D7}" presName="Name9" presStyleLbl="parChTrans1D2" presStyleIdx="1" presStyleCnt="10"/>
      <dgm:spPr/>
      <dgm:t>
        <a:bodyPr/>
        <a:lstStyle/>
        <a:p>
          <a:endParaRPr lang="ru-RU"/>
        </a:p>
      </dgm:t>
    </dgm:pt>
    <dgm:pt modelId="{D939284A-868B-4D82-AE18-37FB6529C5E3}" type="pres">
      <dgm:prSet presAssocID="{ADCCEDF3-CD28-4A88-BE6E-3E096C6340D7}" presName="connTx" presStyleLbl="parChTrans1D2" presStyleIdx="1" presStyleCnt="10"/>
      <dgm:spPr/>
      <dgm:t>
        <a:bodyPr/>
        <a:lstStyle/>
        <a:p>
          <a:endParaRPr lang="ru-RU"/>
        </a:p>
      </dgm:t>
    </dgm:pt>
    <dgm:pt modelId="{53A259DD-0BC6-4D50-AAC4-0A51C30B568A}" type="pres">
      <dgm:prSet presAssocID="{B08C851B-6E72-4308-A2DF-93C377A087D9}" presName="node" presStyleLbl="node1" presStyleIdx="1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5DA231D-EECA-415F-9AF3-65A0721AA10B}" type="pres">
      <dgm:prSet presAssocID="{609FD119-9CBD-4BF6-8EB4-2E9C16CA7FA3}" presName="Name9" presStyleLbl="parChTrans1D2" presStyleIdx="2" presStyleCnt="10"/>
      <dgm:spPr/>
      <dgm:t>
        <a:bodyPr/>
        <a:lstStyle/>
        <a:p>
          <a:endParaRPr lang="ru-RU"/>
        </a:p>
      </dgm:t>
    </dgm:pt>
    <dgm:pt modelId="{DA818832-2488-469F-BC84-DAA850DFC62E}" type="pres">
      <dgm:prSet presAssocID="{609FD119-9CBD-4BF6-8EB4-2E9C16CA7FA3}" presName="connTx" presStyleLbl="parChTrans1D2" presStyleIdx="2" presStyleCnt="10"/>
      <dgm:spPr/>
      <dgm:t>
        <a:bodyPr/>
        <a:lstStyle/>
        <a:p>
          <a:endParaRPr lang="ru-RU"/>
        </a:p>
      </dgm:t>
    </dgm:pt>
    <dgm:pt modelId="{C2EE7223-A51A-457D-8CE9-ABF484B56966}" type="pres">
      <dgm:prSet presAssocID="{4DA08D49-2109-49FB-BCED-E6A311EFB40F}" presName="node" presStyleLbl="node1" presStyleIdx="2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47CC0B4-0397-47A8-A767-80F25B945C46}" type="pres">
      <dgm:prSet presAssocID="{024CB4A4-4AA9-4229-914C-E20C54660050}" presName="Name9" presStyleLbl="parChTrans1D2" presStyleIdx="3" presStyleCnt="10"/>
      <dgm:spPr/>
      <dgm:t>
        <a:bodyPr/>
        <a:lstStyle/>
        <a:p>
          <a:endParaRPr lang="ru-RU"/>
        </a:p>
      </dgm:t>
    </dgm:pt>
    <dgm:pt modelId="{95C97E32-C958-40E4-BF1E-B494AB081D4D}" type="pres">
      <dgm:prSet presAssocID="{024CB4A4-4AA9-4229-914C-E20C54660050}" presName="connTx" presStyleLbl="parChTrans1D2" presStyleIdx="3" presStyleCnt="10"/>
      <dgm:spPr/>
      <dgm:t>
        <a:bodyPr/>
        <a:lstStyle/>
        <a:p>
          <a:endParaRPr lang="ru-RU"/>
        </a:p>
      </dgm:t>
    </dgm:pt>
    <dgm:pt modelId="{53BA9CE8-8320-4D69-86AB-132662002E6F}" type="pres">
      <dgm:prSet presAssocID="{597B0CA6-532F-4EE4-8170-A0276C8B36CE}" presName="node" presStyleLbl="node1" presStyleIdx="3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AF8D5DB-C352-460C-BEBA-E595318828AE}" type="pres">
      <dgm:prSet presAssocID="{34017A67-A61B-472E-A5DB-3E1C97572FB6}" presName="Name9" presStyleLbl="parChTrans1D2" presStyleIdx="4" presStyleCnt="10"/>
      <dgm:spPr/>
      <dgm:t>
        <a:bodyPr/>
        <a:lstStyle/>
        <a:p>
          <a:endParaRPr lang="ru-RU"/>
        </a:p>
      </dgm:t>
    </dgm:pt>
    <dgm:pt modelId="{C2FE6679-841E-4540-BE22-BE118DFC9AB9}" type="pres">
      <dgm:prSet presAssocID="{34017A67-A61B-472E-A5DB-3E1C97572FB6}" presName="connTx" presStyleLbl="parChTrans1D2" presStyleIdx="4" presStyleCnt="10"/>
      <dgm:spPr/>
      <dgm:t>
        <a:bodyPr/>
        <a:lstStyle/>
        <a:p>
          <a:endParaRPr lang="ru-RU"/>
        </a:p>
      </dgm:t>
    </dgm:pt>
    <dgm:pt modelId="{11168365-11E7-4D41-97A1-C1DE76D0A4D6}" type="pres">
      <dgm:prSet presAssocID="{8F9261F4-C471-4465-BA27-E3A34B485CBE}" presName="node" presStyleLbl="node1" presStyleIdx="4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70490E6-D562-412A-B402-723A5209399A}" type="pres">
      <dgm:prSet presAssocID="{67C3D3C5-9A9D-4B90-BA42-DCC1A13ACC56}" presName="Name9" presStyleLbl="parChTrans1D2" presStyleIdx="5" presStyleCnt="10"/>
      <dgm:spPr/>
      <dgm:t>
        <a:bodyPr/>
        <a:lstStyle/>
        <a:p>
          <a:endParaRPr lang="ru-RU"/>
        </a:p>
      </dgm:t>
    </dgm:pt>
    <dgm:pt modelId="{F5AAF48F-5E46-4DD3-A7AA-E68ABF2A6CD6}" type="pres">
      <dgm:prSet presAssocID="{67C3D3C5-9A9D-4B90-BA42-DCC1A13ACC56}" presName="connTx" presStyleLbl="parChTrans1D2" presStyleIdx="5" presStyleCnt="10"/>
      <dgm:spPr/>
      <dgm:t>
        <a:bodyPr/>
        <a:lstStyle/>
        <a:p>
          <a:endParaRPr lang="ru-RU"/>
        </a:p>
      </dgm:t>
    </dgm:pt>
    <dgm:pt modelId="{FA9FA34F-C812-476A-8AA3-BD12E792BCC2}" type="pres">
      <dgm:prSet presAssocID="{92F1025B-8F27-440B-8862-313722FD2CDE}" presName="node" presStyleLbl="node1" presStyleIdx="5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6783817-576D-417E-989E-3637E4EB9747}" type="pres">
      <dgm:prSet presAssocID="{8B537F69-C8EA-4DDA-B4F3-4C3E94D8F9B4}" presName="Name9" presStyleLbl="parChTrans1D2" presStyleIdx="6" presStyleCnt="10"/>
      <dgm:spPr/>
      <dgm:t>
        <a:bodyPr/>
        <a:lstStyle/>
        <a:p>
          <a:endParaRPr lang="ru-RU"/>
        </a:p>
      </dgm:t>
    </dgm:pt>
    <dgm:pt modelId="{C9849CC0-249F-4563-A0FB-4E0FD2E8EFEE}" type="pres">
      <dgm:prSet presAssocID="{8B537F69-C8EA-4DDA-B4F3-4C3E94D8F9B4}" presName="connTx" presStyleLbl="parChTrans1D2" presStyleIdx="6" presStyleCnt="10"/>
      <dgm:spPr/>
      <dgm:t>
        <a:bodyPr/>
        <a:lstStyle/>
        <a:p>
          <a:endParaRPr lang="ru-RU"/>
        </a:p>
      </dgm:t>
    </dgm:pt>
    <dgm:pt modelId="{96563EA2-91C1-41D7-88A9-7B9F13A52677}" type="pres">
      <dgm:prSet presAssocID="{271CD9EA-3144-49C9-B945-696D913DA517}" presName="node" presStyleLbl="node1" presStyleIdx="6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2854503-B97B-4C5A-BBD9-C16BFA7B546E}" type="pres">
      <dgm:prSet presAssocID="{05DB8A70-7745-4A26-BF63-F51B79B4490D}" presName="Name9" presStyleLbl="parChTrans1D2" presStyleIdx="7" presStyleCnt="10"/>
      <dgm:spPr/>
      <dgm:t>
        <a:bodyPr/>
        <a:lstStyle/>
        <a:p>
          <a:endParaRPr lang="ru-RU"/>
        </a:p>
      </dgm:t>
    </dgm:pt>
    <dgm:pt modelId="{06AC73B7-F056-4008-AF44-0D1100936548}" type="pres">
      <dgm:prSet presAssocID="{05DB8A70-7745-4A26-BF63-F51B79B4490D}" presName="connTx" presStyleLbl="parChTrans1D2" presStyleIdx="7" presStyleCnt="10"/>
      <dgm:spPr/>
      <dgm:t>
        <a:bodyPr/>
        <a:lstStyle/>
        <a:p>
          <a:endParaRPr lang="ru-RU"/>
        </a:p>
      </dgm:t>
    </dgm:pt>
    <dgm:pt modelId="{B1717036-0709-479D-91B5-4AD37962A4A1}" type="pres">
      <dgm:prSet presAssocID="{1A64F8D4-BF3F-4693-AB8A-7B0641646101}" presName="node" presStyleLbl="node1" presStyleIdx="7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A4B1BD1-F48D-447E-A0B7-DF0E9543F356}" type="pres">
      <dgm:prSet presAssocID="{244CBE8B-5F2F-436D-B299-794F3B0398C8}" presName="Name9" presStyleLbl="parChTrans1D2" presStyleIdx="8" presStyleCnt="10"/>
      <dgm:spPr/>
      <dgm:t>
        <a:bodyPr/>
        <a:lstStyle/>
        <a:p>
          <a:endParaRPr lang="ru-RU"/>
        </a:p>
      </dgm:t>
    </dgm:pt>
    <dgm:pt modelId="{9A96961E-F740-48C3-9002-2E5EA647C752}" type="pres">
      <dgm:prSet presAssocID="{244CBE8B-5F2F-436D-B299-794F3B0398C8}" presName="connTx" presStyleLbl="parChTrans1D2" presStyleIdx="8" presStyleCnt="10"/>
      <dgm:spPr/>
      <dgm:t>
        <a:bodyPr/>
        <a:lstStyle/>
        <a:p>
          <a:endParaRPr lang="ru-RU"/>
        </a:p>
      </dgm:t>
    </dgm:pt>
    <dgm:pt modelId="{6B4ECB98-3004-4878-B351-C0E5DED2BC95}" type="pres">
      <dgm:prSet presAssocID="{5BF8FB61-9789-4446-80D0-C2B487A191D9}" presName="node" presStyleLbl="node1" presStyleIdx="8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EC87D9E-19F9-442B-B178-8211ADA2DE0A}" type="pres">
      <dgm:prSet presAssocID="{3D602D35-7DBD-433D-A3D1-24CD30101546}" presName="Name9" presStyleLbl="parChTrans1D2" presStyleIdx="9" presStyleCnt="10"/>
      <dgm:spPr/>
      <dgm:t>
        <a:bodyPr/>
        <a:lstStyle/>
        <a:p>
          <a:endParaRPr lang="ru-RU"/>
        </a:p>
      </dgm:t>
    </dgm:pt>
    <dgm:pt modelId="{7464D691-85FE-4518-AEA0-70034ED07E86}" type="pres">
      <dgm:prSet presAssocID="{3D602D35-7DBD-433D-A3D1-24CD30101546}" presName="connTx" presStyleLbl="parChTrans1D2" presStyleIdx="9" presStyleCnt="10"/>
      <dgm:spPr/>
      <dgm:t>
        <a:bodyPr/>
        <a:lstStyle/>
        <a:p>
          <a:endParaRPr lang="ru-RU"/>
        </a:p>
      </dgm:t>
    </dgm:pt>
    <dgm:pt modelId="{159FD303-129A-4662-B3AE-89F4FAB40BF4}" type="pres">
      <dgm:prSet presAssocID="{2FDE6BBF-0A70-47E0-BC89-2947DA70341C}" presName="node" presStyleLbl="node1" presStyleIdx="9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83C0989-196C-41D6-BFD0-D13E4D481D8E}" type="presOf" srcId="{609FD119-9CBD-4BF6-8EB4-2E9C16CA7FA3}" destId="{DA818832-2488-469F-BC84-DAA850DFC62E}" srcOrd="1" destOrd="0" presId="urn:microsoft.com/office/officeart/2005/8/layout/radial1"/>
    <dgm:cxn modelId="{5ABA05D1-2582-47EC-B0F2-34BC22D9E886}" type="presOf" srcId="{67C3D3C5-9A9D-4B90-BA42-DCC1A13ACC56}" destId="{F5AAF48F-5E46-4DD3-A7AA-E68ABF2A6CD6}" srcOrd="1" destOrd="0" presId="urn:microsoft.com/office/officeart/2005/8/layout/radial1"/>
    <dgm:cxn modelId="{9FBE4446-262C-4A70-8237-3A955CD559B7}" type="presOf" srcId="{024CB4A4-4AA9-4229-914C-E20C54660050}" destId="{E47CC0B4-0397-47A8-A767-80F25B945C46}" srcOrd="0" destOrd="0" presId="urn:microsoft.com/office/officeart/2005/8/layout/radial1"/>
    <dgm:cxn modelId="{6DF2057E-0E49-4795-B151-328AD0C4691E}" srcId="{00CE88BD-A448-4B7A-B8D5-B2A9DFA45AE1}" destId="{5BF8FB61-9789-4446-80D0-C2B487A191D9}" srcOrd="8" destOrd="0" parTransId="{244CBE8B-5F2F-436D-B299-794F3B0398C8}" sibTransId="{63291560-1C4E-485C-9FC5-FCC53D2CEE0B}"/>
    <dgm:cxn modelId="{060082E2-68CD-4716-8A62-5CB645DD6B76}" srcId="{00CE88BD-A448-4B7A-B8D5-B2A9DFA45AE1}" destId="{597B0CA6-532F-4EE4-8170-A0276C8B36CE}" srcOrd="3" destOrd="0" parTransId="{024CB4A4-4AA9-4229-914C-E20C54660050}" sibTransId="{6ECF68A8-F9DE-4D90-9344-51BD27665BF9}"/>
    <dgm:cxn modelId="{F34B3E2D-3293-4224-9687-7D66AE3D9D19}" type="presOf" srcId="{34017A67-A61B-472E-A5DB-3E1C97572FB6}" destId="{C2FE6679-841E-4540-BE22-BE118DFC9AB9}" srcOrd="1" destOrd="0" presId="urn:microsoft.com/office/officeart/2005/8/layout/radial1"/>
    <dgm:cxn modelId="{FB4335E2-DC5B-4157-86FC-1AF2CD073693}" type="presOf" srcId="{B08C851B-6E72-4308-A2DF-93C377A087D9}" destId="{53A259DD-0BC6-4D50-AAC4-0A51C30B568A}" srcOrd="0" destOrd="0" presId="urn:microsoft.com/office/officeart/2005/8/layout/radial1"/>
    <dgm:cxn modelId="{C6A632E8-B5C7-405D-84C8-EE40B681B35C}" type="presOf" srcId="{5BF8FB61-9789-4446-80D0-C2B487A191D9}" destId="{6B4ECB98-3004-4878-B351-C0E5DED2BC95}" srcOrd="0" destOrd="0" presId="urn:microsoft.com/office/officeart/2005/8/layout/radial1"/>
    <dgm:cxn modelId="{0683CB2A-4938-4AB5-B3CA-1991A070DED0}" srcId="{00CE88BD-A448-4B7A-B8D5-B2A9DFA45AE1}" destId="{4DA08D49-2109-49FB-BCED-E6A311EFB40F}" srcOrd="2" destOrd="0" parTransId="{609FD119-9CBD-4BF6-8EB4-2E9C16CA7FA3}" sibTransId="{891391D6-9721-480B-B5DD-0F9FEFC055C7}"/>
    <dgm:cxn modelId="{E9C01F21-0BCB-4138-A31C-8404D385E84E}" type="presOf" srcId="{609FD119-9CBD-4BF6-8EB4-2E9C16CA7FA3}" destId="{85DA231D-EECA-415F-9AF3-65A0721AA10B}" srcOrd="0" destOrd="0" presId="urn:microsoft.com/office/officeart/2005/8/layout/radial1"/>
    <dgm:cxn modelId="{0A61A3EE-CAFC-4E16-BEAC-4C030ACAFC3F}" type="presOf" srcId="{597B0CA6-532F-4EE4-8170-A0276C8B36CE}" destId="{53BA9CE8-8320-4D69-86AB-132662002E6F}" srcOrd="0" destOrd="0" presId="urn:microsoft.com/office/officeart/2005/8/layout/radial1"/>
    <dgm:cxn modelId="{08EF5008-6D8B-4743-855D-66CE787A6D88}" type="presOf" srcId="{244CBE8B-5F2F-436D-B299-794F3B0398C8}" destId="{DA4B1BD1-F48D-447E-A0B7-DF0E9543F356}" srcOrd="0" destOrd="0" presId="urn:microsoft.com/office/officeart/2005/8/layout/radial1"/>
    <dgm:cxn modelId="{0C99F935-B1B8-4DB6-B252-8F35BDC27EF4}" type="presOf" srcId="{00CE88BD-A448-4B7A-B8D5-B2A9DFA45AE1}" destId="{F301783C-1D95-4DFD-8E9A-FB9DBEB470A2}" srcOrd="0" destOrd="0" presId="urn:microsoft.com/office/officeart/2005/8/layout/radial1"/>
    <dgm:cxn modelId="{901CBCA2-EF54-4D81-8D2C-C5092E6290EC}" srcId="{00CE88BD-A448-4B7A-B8D5-B2A9DFA45AE1}" destId="{8F9261F4-C471-4465-BA27-E3A34B485CBE}" srcOrd="4" destOrd="0" parTransId="{34017A67-A61B-472E-A5DB-3E1C97572FB6}" sibTransId="{BE5A1FB6-B970-4E84-90BA-55D44E709D5F}"/>
    <dgm:cxn modelId="{481E3E3B-EBBB-4E09-82B4-5FA4547055FB}" type="presOf" srcId="{3D602D35-7DBD-433D-A3D1-24CD30101546}" destId="{3EC87D9E-19F9-442B-B178-8211ADA2DE0A}" srcOrd="0" destOrd="0" presId="urn:microsoft.com/office/officeart/2005/8/layout/radial1"/>
    <dgm:cxn modelId="{A67A36C5-266F-41B7-806C-504789F6CC96}" srcId="{00CE88BD-A448-4B7A-B8D5-B2A9DFA45AE1}" destId="{B08C851B-6E72-4308-A2DF-93C377A087D9}" srcOrd="1" destOrd="0" parTransId="{ADCCEDF3-CD28-4A88-BE6E-3E096C6340D7}" sibTransId="{C7CC4263-217F-4D43-9203-55BA3BC4EDED}"/>
    <dgm:cxn modelId="{8181815A-BEE9-4BD8-A408-5CC87E94BD7B}" type="presOf" srcId="{2FDE6BBF-0A70-47E0-BC89-2947DA70341C}" destId="{159FD303-129A-4662-B3AE-89F4FAB40BF4}" srcOrd="0" destOrd="0" presId="urn:microsoft.com/office/officeart/2005/8/layout/radial1"/>
    <dgm:cxn modelId="{0413214F-9F2B-4FDD-AFC2-5DEF47961B52}" srcId="{00CE88BD-A448-4B7A-B8D5-B2A9DFA45AE1}" destId="{271CD9EA-3144-49C9-B945-696D913DA517}" srcOrd="6" destOrd="0" parTransId="{8B537F69-C8EA-4DDA-B4F3-4C3E94D8F9B4}" sibTransId="{B86BE3FF-93C3-4D8F-9AC7-17E6BA879D0B}"/>
    <dgm:cxn modelId="{3E8872DC-401F-4763-BEF3-16F89A26FDDE}" type="presOf" srcId="{8B537F69-C8EA-4DDA-B4F3-4C3E94D8F9B4}" destId="{C9849CC0-249F-4563-A0FB-4E0FD2E8EFEE}" srcOrd="1" destOrd="0" presId="urn:microsoft.com/office/officeart/2005/8/layout/radial1"/>
    <dgm:cxn modelId="{DDABF58F-B805-472E-BBA9-90361814B4E7}" type="presOf" srcId="{271CD9EA-3144-49C9-B945-696D913DA517}" destId="{96563EA2-91C1-41D7-88A9-7B9F13A52677}" srcOrd="0" destOrd="0" presId="urn:microsoft.com/office/officeart/2005/8/layout/radial1"/>
    <dgm:cxn modelId="{5A48B314-B98E-4103-8322-DDDBA6619556}" type="presOf" srcId="{9B67A3A0-E4C3-4094-934F-4BFCA5A17BDB}" destId="{BB4AF0E9-407D-4465-B8ED-02CFD4435B28}" srcOrd="1" destOrd="0" presId="urn:microsoft.com/office/officeart/2005/8/layout/radial1"/>
    <dgm:cxn modelId="{A4CAB561-3C9A-4083-9800-4DDD92B49B5B}" srcId="{00CE88BD-A448-4B7A-B8D5-B2A9DFA45AE1}" destId="{8FC189FF-332C-4833-A602-6F238E74356E}" srcOrd="0" destOrd="0" parTransId="{9B67A3A0-E4C3-4094-934F-4BFCA5A17BDB}" sibTransId="{70BAE00A-DAEF-47E1-9C66-20134EAB4FCB}"/>
    <dgm:cxn modelId="{163F2AE8-DC33-4FDF-93B9-F0DFB4256809}" type="presOf" srcId="{8FC189FF-332C-4833-A602-6F238E74356E}" destId="{2B474A43-3BCB-4491-ABCF-69F90C612089}" srcOrd="0" destOrd="0" presId="urn:microsoft.com/office/officeart/2005/8/layout/radial1"/>
    <dgm:cxn modelId="{7F6D163A-7067-4878-B8D6-80E2FA70C620}" type="presOf" srcId="{8B537F69-C8EA-4DDA-B4F3-4C3E94D8F9B4}" destId="{76783817-576D-417E-989E-3637E4EB9747}" srcOrd="0" destOrd="0" presId="urn:microsoft.com/office/officeart/2005/8/layout/radial1"/>
    <dgm:cxn modelId="{7A7211C1-5BEC-4443-9C22-2A528299803B}" type="presOf" srcId="{05DB8A70-7745-4A26-BF63-F51B79B4490D}" destId="{06AC73B7-F056-4008-AF44-0D1100936548}" srcOrd="1" destOrd="0" presId="urn:microsoft.com/office/officeart/2005/8/layout/radial1"/>
    <dgm:cxn modelId="{EB9380A0-56F2-4A4B-BFCE-F3F5C7A63CDC}" type="presOf" srcId="{92F1025B-8F27-440B-8862-313722FD2CDE}" destId="{FA9FA34F-C812-476A-8AA3-BD12E792BCC2}" srcOrd="0" destOrd="0" presId="urn:microsoft.com/office/officeart/2005/8/layout/radial1"/>
    <dgm:cxn modelId="{21726332-9D6B-4B1C-A743-6F2D7E0E50B4}" type="presOf" srcId="{3D602D35-7DBD-433D-A3D1-24CD30101546}" destId="{7464D691-85FE-4518-AEA0-70034ED07E86}" srcOrd="1" destOrd="0" presId="urn:microsoft.com/office/officeart/2005/8/layout/radial1"/>
    <dgm:cxn modelId="{20A8BC4C-8D95-4665-9AF1-8E31AB55AFDC}" srcId="{00CE88BD-A448-4B7A-B8D5-B2A9DFA45AE1}" destId="{2FDE6BBF-0A70-47E0-BC89-2947DA70341C}" srcOrd="9" destOrd="0" parTransId="{3D602D35-7DBD-433D-A3D1-24CD30101546}" sibTransId="{2EBB00FE-24A7-4040-9C10-87E7A726FA0D}"/>
    <dgm:cxn modelId="{C7C623C3-2594-477D-9A22-B7ED43D68D92}" srcId="{00CE88BD-A448-4B7A-B8D5-B2A9DFA45AE1}" destId="{1A64F8D4-BF3F-4693-AB8A-7B0641646101}" srcOrd="7" destOrd="0" parTransId="{05DB8A70-7745-4A26-BF63-F51B79B4490D}" sibTransId="{5EDD58FC-F75E-4984-8C5C-1262F9C95150}"/>
    <dgm:cxn modelId="{BD799DE8-FC47-478E-B880-2390A6F3FA3E}" type="presOf" srcId="{8F9261F4-C471-4465-BA27-E3A34B485CBE}" destId="{11168365-11E7-4D41-97A1-C1DE76D0A4D6}" srcOrd="0" destOrd="0" presId="urn:microsoft.com/office/officeart/2005/8/layout/radial1"/>
    <dgm:cxn modelId="{2843C521-87D7-4339-BB35-660F37198386}" type="presOf" srcId="{1A64F8D4-BF3F-4693-AB8A-7B0641646101}" destId="{B1717036-0709-479D-91B5-4AD37962A4A1}" srcOrd="0" destOrd="0" presId="urn:microsoft.com/office/officeart/2005/8/layout/radial1"/>
    <dgm:cxn modelId="{E4080721-9B15-447C-AE29-7E20982328F7}" type="presOf" srcId="{05DB8A70-7745-4A26-BF63-F51B79B4490D}" destId="{12854503-B97B-4C5A-BBD9-C16BFA7B546E}" srcOrd="0" destOrd="0" presId="urn:microsoft.com/office/officeart/2005/8/layout/radial1"/>
    <dgm:cxn modelId="{38839CA3-3532-4366-A60D-E772D41E9332}" srcId="{827DBD4A-7BE3-4A50-8E62-3D996FB7F379}" destId="{00CE88BD-A448-4B7A-B8D5-B2A9DFA45AE1}" srcOrd="0" destOrd="0" parTransId="{6B9DE239-7261-427A-A633-2836180E4D4F}" sibTransId="{7EBE27B0-4D6F-4991-A4F9-D72803854EDD}"/>
    <dgm:cxn modelId="{529B06CA-C848-4924-A0E6-D2300158A666}" type="presOf" srcId="{024CB4A4-4AA9-4229-914C-E20C54660050}" destId="{95C97E32-C958-40E4-BF1E-B494AB081D4D}" srcOrd="1" destOrd="0" presId="urn:microsoft.com/office/officeart/2005/8/layout/radial1"/>
    <dgm:cxn modelId="{B7613E0E-A493-4E83-BAEF-3BD478E33B63}" type="presOf" srcId="{244CBE8B-5F2F-436D-B299-794F3B0398C8}" destId="{9A96961E-F740-48C3-9002-2E5EA647C752}" srcOrd="1" destOrd="0" presId="urn:microsoft.com/office/officeart/2005/8/layout/radial1"/>
    <dgm:cxn modelId="{624E7E1D-17E6-4A3A-8032-07634E058EF6}" type="presOf" srcId="{34017A67-A61B-472E-A5DB-3E1C97572FB6}" destId="{BAF8D5DB-C352-460C-BEBA-E595318828AE}" srcOrd="0" destOrd="0" presId="urn:microsoft.com/office/officeart/2005/8/layout/radial1"/>
    <dgm:cxn modelId="{9EE4672D-10F8-417C-9ADA-41C20A09D3E6}" type="presOf" srcId="{4DA08D49-2109-49FB-BCED-E6A311EFB40F}" destId="{C2EE7223-A51A-457D-8CE9-ABF484B56966}" srcOrd="0" destOrd="0" presId="urn:microsoft.com/office/officeart/2005/8/layout/radial1"/>
    <dgm:cxn modelId="{572355DC-5F5C-455F-A58A-833DE7510D24}" srcId="{00CE88BD-A448-4B7A-B8D5-B2A9DFA45AE1}" destId="{92F1025B-8F27-440B-8862-313722FD2CDE}" srcOrd="5" destOrd="0" parTransId="{67C3D3C5-9A9D-4B90-BA42-DCC1A13ACC56}" sibTransId="{543F3E7D-2980-4D62-9C25-337571F650C6}"/>
    <dgm:cxn modelId="{51C72663-7CCA-43D8-A5D8-5359114F44F5}" type="presOf" srcId="{ADCCEDF3-CD28-4A88-BE6E-3E096C6340D7}" destId="{D939284A-868B-4D82-AE18-37FB6529C5E3}" srcOrd="1" destOrd="0" presId="urn:microsoft.com/office/officeart/2005/8/layout/radial1"/>
    <dgm:cxn modelId="{880DF5C7-FE27-4E74-AF78-AC4F46CF9483}" type="presOf" srcId="{827DBD4A-7BE3-4A50-8E62-3D996FB7F379}" destId="{B81BF6F7-FE1D-4C1C-8796-CD74D61ED40B}" srcOrd="0" destOrd="0" presId="urn:microsoft.com/office/officeart/2005/8/layout/radial1"/>
    <dgm:cxn modelId="{09756721-0EBD-473F-A85E-12CE15AFA74D}" type="presOf" srcId="{9B67A3A0-E4C3-4094-934F-4BFCA5A17BDB}" destId="{AFCB66E9-6BAC-412C-BEC2-0DFA39D8CE7E}" srcOrd="0" destOrd="0" presId="urn:microsoft.com/office/officeart/2005/8/layout/radial1"/>
    <dgm:cxn modelId="{242307B1-6161-45C2-BE14-6EF43F97F54A}" type="presOf" srcId="{67C3D3C5-9A9D-4B90-BA42-DCC1A13ACC56}" destId="{670490E6-D562-412A-B402-723A5209399A}" srcOrd="0" destOrd="0" presId="urn:microsoft.com/office/officeart/2005/8/layout/radial1"/>
    <dgm:cxn modelId="{01558DB8-0FB4-4955-9F75-2DC432FCD69F}" type="presOf" srcId="{ADCCEDF3-CD28-4A88-BE6E-3E096C6340D7}" destId="{3123F926-4C3C-4D5C-A90A-ACCBC80DE499}" srcOrd="0" destOrd="0" presId="urn:microsoft.com/office/officeart/2005/8/layout/radial1"/>
    <dgm:cxn modelId="{0C34F85A-EC81-4F07-9227-4924A7AEB237}" type="presParOf" srcId="{B81BF6F7-FE1D-4C1C-8796-CD74D61ED40B}" destId="{F301783C-1D95-4DFD-8E9A-FB9DBEB470A2}" srcOrd="0" destOrd="0" presId="urn:microsoft.com/office/officeart/2005/8/layout/radial1"/>
    <dgm:cxn modelId="{39A7A8A4-5DAB-43CF-91BD-005A48143F49}" type="presParOf" srcId="{B81BF6F7-FE1D-4C1C-8796-CD74D61ED40B}" destId="{AFCB66E9-6BAC-412C-BEC2-0DFA39D8CE7E}" srcOrd="1" destOrd="0" presId="urn:microsoft.com/office/officeart/2005/8/layout/radial1"/>
    <dgm:cxn modelId="{28D39099-D737-4C1F-A329-60EB293D2E12}" type="presParOf" srcId="{AFCB66E9-6BAC-412C-BEC2-0DFA39D8CE7E}" destId="{BB4AF0E9-407D-4465-B8ED-02CFD4435B28}" srcOrd="0" destOrd="0" presId="urn:microsoft.com/office/officeart/2005/8/layout/radial1"/>
    <dgm:cxn modelId="{2DF2EF71-B26F-41B1-BFD1-0E963B460988}" type="presParOf" srcId="{B81BF6F7-FE1D-4C1C-8796-CD74D61ED40B}" destId="{2B474A43-3BCB-4491-ABCF-69F90C612089}" srcOrd="2" destOrd="0" presId="urn:microsoft.com/office/officeart/2005/8/layout/radial1"/>
    <dgm:cxn modelId="{F18AD651-3C03-4812-AADB-605EAA0B4193}" type="presParOf" srcId="{B81BF6F7-FE1D-4C1C-8796-CD74D61ED40B}" destId="{3123F926-4C3C-4D5C-A90A-ACCBC80DE499}" srcOrd="3" destOrd="0" presId="urn:microsoft.com/office/officeart/2005/8/layout/radial1"/>
    <dgm:cxn modelId="{19B430E2-E20C-4045-B666-0EC6B98C4940}" type="presParOf" srcId="{3123F926-4C3C-4D5C-A90A-ACCBC80DE499}" destId="{D939284A-868B-4D82-AE18-37FB6529C5E3}" srcOrd="0" destOrd="0" presId="urn:microsoft.com/office/officeart/2005/8/layout/radial1"/>
    <dgm:cxn modelId="{59401A5E-FEEB-4FC6-B936-650E4F9696AC}" type="presParOf" srcId="{B81BF6F7-FE1D-4C1C-8796-CD74D61ED40B}" destId="{53A259DD-0BC6-4D50-AAC4-0A51C30B568A}" srcOrd="4" destOrd="0" presId="urn:microsoft.com/office/officeart/2005/8/layout/radial1"/>
    <dgm:cxn modelId="{592A585F-75B6-4AF8-9C1C-968337C8AC99}" type="presParOf" srcId="{B81BF6F7-FE1D-4C1C-8796-CD74D61ED40B}" destId="{85DA231D-EECA-415F-9AF3-65A0721AA10B}" srcOrd="5" destOrd="0" presId="urn:microsoft.com/office/officeart/2005/8/layout/radial1"/>
    <dgm:cxn modelId="{856AF898-E6DB-4206-9587-7B6D7E734DC0}" type="presParOf" srcId="{85DA231D-EECA-415F-9AF3-65A0721AA10B}" destId="{DA818832-2488-469F-BC84-DAA850DFC62E}" srcOrd="0" destOrd="0" presId="urn:microsoft.com/office/officeart/2005/8/layout/radial1"/>
    <dgm:cxn modelId="{E83228F9-85A7-46FE-92A9-EC7F22515CCE}" type="presParOf" srcId="{B81BF6F7-FE1D-4C1C-8796-CD74D61ED40B}" destId="{C2EE7223-A51A-457D-8CE9-ABF484B56966}" srcOrd="6" destOrd="0" presId="urn:microsoft.com/office/officeart/2005/8/layout/radial1"/>
    <dgm:cxn modelId="{9CA138EB-978B-4EE8-BFA8-F3E91E738727}" type="presParOf" srcId="{B81BF6F7-FE1D-4C1C-8796-CD74D61ED40B}" destId="{E47CC0B4-0397-47A8-A767-80F25B945C46}" srcOrd="7" destOrd="0" presId="urn:microsoft.com/office/officeart/2005/8/layout/radial1"/>
    <dgm:cxn modelId="{3458F03B-72FB-426D-B52D-3CE8D2B260A1}" type="presParOf" srcId="{E47CC0B4-0397-47A8-A767-80F25B945C46}" destId="{95C97E32-C958-40E4-BF1E-B494AB081D4D}" srcOrd="0" destOrd="0" presId="urn:microsoft.com/office/officeart/2005/8/layout/radial1"/>
    <dgm:cxn modelId="{8B939A22-CFAB-4C1D-8597-0E86D3872023}" type="presParOf" srcId="{B81BF6F7-FE1D-4C1C-8796-CD74D61ED40B}" destId="{53BA9CE8-8320-4D69-86AB-132662002E6F}" srcOrd="8" destOrd="0" presId="urn:microsoft.com/office/officeart/2005/8/layout/radial1"/>
    <dgm:cxn modelId="{9B02AEA2-D4C2-4374-8114-4235BFC6F190}" type="presParOf" srcId="{B81BF6F7-FE1D-4C1C-8796-CD74D61ED40B}" destId="{BAF8D5DB-C352-460C-BEBA-E595318828AE}" srcOrd="9" destOrd="0" presId="urn:microsoft.com/office/officeart/2005/8/layout/radial1"/>
    <dgm:cxn modelId="{5D2F196D-8078-4D0C-B7A4-7194F9511723}" type="presParOf" srcId="{BAF8D5DB-C352-460C-BEBA-E595318828AE}" destId="{C2FE6679-841E-4540-BE22-BE118DFC9AB9}" srcOrd="0" destOrd="0" presId="urn:microsoft.com/office/officeart/2005/8/layout/radial1"/>
    <dgm:cxn modelId="{12DD0A03-D05A-42E4-94CA-F015A59A7C44}" type="presParOf" srcId="{B81BF6F7-FE1D-4C1C-8796-CD74D61ED40B}" destId="{11168365-11E7-4D41-97A1-C1DE76D0A4D6}" srcOrd="10" destOrd="0" presId="urn:microsoft.com/office/officeart/2005/8/layout/radial1"/>
    <dgm:cxn modelId="{98B0EAEE-15A4-45D9-A1CD-8E41E6E007D3}" type="presParOf" srcId="{B81BF6F7-FE1D-4C1C-8796-CD74D61ED40B}" destId="{670490E6-D562-412A-B402-723A5209399A}" srcOrd="11" destOrd="0" presId="urn:microsoft.com/office/officeart/2005/8/layout/radial1"/>
    <dgm:cxn modelId="{27BCC59B-6A2A-4233-AC13-8077816DACB4}" type="presParOf" srcId="{670490E6-D562-412A-B402-723A5209399A}" destId="{F5AAF48F-5E46-4DD3-A7AA-E68ABF2A6CD6}" srcOrd="0" destOrd="0" presId="urn:microsoft.com/office/officeart/2005/8/layout/radial1"/>
    <dgm:cxn modelId="{043476F9-3A7B-446E-AC0D-E03E3E8CAC90}" type="presParOf" srcId="{B81BF6F7-FE1D-4C1C-8796-CD74D61ED40B}" destId="{FA9FA34F-C812-476A-8AA3-BD12E792BCC2}" srcOrd="12" destOrd="0" presId="urn:microsoft.com/office/officeart/2005/8/layout/radial1"/>
    <dgm:cxn modelId="{8A4ECD3D-1DE0-41EF-BC9E-BB4A63977AD3}" type="presParOf" srcId="{B81BF6F7-FE1D-4C1C-8796-CD74D61ED40B}" destId="{76783817-576D-417E-989E-3637E4EB9747}" srcOrd="13" destOrd="0" presId="urn:microsoft.com/office/officeart/2005/8/layout/radial1"/>
    <dgm:cxn modelId="{417996CC-E9B1-4BCC-86A8-70AB3B270665}" type="presParOf" srcId="{76783817-576D-417E-989E-3637E4EB9747}" destId="{C9849CC0-249F-4563-A0FB-4E0FD2E8EFEE}" srcOrd="0" destOrd="0" presId="urn:microsoft.com/office/officeart/2005/8/layout/radial1"/>
    <dgm:cxn modelId="{BCA651E2-25B1-484A-B1D2-9C7174025672}" type="presParOf" srcId="{B81BF6F7-FE1D-4C1C-8796-CD74D61ED40B}" destId="{96563EA2-91C1-41D7-88A9-7B9F13A52677}" srcOrd="14" destOrd="0" presId="urn:microsoft.com/office/officeart/2005/8/layout/radial1"/>
    <dgm:cxn modelId="{46EC462A-89F5-419C-8B68-9CF45C447FA3}" type="presParOf" srcId="{B81BF6F7-FE1D-4C1C-8796-CD74D61ED40B}" destId="{12854503-B97B-4C5A-BBD9-C16BFA7B546E}" srcOrd="15" destOrd="0" presId="urn:microsoft.com/office/officeart/2005/8/layout/radial1"/>
    <dgm:cxn modelId="{313B48F1-3560-44F3-981B-A2584E33D610}" type="presParOf" srcId="{12854503-B97B-4C5A-BBD9-C16BFA7B546E}" destId="{06AC73B7-F056-4008-AF44-0D1100936548}" srcOrd="0" destOrd="0" presId="urn:microsoft.com/office/officeart/2005/8/layout/radial1"/>
    <dgm:cxn modelId="{C9A92EAF-54DD-4F75-A1A1-4D2785E01012}" type="presParOf" srcId="{B81BF6F7-FE1D-4C1C-8796-CD74D61ED40B}" destId="{B1717036-0709-479D-91B5-4AD37962A4A1}" srcOrd="16" destOrd="0" presId="urn:microsoft.com/office/officeart/2005/8/layout/radial1"/>
    <dgm:cxn modelId="{03AA9313-04B9-48E3-ADB9-A677E96EF436}" type="presParOf" srcId="{B81BF6F7-FE1D-4C1C-8796-CD74D61ED40B}" destId="{DA4B1BD1-F48D-447E-A0B7-DF0E9543F356}" srcOrd="17" destOrd="0" presId="urn:microsoft.com/office/officeart/2005/8/layout/radial1"/>
    <dgm:cxn modelId="{D43C28D3-B9E9-4418-AE0A-B3E5A539D9F1}" type="presParOf" srcId="{DA4B1BD1-F48D-447E-A0B7-DF0E9543F356}" destId="{9A96961E-F740-48C3-9002-2E5EA647C752}" srcOrd="0" destOrd="0" presId="urn:microsoft.com/office/officeart/2005/8/layout/radial1"/>
    <dgm:cxn modelId="{AB83877C-3641-472B-8CD0-DCF8E0D73948}" type="presParOf" srcId="{B81BF6F7-FE1D-4C1C-8796-CD74D61ED40B}" destId="{6B4ECB98-3004-4878-B351-C0E5DED2BC95}" srcOrd="18" destOrd="0" presId="urn:microsoft.com/office/officeart/2005/8/layout/radial1"/>
    <dgm:cxn modelId="{EE460303-E6AD-469E-A2A2-5BB2E0CBADA6}" type="presParOf" srcId="{B81BF6F7-FE1D-4C1C-8796-CD74D61ED40B}" destId="{3EC87D9E-19F9-442B-B178-8211ADA2DE0A}" srcOrd="19" destOrd="0" presId="urn:microsoft.com/office/officeart/2005/8/layout/radial1"/>
    <dgm:cxn modelId="{92077907-15AF-47B0-8404-BF0A0F7AD31E}" type="presParOf" srcId="{3EC87D9E-19F9-442B-B178-8211ADA2DE0A}" destId="{7464D691-85FE-4518-AEA0-70034ED07E86}" srcOrd="0" destOrd="0" presId="urn:microsoft.com/office/officeart/2005/8/layout/radial1"/>
    <dgm:cxn modelId="{4BE3DAFD-0E54-4C0A-A597-5575D00FA5BB}" type="presParOf" srcId="{B81BF6F7-FE1D-4C1C-8796-CD74D61ED40B}" destId="{159FD303-129A-4662-B3AE-89F4FAB40BF4}" srcOrd="20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866EC23-461D-469D-8FDE-09D01828A5D2}" type="doc">
      <dgm:prSet loTypeId="urn:microsoft.com/office/officeart/2005/8/layout/radial1" loCatId="relationship" qsTypeId="urn:microsoft.com/office/officeart/2005/8/quickstyle/simple1" qsCatId="simple" csTypeId="urn:microsoft.com/office/officeart/2005/8/colors/accent1_2" csCatId="accent1" phldr="1"/>
      <dgm:spPr/>
    </dgm:pt>
    <dgm:pt modelId="{C1DA923A-A1BB-45F2-93C0-350B5F451552}">
      <dgm:prSet custT="1"/>
      <dgm:spPr>
        <a:solidFill>
          <a:schemeClr val="accent1">
            <a:hueOff val="0"/>
            <a:satOff val="0"/>
            <a:lumOff val="0"/>
            <a:alpha val="28000"/>
          </a:schemeClr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imes New Roman" pitchFamily="18" charset="0"/>
              <a:cs typeface="Times New Roman" pitchFamily="18" charset="0"/>
            </a:rPr>
            <a:t>ПРАВООХРАНИТЕЛЬНЫЕ ОРГАНЫ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imes New Roman" pitchFamily="18" charset="0"/>
              <a:cs typeface="Times New Roman" pitchFamily="18" charset="0"/>
            </a:rPr>
            <a:t>РФ</a:t>
          </a:r>
        </a:p>
      </dgm:t>
    </dgm:pt>
    <dgm:pt modelId="{7FFAC85D-715D-4440-B327-79014B5828DC}" type="parTrans" cxnId="{DA0E07FE-490D-4AE0-B795-67DF3E46A195}">
      <dgm:prSet/>
      <dgm:spPr/>
      <dgm:t>
        <a:bodyPr/>
        <a:lstStyle/>
        <a:p>
          <a:endParaRPr lang="ru-RU" b="1"/>
        </a:p>
      </dgm:t>
    </dgm:pt>
    <dgm:pt modelId="{3EAFA58E-031A-4543-BDA5-9BED142538C0}" type="sibTrans" cxnId="{DA0E07FE-490D-4AE0-B795-67DF3E46A195}">
      <dgm:prSet/>
      <dgm:spPr/>
      <dgm:t>
        <a:bodyPr/>
        <a:lstStyle/>
        <a:p>
          <a:endParaRPr lang="ru-RU" b="1"/>
        </a:p>
      </dgm:t>
    </dgm:pt>
    <dgm:pt modelId="{88B334E2-A3FD-40D1-81AE-3AB023FF799C}">
      <dgm:prSet custT="1"/>
      <dgm:spPr>
        <a:solidFill>
          <a:schemeClr val="accent1">
            <a:hueOff val="0"/>
            <a:satOff val="0"/>
            <a:lumOff val="0"/>
            <a:alpha val="33000"/>
          </a:schemeClr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прокуратура</a:t>
          </a:r>
        </a:p>
      </dgm:t>
    </dgm:pt>
    <dgm:pt modelId="{9B2678EF-E7FF-48BB-80B0-DB9A03E02380}" type="parTrans" cxnId="{0F75FD16-858A-49C9-94AE-62EF285AB36B}">
      <dgm:prSet custT="1"/>
      <dgm:spPr/>
      <dgm:t>
        <a:bodyPr/>
        <a:lstStyle/>
        <a:p>
          <a:endParaRPr lang="ru-RU" sz="1800" b="1" i="0" u="none">
            <a:effectLst/>
            <a:latin typeface="Times New Roman" pitchFamily="18" charset="0"/>
            <a:cs typeface="Times New Roman" pitchFamily="18" charset="0"/>
          </a:endParaRPr>
        </a:p>
      </dgm:t>
    </dgm:pt>
    <dgm:pt modelId="{72D05EE3-1069-4A10-A6A4-4A22EA33EF9F}" type="sibTrans" cxnId="{0F75FD16-858A-49C9-94AE-62EF285AB36B}">
      <dgm:prSet/>
      <dgm:spPr/>
      <dgm:t>
        <a:bodyPr/>
        <a:lstStyle/>
        <a:p>
          <a:endParaRPr lang="ru-RU" b="1"/>
        </a:p>
      </dgm:t>
    </dgm:pt>
    <dgm:pt modelId="{875EC218-1385-49DC-A514-49134F93869F}">
      <dgm:prSet custT="1"/>
      <dgm:spPr>
        <a:solidFill>
          <a:schemeClr val="accent1">
            <a:hueOff val="0"/>
            <a:satOff val="0"/>
            <a:lumOff val="0"/>
            <a:alpha val="32000"/>
          </a:schemeClr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таможня</a:t>
          </a:r>
        </a:p>
      </dgm:t>
    </dgm:pt>
    <dgm:pt modelId="{E2D820F0-FFEA-4B14-9F5A-8B2BF6072A0C}" type="sibTrans" cxnId="{EAB07C35-C8A4-4796-ACAF-ABA063EFF1C0}">
      <dgm:prSet/>
      <dgm:spPr/>
      <dgm:t>
        <a:bodyPr/>
        <a:lstStyle/>
        <a:p>
          <a:endParaRPr lang="ru-RU" b="1"/>
        </a:p>
      </dgm:t>
    </dgm:pt>
    <dgm:pt modelId="{B23BF59E-D516-4A7D-A0B5-31C58B754143}" type="parTrans" cxnId="{EAB07C35-C8A4-4796-ACAF-ABA063EFF1C0}">
      <dgm:prSet custT="1"/>
      <dgm:spPr/>
      <dgm:t>
        <a:bodyPr/>
        <a:lstStyle/>
        <a:p>
          <a:endParaRPr lang="ru-RU" sz="1800" b="1" i="0" u="none">
            <a:effectLst/>
            <a:latin typeface="Times New Roman" pitchFamily="18" charset="0"/>
            <a:cs typeface="Times New Roman" pitchFamily="18" charset="0"/>
          </a:endParaRPr>
        </a:p>
      </dgm:t>
    </dgm:pt>
    <dgm:pt modelId="{84776D0B-1787-4181-8267-8A7B5CCAE4D7}">
      <dgm:prSet custT="1"/>
      <dgm:spPr>
        <a:solidFill>
          <a:schemeClr val="accent1">
            <a:hueOff val="0"/>
            <a:satOff val="0"/>
            <a:lumOff val="0"/>
            <a:alpha val="28000"/>
          </a:schemeClr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суды </a:t>
          </a:r>
        </a:p>
      </dgm:t>
    </dgm:pt>
    <dgm:pt modelId="{B949529A-D14B-4C22-BB35-AA89CE37F54D}" type="sibTrans" cxnId="{3DA78163-F92C-45FD-AD03-9501388FECF2}">
      <dgm:prSet/>
      <dgm:spPr/>
      <dgm:t>
        <a:bodyPr/>
        <a:lstStyle/>
        <a:p>
          <a:endParaRPr lang="ru-RU" b="1"/>
        </a:p>
      </dgm:t>
    </dgm:pt>
    <dgm:pt modelId="{28CA229A-656D-44CE-9C4E-4ACBF1DFA94B}" type="parTrans" cxnId="{3DA78163-F92C-45FD-AD03-9501388FECF2}">
      <dgm:prSet custT="1"/>
      <dgm:spPr/>
      <dgm:t>
        <a:bodyPr/>
        <a:lstStyle/>
        <a:p>
          <a:endParaRPr lang="ru-RU" sz="1800" b="1" i="0" u="none">
            <a:effectLst/>
            <a:latin typeface="Times New Roman" pitchFamily="18" charset="0"/>
            <a:cs typeface="Times New Roman" pitchFamily="18" charset="0"/>
          </a:endParaRPr>
        </a:p>
      </dgm:t>
    </dgm:pt>
    <dgm:pt modelId="{E805ABF9-2095-42DE-80E8-893EF769DB18}">
      <dgm:prSet custT="1"/>
      <dgm:spPr>
        <a:solidFill>
          <a:schemeClr val="accent1">
            <a:hueOff val="0"/>
            <a:satOff val="0"/>
            <a:lumOff val="0"/>
            <a:alpha val="33000"/>
          </a:schemeClr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полиция</a:t>
          </a:r>
        </a:p>
      </dgm:t>
    </dgm:pt>
    <dgm:pt modelId="{3776040F-9656-4090-8FC2-4C28DFDB56D1}" type="sibTrans" cxnId="{5D6003C5-94B6-4F5F-B0AF-B9BE02A9AABF}">
      <dgm:prSet/>
      <dgm:spPr/>
      <dgm:t>
        <a:bodyPr/>
        <a:lstStyle/>
        <a:p>
          <a:endParaRPr lang="ru-RU" b="1"/>
        </a:p>
      </dgm:t>
    </dgm:pt>
    <dgm:pt modelId="{54A08F95-189A-48C3-94D2-673ED988BF68}" type="parTrans" cxnId="{5D6003C5-94B6-4F5F-B0AF-B9BE02A9AABF}">
      <dgm:prSet custT="1"/>
      <dgm:spPr/>
      <dgm:t>
        <a:bodyPr/>
        <a:lstStyle/>
        <a:p>
          <a:endParaRPr lang="ru-RU" sz="1800" b="1" i="0" u="none">
            <a:effectLst/>
            <a:latin typeface="Times New Roman" pitchFamily="18" charset="0"/>
            <a:cs typeface="Times New Roman" pitchFamily="18" charset="0"/>
          </a:endParaRPr>
        </a:p>
      </dgm:t>
    </dgm:pt>
    <dgm:pt modelId="{3A97DB0A-9B37-496E-9C56-421E0081AE7C}">
      <dgm:prSet custT="1"/>
      <dgm:spPr>
        <a:solidFill>
          <a:schemeClr val="accent1">
            <a:hueOff val="0"/>
            <a:satOff val="0"/>
            <a:lumOff val="0"/>
            <a:alpha val="32000"/>
          </a:schemeClr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ФСБ</a:t>
          </a:r>
        </a:p>
      </dgm:t>
    </dgm:pt>
    <dgm:pt modelId="{5137D7ED-4B18-4CB8-8E59-7A4B76F889C6}" type="sibTrans" cxnId="{FDF1E6D3-D8CD-40C2-A736-DF1B67C3C7F3}">
      <dgm:prSet/>
      <dgm:spPr/>
      <dgm:t>
        <a:bodyPr/>
        <a:lstStyle/>
        <a:p>
          <a:endParaRPr lang="ru-RU" b="1"/>
        </a:p>
      </dgm:t>
    </dgm:pt>
    <dgm:pt modelId="{07A9B133-CFAD-42EE-8CC5-92924A3CC7B0}" type="parTrans" cxnId="{FDF1E6D3-D8CD-40C2-A736-DF1B67C3C7F3}">
      <dgm:prSet custT="1"/>
      <dgm:spPr/>
      <dgm:t>
        <a:bodyPr/>
        <a:lstStyle/>
        <a:p>
          <a:endParaRPr lang="ru-RU" sz="1800" b="1" i="0" u="none">
            <a:effectLst/>
            <a:latin typeface="Times New Roman" pitchFamily="18" charset="0"/>
            <a:cs typeface="Times New Roman" pitchFamily="18" charset="0"/>
          </a:endParaRPr>
        </a:p>
      </dgm:t>
    </dgm:pt>
    <dgm:pt modelId="{8C332709-79BC-416C-BDCE-72014F467DD3}">
      <dgm:prSet custT="1"/>
      <dgm:spPr>
        <a:solidFill>
          <a:schemeClr val="accent1">
            <a:hueOff val="0"/>
            <a:satOff val="0"/>
            <a:lumOff val="0"/>
            <a:alpha val="38000"/>
          </a:schemeClr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нотариат</a:t>
          </a:r>
        </a:p>
      </dgm:t>
    </dgm:pt>
    <dgm:pt modelId="{DDEC5BF8-717E-4205-8E30-AC5B3662785E}" type="sibTrans" cxnId="{80BBBB4C-3D59-441C-A0E3-AB6EE62388FA}">
      <dgm:prSet/>
      <dgm:spPr/>
      <dgm:t>
        <a:bodyPr/>
        <a:lstStyle/>
        <a:p>
          <a:endParaRPr lang="ru-RU" b="1"/>
        </a:p>
      </dgm:t>
    </dgm:pt>
    <dgm:pt modelId="{C85DA755-A0C1-432B-A000-F315152535DE}" type="parTrans" cxnId="{80BBBB4C-3D59-441C-A0E3-AB6EE62388FA}">
      <dgm:prSet custT="1"/>
      <dgm:spPr/>
      <dgm:t>
        <a:bodyPr/>
        <a:lstStyle/>
        <a:p>
          <a:endParaRPr lang="ru-RU" sz="1800" b="1" i="0" u="none">
            <a:effectLst/>
            <a:latin typeface="Times New Roman" pitchFamily="18" charset="0"/>
            <a:cs typeface="Times New Roman" pitchFamily="18" charset="0"/>
          </a:endParaRPr>
        </a:p>
      </dgm:t>
    </dgm:pt>
    <dgm:pt modelId="{B29D14AB-72C6-45F8-BC0E-9D9D4D1A80BD}" type="pres">
      <dgm:prSet presAssocID="{D866EC23-461D-469D-8FDE-09D01828A5D2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A7C22736-C506-4CD1-8DD3-368C183DF681}" type="pres">
      <dgm:prSet presAssocID="{C1DA923A-A1BB-45F2-93C0-350B5F451552}" presName="centerShape" presStyleLbl="node0" presStyleIdx="0" presStyleCnt="1" custScaleX="243434" custScaleY="204348"/>
      <dgm:spPr/>
      <dgm:t>
        <a:bodyPr/>
        <a:lstStyle/>
        <a:p>
          <a:endParaRPr lang="ru-RU"/>
        </a:p>
      </dgm:t>
    </dgm:pt>
    <dgm:pt modelId="{7905DDBF-0FA3-4AA0-AAF8-487AE1BB1FCF}" type="pres">
      <dgm:prSet presAssocID="{9B2678EF-E7FF-48BB-80B0-DB9A03E02380}" presName="Name9" presStyleLbl="parChTrans1D2" presStyleIdx="0" presStyleCnt="6"/>
      <dgm:spPr/>
      <dgm:t>
        <a:bodyPr/>
        <a:lstStyle/>
        <a:p>
          <a:endParaRPr lang="ru-RU"/>
        </a:p>
      </dgm:t>
    </dgm:pt>
    <dgm:pt modelId="{B1B53B76-FBF8-44A7-9B8A-F62463F3D041}" type="pres">
      <dgm:prSet presAssocID="{9B2678EF-E7FF-48BB-80B0-DB9A03E02380}" presName="connTx" presStyleLbl="parChTrans1D2" presStyleIdx="0" presStyleCnt="6"/>
      <dgm:spPr/>
      <dgm:t>
        <a:bodyPr/>
        <a:lstStyle/>
        <a:p>
          <a:endParaRPr lang="ru-RU"/>
        </a:p>
      </dgm:t>
    </dgm:pt>
    <dgm:pt modelId="{EE6E9E6A-1454-4A05-A6A9-DBE85933E05D}" type="pres">
      <dgm:prSet presAssocID="{88B334E2-A3FD-40D1-81AE-3AB023FF799C}" presName="node" presStyleLbl="node1" presStyleIdx="0" presStyleCnt="6" custScaleX="143540" custScaleY="105912" custRadScaleRad="97803" custRadScaleInc="4426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EC2D184-9867-4A9C-8125-267DD8A9B14E}" type="pres">
      <dgm:prSet presAssocID="{B23BF59E-D516-4A7D-A0B5-31C58B754143}" presName="Name9" presStyleLbl="parChTrans1D2" presStyleIdx="1" presStyleCnt="6"/>
      <dgm:spPr/>
      <dgm:t>
        <a:bodyPr/>
        <a:lstStyle/>
        <a:p>
          <a:endParaRPr lang="ru-RU"/>
        </a:p>
      </dgm:t>
    </dgm:pt>
    <dgm:pt modelId="{D4DF7F99-7906-4889-A418-B2526064C132}" type="pres">
      <dgm:prSet presAssocID="{B23BF59E-D516-4A7D-A0B5-31C58B754143}" presName="connTx" presStyleLbl="parChTrans1D2" presStyleIdx="1" presStyleCnt="6"/>
      <dgm:spPr/>
      <dgm:t>
        <a:bodyPr/>
        <a:lstStyle/>
        <a:p>
          <a:endParaRPr lang="ru-RU"/>
        </a:p>
      </dgm:t>
    </dgm:pt>
    <dgm:pt modelId="{49909F40-00DD-4065-A162-FB33EFAED830}" type="pres">
      <dgm:prSet presAssocID="{875EC218-1385-49DC-A514-49134F93869F}" presName="node" presStyleLbl="node1" presStyleIdx="1" presStyleCnt="6" custScaleX="135952" custScaleY="128077" custRadScaleRad="128546" custRadScaleInc="828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B89E566-0856-4F39-BEFB-DDCF494351EF}" type="pres">
      <dgm:prSet presAssocID="{28CA229A-656D-44CE-9C4E-4ACBF1DFA94B}" presName="Name9" presStyleLbl="parChTrans1D2" presStyleIdx="2" presStyleCnt="6"/>
      <dgm:spPr/>
      <dgm:t>
        <a:bodyPr/>
        <a:lstStyle/>
        <a:p>
          <a:endParaRPr lang="ru-RU"/>
        </a:p>
      </dgm:t>
    </dgm:pt>
    <dgm:pt modelId="{79928CAC-403E-4579-9609-FC364854BE53}" type="pres">
      <dgm:prSet presAssocID="{28CA229A-656D-44CE-9C4E-4ACBF1DFA94B}" presName="connTx" presStyleLbl="parChTrans1D2" presStyleIdx="2" presStyleCnt="6"/>
      <dgm:spPr/>
      <dgm:t>
        <a:bodyPr/>
        <a:lstStyle/>
        <a:p>
          <a:endParaRPr lang="ru-RU"/>
        </a:p>
      </dgm:t>
    </dgm:pt>
    <dgm:pt modelId="{5A9EAA1F-B698-4EFE-97DF-C65DF064183F}" type="pres">
      <dgm:prSet presAssocID="{84776D0B-1787-4181-8267-8A7B5CCAE4D7}" presName="node" presStyleLbl="node1" presStyleIdx="2" presStyleCnt="6" custScaleX="131928" custScaleY="133093" custRadScaleRad="122101" custRadScaleInc="-4189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B9D3205-1E7D-4E26-9544-F00C11F0F8C7}" type="pres">
      <dgm:prSet presAssocID="{54A08F95-189A-48C3-94D2-673ED988BF68}" presName="Name9" presStyleLbl="parChTrans1D2" presStyleIdx="3" presStyleCnt="6"/>
      <dgm:spPr/>
      <dgm:t>
        <a:bodyPr/>
        <a:lstStyle/>
        <a:p>
          <a:endParaRPr lang="ru-RU"/>
        </a:p>
      </dgm:t>
    </dgm:pt>
    <dgm:pt modelId="{FF6005D1-F10A-43A7-A6D5-A90CCF98E1A5}" type="pres">
      <dgm:prSet presAssocID="{54A08F95-189A-48C3-94D2-673ED988BF68}" presName="connTx" presStyleLbl="parChTrans1D2" presStyleIdx="3" presStyleCnt="6"/>
      <dgm:spPr/>
      <dgm:t>
        <a:bodyPr/>
        <a:lstStyle/>
        <a:p>
          <a:endParaRPr lang="ru-RU"/>
        </a:p>
      </dgm:t>
    </dgm:pt>
    <dgm:pt modelId="{5AE9F321-2FEF-4989-8419-4DAA9783A74F}" type="pres">
      <dgm:prSet presAssocID="{E805ABF9-2095-42DE-80E8-893EF769DB18}" presName="node" presStyleLbl="node1" presStyleIdx="3" presStyleCnt="6" custScaleX="139374" custScaleY="105226" custRadScaleRad="91457" custRadScaleInc="-5323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14B3C76-F67F-4825-835D-CF9A931AC8D7}" type="pres">
      <dgm:prSet presAssocID="{C85DA755-A0C1-432B-A000-F315152535DE}" presName="Name9" presStyleLbl="parChTrans1D2" presStyleIdx="4" presStyleCnt="6"/>
      <dgm:spPr/>
      <dgm:t>
        <a:bodyPr/>
        <a:lstStyle/>
        <a:p>
          <a:endParaRPr lang="ru-RU"/>
        </a:p>
      </dgm:t>
    </dgm:pt>
    <dgm:pt modelId="{5E288ED8-75B3-4F58-9AD9-08779BAF5F58}" type="pres">
      <dgm:prSet presAssocID="{C85DA755-A0C1-432B-A000-F315152535DE}" presName="connTx" presStyleLbl="parChTrans1D2" presStyleIdx="4" presStyleCnt="6"/>
      <dgm:spPr/>
      <dgm:t>
        <a:bodyPr/>
        <a:lstStyle/>
        <a:p>
          <a:endParaRPr lang="ru-RU"/>
        </a:p>
      </dgm:t>
    </dgm:pt>
    <dgm:pt modelId="{43F263F3-6E4E-4E34-834D-EB0520532036}" type="pres">
      <dgm:prSet presAssocID="{8C332709-79BC-416C-BDCE-72014F467DD3}" presName="node" presStyleLbl="node1" presStyleIdx="4" presStyleCnt="6" custScaleX="150416" custScaleY="104442" custRadScaleRad="119575" custRadScaleInc="-3925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FBB9C25-7ABE-49D3-9358-443A745436D8}" type="pres">
      <dgm:prSet presAssocID="{07A9B133-CFAD-42EE-8CC5-92924A3CC7B0}" presName="Name9" presStyleLbl="parChTrans1D2" presStyleIdx="5" presStyleCnt="6"/>
      <dgm:spPr/>
      <dgm:t>
        <a:bodyPr/>
        <a:lstStyle/>
        <a:p>
          <a:endParaRPr lang="ru-RU"/>
        </a:p>
      </dgm:t>
    </dgm:pt>
    <dgm:pt modelId="{90F996B0-83A4-45C3-B27B-E1124C80A2FE}" type="pres">
      <dgm:prSet presAssocID="{07A9B133-CFAD-42EE-8CC5-92924A3CC7B0}" presName="connTx" presStyleLbl="parChTrans1D2" presStyleIdx="5" presStyleCnt="6"/>
      <dgm:spPr/>
      <dgm:t>
        <a:bodyPr/>
        <a:lstStyle/>
        <a:p>
          <a:endParaRPr lang="ru-RU"/>
        </a:p>
      </dgm:t>
    </dgm:pt>
    <dgm:pt modelId="{09FA09F5-F571-40CA-95D5-A03C2EC9310E}" type="pres">
      <dgm:prSet presAssocID="{3A97DB0A-9B37-496E-9C56-421E0081AE7C}" presName="node" presStyleLbl="node1" presStyleIdx="5" presStyleCnt="6" custScaleX="154008" custScaleY="116429" custRadScaleRad="117259" custRadScaleInc="4704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B95C67B-E23D-45EB-84A2-03357513DFDD}" type="presOf" srcId="{C85DA755-A0C1-432B-A000-F315152535DE}" destId="{5E288ED8-75B3-4F58-9AD9-08779BAF5F58}" srcOrd="1" destOrd="0" presId="urn:microsoft.com/office/officeart/2005/8/layout/radial1"/>
    <dgm:cxn modelId="{5353267D-E3D8-44B1-92AF-8BD17C15DA86}" type="presOf" srcId="{D866EC23-461D-469D-8FDE-09D01828A5D2}" destId="{B29D14AB-72C6-45F8-BC0E-9D9D4D1A80BD}" srcOrd="0" destOrd="0" presId="urn:microsoft.com/office/officeart/2005/8/layout/radial1"/>
    <dgm:cxn modelId="{DF1298DE-6E6E-44E9-B04C-6B4EC438E052}" type="presOf" srcId="{875EC218-1385-49DC-A514-49134F93869F}" destId="{49909F40-00DD-4065-A162-FB33EFAED830}" srcOrd="0" destOrd="0" presId="urn:microsoft.com/office/officeart/2005/8/layout/radial1"/>
    <dgm:cxn modelId="{FDF1E6D3-D8CD-40C2-A736-DF1B67C3C7F3}" srcId="{C1DA923A-A1BB-45F2-93C0-350B5F451552}" destId="{3A97DB0A-9B37-496E-9C56-421E0081AE7C}" srcOrd="5" destOrd="0" parTransId="{07A9B133-CFAD-42EE-8CC5-92924A3CC7B0}" sibTransId="{5137D7ED-4B18-4CB8-8E59-7A4B76F889C6}"/>
    <dgm:cxn modelId="{23DF1945-7B87-4F29-805B-5F21495450A5}" type="presOf" srcId="{07A9B133-CFAD-42EE-8CC5-92924A3CC7B0}" destId="{0FBB9C25-7ABE-49D3-9358-443A745436D8}" srcOrd="0" destOrd="0" presId="urn:microsoft.com/office/officeart/2005/8/layout/radial1"/>
    <dgm:cxn modelId="{5D8E4ED2-2111-44CF-951B-70F2187AD6C7}" type="presOf" srcId="{9B2678EF-E7FF-48BB-80B0-DB9A03E02380}" destId="{B1B53B76-FBF8-44A7-9B8A-F62463F3D041}" srcOrd="1" destOrd="0" presId="urn:microsoft.com/office/officeart/2005/8/layout/radial1"/>
    <dgm:cxn modelId="{3DA78163-F92C-45FD-AD03-9501388FECF2}" srcId="{C1DA923A-A1BB-45F2-93C0-350B5F451552}" destId="{84776D0B-1787-4181-8267-8A7B5CCAE4D7}" srcOrd="2" destOrd="0" parTransId="{28CA229A-656D-44CE-9C4E-4ACBF1DFA94B}" sibTransId="{B949529A-D14B-4C22-BB35-AA89CE37F54D}"/>
    <dgm:cxn modelId="{8E4AA5A7-3B88-4E9D-94B9-3047E9CBB89C}" type="presOf" srcId="{54A08F95-189A-48C3-94D2-673ED988BF68}" destId="{FF6005D1-F10A-43A7-A6D5-A90CCF98E1A5}" srcOrd="1" destOrd="0" presId="urn:microsoft.com/office/officeart/2005/8/layout/radial1"/>
    <dgm:cxn modelId="{EAB07C35-C8A4-4796-ACAF-ABA063EFF1C0}" srcId="{C1DA923A-A1BB-45F2-93C0-350B5F451552}" destId="{875EC218-1385-49DC-A514-49134F93869F}" srcOrd="1" destOrd="0" parTransId="{B23BF59E-D516-4A7D-A0B5-31C58B754143}" sibTransId="{E2D820F0-FFEA-4B14-9F5A-8B2BF6072A0C}"/>
    <dgm:cxn modelId="{DA0E07FE-490D-4AE0-B795-67DF3E46A195}" srcId="{D866EC23-461D-469D-8FDE-09D01828A5D2}" destId="{C1DA923A-A1BB-45F2-93C0-350B5F451552}" srcOrd="0" destOrd="0" parTransId="{7FFAC85D-715D-4440-B327-79014B5828DC}" sibTransId="{3EAFA58E-031A-4543-BDA5-9BED142538C0}"/>
    <dgm:cxn modelId="{B46D3917-2C08-40B1-B794-528100305886}" type="presOf" srcId="{28CA229A-656D-44CE-9C4E-4ACBF1DFA94B}" destId="{BB89E566-0856-4F39-BEFB-DDCF494351EF}" srcOrd="0" destOrd="0" presId="urn:microsoft.com/office/officeart/2005/8/layout/radial1"/>
    <dgm:cxn modelId="{01F75EA6-B9F1-4B24-B0D7-5E1228B423A8}" type="presOf" srcId="{C1DA923A-A1BB-45F2-93C0-350B5F451552}" destId="{A7C22736-C506-4CD1-8DD3-368C183DF681}" srcOrd="0" destOrd="0" presId="urn:microsoft.com/office/officeart/2005/8/layout/radial1"/>
    <dgm:cxn modelId="{FADF90BE-D547-4CDE-98E8-377C6AE1527E}" type="presOf" srcId="{07A9B133-CFAD-42EE-8CC5-92924A3CC7B0}" destId="{90F996B0-83A4-45C3-B27B-E1124C80A2FE}" srcOrd="1" destOrd="0" presId="urn:microsoft.com/office/officeart/2005/8/layout/radial1"/>
    <dgm:cxn modelId="{22B13939-811D-4BDF-ACF8-E001DD65EC05}" type="presOf" srcId="{84776D0B-1787-4181-8267-8A7B5CCAE4D7}" destId="{5A9EAA1F-B698-4EFE-97DF-C65DF064183F}" srcOrd="0" destOrd="0" presId="urn:microsoft.com/office/officeart/2005/8/layout/radial1"/>
    <dgm:cxn modelId="{5D6003C5-94B6-4F5F-B0AF-B9BE02A9AABF}" srcId="{C1DA923A-A1BB-45F2-93C0-350B5F451552}" destId="{E805ABF9-2095-42DE-80E8-893EF769DB18}" srcOrd="3" destOrd="0" parTransId="{54A08F95-189A-48C3-94D2-673ED988BF68}" sibTransId="{3776040F-9656-4090-8FC2-4C28DFDB56D1}"/>
    <dgm:cxn modelId="{42C094D5-B9EE-4B14-8797-1A55A81AAB5E}" type="presOf" srcId="{8C332709-79BC-416C-BDCE-72014F467DD3}" destId="{43F263F3-6E4E-4E34-834D-EB0520532036}" srcOrd="0" destOrd="0" presId="urn:microsoft.com/office/officeart/2005/8/layout/radial1"/>
    <dgm:cxn modelId="{206B117A-69D6-48CC-AFC1-CDD1A4E76159}" type="presOf" srcId="{C85DA755-A0C1-432B-A000-F315152535DE}" destId="{314B3C76-F67F-4825-835D-CF9A931AC8D7}" srcOrd="0" destOrd="0" presId="urn:microsoft.com/office/officeart/2005/8/layout/radial1"/>
    <dgm:cxn modelId="{6729F8B9-4334-4B42-970C-C172351F689D}" type="presOf" srcId="{E805ABF9-2095-42DE-80E8-893EF769DB18}" destId="{5AE9F321-2FEF-4989-8419-4DAA9783A74F}" srcOrd="0" destOrd="0" presId="urn:microsoft.com/office/officeart/2005/8/layout/radial1"/>
    <dgm:cxn modelId="{F75856DD-5C98-46E6-9028-9A31BC9BD1CF}" type="presOf" srcId="{9B2678EF-E7FF-48BB-80B0-DB9A03E02380}" destId="{7905DDBF-0FA3-4AA0-AAF8-487AE1BB1FCF}" srcOrd="0" destOrd="0" presId="urn:microsoft.com/office/officeart/2005/8/layout/radial1"/>
    <dgm:cxn modelId="{0D1DE362-A7EC-4C20-AA4C-4B6C76A2133D}" type="presOf" srcId="{B23BF59E-D516-4A7D-A0B5-31C58B754143}" destId="{0EC2D184-9867-4A9C-8125-267DD8A9B14E}" srcOrd="0" destOrd="0" presId="urn:microsoft.com/office/officeart/2005/8/layout/radial1"/>
    <dgm:cxn modelId="{0F75FD16-858A-49C9-94AE-62EF285AB36B}" srcId="{C1DA923A-A1BB-45F2-93C0-350B5F451552}" destId="{88B334E2-A3FD-40D1-81AE-3AB023FF799C}" srcOrd="0" destOrd="0" parTransId="{9B2678EF-E7FF-48BB-80B0-DB9A03E02380}" sibTransId="{72D05EE3-1069-4A10-A6A4-4A22EA33EF9F}"/>
    <dgm:cxn modelId="{A1A5942D-13C4-477C-B832-203A31F10B9B}" type="presOf" srcId="{88B334E2-A3FD-40D1-81AE-3AB023FF799C}" destId="{EE6E9E6A-1454-4A05-A6A9-DBE85933E05D}" srcOrd="0" destOrd="0" presId="urn:microsoft.com/office/officeart/2005/8/layout/radial1"/>
    <dgm:cxn modelId="{B2CCF20D-3598-40D5-B714-4D02C5D784EA}" type="presOf" srcId="{3A97DB0A-9B37-496E-9C56-421E0081AE7C}" destId="{09FA09F5-F571-40CA-95D5-A03C2EC9310E}" srcOrd="0" destOrd="0" presId="urn:microsoft.com/office/officeart/2005/8/layout/radial1"/>
    <dgm:cxn modelId="{80BBBB4C-3D59-441C-A0E3-AB6EE62388FA}" srcId="{C1DA923A-A1BB-45F2-93C0-350B5F451552}" destId="{8C332709-79BC-416C-BDCE-72014F467DD3}" srcOrd="4" destOrd="0" parTransId="{C85DA755-A0C1-432B-A000-F315152535DE}" sibTransId="{DDEC5BF8-717E-4205-8E30-AC5B3662785E}"/>
    <dgm:cxn modelId="{07D345F0-2CC2-44BC-B51F-54B3459A62A2}" type="presOf" srcId="{54A08F95-189A-48C3-94D2-673ED988BF68}" destId="{5B9D3205-1E7D-4E26-9544-F00C11F0F8C7}" srcOrd="0" destOrd="0" presId="urn:microsoft.com/office/officeart/2005/8/layout/radial1"/>
    <dgm:cxn modelId="{2773AD63-C58D-45CC-B22B-9FAEEE8D7A28}" type="presOf" srcId="{28CA229A-656D-44CE-9C4E-4ACBF1DFA94B}" destId="{79928CAC-403E-4579-9609-FC364854BE53}" srcOrd="1" destOrd="0" presId="urn:microsoft.com/office/officeart/2005/8/layout/radial1"/>
    <dgm:cxn modelId="{5F197022-E01D-46FE-A1AC-C8A819A8D8B0}" type="presOf" srcId="{B23BF59E-D516-4A7D-A0B5-31C58B754143}" destId="{D4DF7F99-7906-4889-A418-B2526064C132}" srcOrd="1" destOrd="0" presId="urn:microsoft.com/office/officeart/2005/8/layout/radial1"/>
    <dgm:cxn modelId="{5303F7E0-F4A8-4953-8A2F-832A9DD5BAA9}" type="presParOf" srcId="{B29D14AB-72C6-45F8-BC0E-9D9D4D1A80BD}" destId="{A7C22736-C506-4CD1-8DD3-368C183DF681}" srcOrd="0" destOrd="0" presId="urn:microsoft.com/office/officeart/2005/8/layout/radial1"/>
    <dgm:cxn modelId="{B95B2287-15AE-47CA-BD09-973BD1232C08}" type="presParOf" srcId="{B29D14AB-72C6-45F8-BC0E-9D9D4D1A80BD}" destId="{7905DDBF-0FA3-4AA0-AAF8-487AE1BB1FCF}" srcOrd="1" destOrd="0" presId="urn:microsoft.com/office/officeart/2005/8/layout/radial1"/>
    <dgm:cxn modelId="{40754D19-A95E-425F-80F7-5307D898CD65}" type="presParOf" srcId="{7905DDBF-0FA3-4AA0-AAF8-487AE1BB1FCF}" destId="{B1B53B76-FBF8-44A7-9B8A-F62463F3D041}" srcOrd="0" destOrd="0" presId="urn:microsoft.com/office/officeart/2005/8/layout/radial1"/>
    <dgm:cxn modelId="{88258E3F-93A9-408F-857C-3A92EA7DBD69}" type="presParOf" srcId="{B29D14AB-72C6-45F8-BC0E-9D9D4D1A80BD}" destId="{EE6E9E6A-1454-4A05-A6A9-DBE85933E05D}" srcOrd="2" destOrd="0" presId="urn:microsoft.com/office/officeart/2005/8/layout/radial1"/>
    <dgm:cxn modelId="{6D84A869-49B0-4111-AC36-86345C0643F8}" type="presParOf" srcId="{B29D14AB-72C6-45F8-BC0E-9D9D4D1A80BD}" destId="{0EC2D184-9867-4A9C-8125-267DD8A9B14E}" srcOrd="3" destOrd="0" presId="urn:microsoft.com/office/officeart/2005/8/layout/radial1"/>
    <dgm:cxn modelId="{31D02327-5EA9-4283-B669-9974BCC7AD84}" type="presParOf" srcId="{0EC2D184-9867-4A9C-8125-267DD8A9B14E}" destId="{D4DF7F99-7906-4889-A418-B2526064C132}" srcOrd="0" destOrd="0" presId="urn:microsoft.com/office/officeart/2005/8/layout/radial1"/>
    <dgm:cxn modelId="{3AF183DB-74BF-4E87-B1DD-EBE0CF7F0ACF}" type="presParOf" srcId="{B29D14AB-72C6-45F8-BC0E-9D9D4D1A80BD}" destId="{49909F40-00DD-4065-A162-FB33EFAED830}" srcOrd="4" destOrd="0" presId="urn:microsoft.com/office/officeart/2005/8/layout/radial1"/>
    <dgm:cxn modelId="{467B2B9F-B4F6-4F62-86E1-102DC2E2C1C3}" type="presParOf" srcId="{B29D14AB-72C6-45F8-BC0E-9D9D4D1A80BD}" destId="{BB89E566-0856-4F39-BEFB-DDCF494351EF}" srcOrd="5" destOrd="0" presId="urn:microsoft.com/office/officeart/2005/8/layout/radial1"/>
    <dgm:cxn modelId="{87044174-6A58-4F2F-9D92-1278470368CB}" type="presParOf" srcId="{BB89E566-0856-4F39-BEFB-DDCF494351EF}" destId="{79928CAC-403E-4579-9609-FC364854BE53}" srcOrd="0" destOrd="0" presId="urn:microsoft.com/office/officeart/2005/8/layout/radial1"/>
    <dgm:cxn modelId="{2673ACE9-2C1A-49C9-AF81-FF7C6FEFE0EA}" type="presParOf" srcId="{B29D14AB-72C6-45F8-BC0E-9D9D4D1A80BD}" destId="{5A9EAA1F-B698-4EFE-97DF-C65DF064183F}" srcOrd="6" destOrd="0" presId="urn:microsoft.com/office/officeart/2005/8/layout/radial1"/>
    <dgm:cxn modelId="{63D227FD-FD71-42F8-99F4-DB33A2A60707}" type="presParOf" srcId="{B29D14AB-72C6-45F8-BC0E-9D9D4D1A80BD}" destId="{5B9D3205-1E7D-4E26-9544-F00C11F0F8C7}" srcOrd="7" destOrd="0" presId="urn:microsoft.com/office/officeart/2005/8/layout/radial1"/>
    <dgm:cxn modelId="{F36FEDF6-A830-464D-A176-0E069CC182C6}" type="presParOf" srcId="{5B9D3205-1E7D-4E26-9544-F00C11F0F8C7}" destId="{FF6005D1-F10A-43A7-A6D5-A90CCF98E1A5}" srcOrd="0" destOrd="0" presId="urn:microsoft.com/office/officeart/2005/8/layout/radial1"/>
    <dgm:cxn modelId="{D7D1FB05-483F-40FD-ABC8-E2D274138E46}" type="presParOf" srcId="{B29D14AB-72C6-45F8-BC0E-9D9D4D1A80BD}" destId="{5AE9F321-2FEF-4989-8419-4DAA9783A74F}" srcOrd="8" destOrd="0" presId="urn:microsoft.com/office/officeart/2005/8/layout/radial1"/>
    <dgm:cxn modelId="{67570CF5-DF20-4C64-8DEF-0A0D9E70ADA2}" type="presParOf" srcId="{B29D14AB-72C6-45F8-BC0E-9D9D4D1A80BD}" destId="{314B3C76-F67F-4825-835D-CF9A931AC8D7}" srcOrd="9" destOrd="0" presId="urn:microsoft.com/office/officeart/2005/8/layout/radial1"/>
    <dgm:cxn modelId="{4F4CB2BC-ACB8-42F5-8F10-852A63D9D7CC}" type="presParOf" srcId="{314B3C76-F67F-4825-835D-CF9A931AC8D7}" destId="{5E288ED8-75B3-4F58-9AD9-08779BAF5F58}" srcOrd="0" destOrd="0" presId="urn:microsoft.com/office/officeart/2005/8/layout/radial1"/>
    <dgm:cxn modelId="{0B975437-471C-46E7-8866-ACCE86C5BD8B}" type="presParOf" srcId="{B29D14AB-72C6-45F8-BC0E-9D9D4D1A80BD}" destId="{43F263F3-6E4E-4E34-834D-EB0520532036}" srcOrd="10" destOrd="0" presId="urn:microsoft.com/office/officeart/2005/8/layout/radial1"/>
    <dgm:cxn modelId="{6F2BFD72-1660-4759-87B8-984DB964DB90}" type="presParOf" srcId="{B29D14AB-72C6-45F8-BC0E-9D9D4D1A80BD}" destId="{0FBB9C25-7ABE-49D3-9358-443A745436D8}" srcOrd="11" destOrd="0" presId="urn:microsoft.com/office/officeart/2005/8/layout/radial1"/>
    <dgm:cxn modelId="{ABDCAA07-B37D-4D47-88C7-DF48839881A1}" type="presParOf" srcId="{0FBB9C25-7ABE-49D3-9358-443A745436D8}" destId="{90F996B0-83A4-45C3-B27B-E1124C80A2FE}" srcOrd="0" destOrd="0" presId="urn:microsoft.com/office/officeart/2005/8/layout/radial1"/>
    <dgm:cxn modelId="{3F601288-EFAB-460E-90FF-27BB3B3E2839}" type="presParOf" srcId="{B29D14AB-72C6-45F8-BC0E-9D9D4D1A80BD}" destId="{09FA09F5-F571-40CA-95D5-A03C2EC9310E}" srcOrd="12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27DBD4A-7BE3-4A50-8E62-3D996FB7F379}" type="doc">
      <dgm:prSet loTypeId="urn:microsoft.com/office/officeart/2005/8/layout/radial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81BF6F7-FE1D-4C1C-8796-CD74D61ED40B}" type="pres">
      <dgm:prSet presAssocID="{827DBD4A-7BE3-4A50-8E62-3D996FB7F379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40405E28-7235-4CED-9C91-D9C519EEEE6A}" type="presOf" srcId="{827DBD4A-7BE3-4A50-8E62-3D996FB7F379}" destId="{B81BF6F7-FE1D-4C1C-8796-CD74D61ED40B}" srcOrd="0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827DBD4A-7BE3-4A50-8E62-3D996FB7F379}" type="doc">
      <dgm:prSet loTypeId="urn:microsoft.com/office/officeart/2005/8/layout/radial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81BF6F7-FE1D-4C1C-8796-CD74D61ED40B}" type="pres">
      <dgm:prSet presAssocID="{827DBD4A-7BE3-4A50-8E62-3D996FB7F379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B6B4097D-7E24-44DE-A21B-50925EE6ADC6}" type="presOf" srcId="{827DBD4A-7BE3-4A50-8E62-3D996FB7F379}" destId="{B81BF6F7-FE1D-4C1C-8796-CD74D61ED40B}" srcOrd="0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6A93BA0-18C5-4CE1-B591-30E1710AAEE9}">
      <dsp:nvSpPr>
        <dsp:cNvPr id="0" name=""/>
        <dsp:cNvSpPr/>
      </dsp:nvSpPr>
      <dsp:spPr>
        <a:xfrm flipH="1">
          <a:off x="1405040" y="535402"/>
          <a:ext cx="3223413" cy="135615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2400" b="1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обучающийся</a:t>
          </a:r>
        </a:p>
      </dsp:txBody>
      <dsp:txXfrm>
        <a:off x="1877098" y="734007"/>
        <a:ext cx="2279297" cy="958949"/>
      </dsp:txXfrm>
    </dsp:sp>
    <dsp:sp modelId="{670490E6-D562-412A-B402-723A5209399A}">
      <dsp:nvSpPr>
        <dsp:cNvPr id="0" name=""/>
        <dsp:cNvSpPr/>
      </dsp:nvSpPr>
      <dsp:spPr>
        <a:xfrm rot="1086284">
          <a:off x="4247408" y="1876107"/>
          <a:ext cx="1695104" cy="33660"/>
        </a:xfrm>
        <a:custGeom>
          <a:avLst/>
          <a:gdLst/>
          <a:ahLst/>
          <a:cxnLst/>
          <a:rect l="0" t="0" r="0" b="0"/>
          <a:pathLst>
            <a:path>
              <a:moveTo>
                <a:pt x="0" y="16830"/>
              </a:moveTo>
              <a:lnTo>
                <a:pt x="1695104" y="1683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" kern="1200"/>
        </a:p>
      </dsp:txBody>
      <dsp:txXfrm>
        <a:off x="5052583" y="1850560"/>
        <a:ext cx="84755" cy="84755"/>
      </dsp:txXfrm>
    </dsp:sp>
    <dsp:sp modelId="{FA9FA34F-C812-476A-8AA3-BD12E792BCC2}">
      <dsp:nvSpPr>
        <dsp:cNvPr id="0" name=""/>
        <dsp:cNvSpPr/>
      </dsp:nvSpPr>
      <dsp:spPr>
        <a:xfrm>
          <a:off x="5861858" y="1617664"/>
          <a:ext cx="1563026" cy="156302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200" b="1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творческий</a:t>
          </a:r>
        </a:p>
      </dsp:txBody>
      <dsp:txXfrm>
        <a:off x="6090758" y="1846564"/>
        <a:ext cx="1105226" cy="1105226"/>
      </dsp:txXfrm>
    </dsp:sp>
    <dsp:sp modelId="{12854503-B97B-4C5A-BBD9-C16BFA7B546E}">
      <dsp:nvSpPr>
        <dsp:cNvPr id="0" name=""/>
        <dsp:cNvSpPr/>
      </dsp:nvSpPr>
      <dsp:spPr>
        <a:xfrm rot="21168874">
          <a:off x="4556246" y="932224"/>
          <a:ext cx="1115901" cy="33660"/>
        </a:xfrm>
        <a:custGeom>
          <a:avLst/>
          <a:gdLst/>
          <a:ahLst/>
          <a:cxnLst/>
          <a:rect l="0" t="0" r="0" b="0"/>
          <a:pathLst>
            <a:path>
              <a:moveTo>
                <a:pt x="0" y="16830"/>
              </a:moveTo>
              <a:lnTo>
                <a:pt x="1115901" y="1683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5086299" y="921157"/>
        <a:ext cx="55795" cy="55795"/>
      </dsp:txXfrm>
    </dsp:sp>
    <dsp:sp modelId="{B1717036-0709-479D-91B5-4AD37962A4A1}">
      <dsp:nvSpPr>
        <dsp:cNvPr id="0" name=""/>
        <dsp:cNvSpPr/>
      </dsp:nvSpPr>
      <dsp:spPr>
        <a:xfrm>
          <a:off x="5661628" y="0"/>
          <a:ext cx="1563026" cy="156302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200" b="1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образованный</a:t>
          </a:r>
        </a:p>
      </dsp:txBody>
      <dsp:txXfrm>
        <a:off x="5890528" y="228900"/>
        <a:ext cx="1105226" cy="1105226"/>
      </dsp:txXfrm>
    </dsp:sp>
    <dsp:sp modelId="{DA4B1BD1-F48D-447E-A0B7-DF0E9543F356}">
      <dsp:nvSpPr>
        <dsp:cNvPr id="0" name=""/>
        <dsp:cNvSpPr/>
      </dsp:nvSpPr>
      <dsp:spPr>
        <a:xfrm rot="2532113">
          <a:off x="3455410" y="2432800"/>
          <a:ext cx="1849055" cy="33660"/>
        </a:xfrm>
        <a:custGeom>
          <a:avLst/>
          <a:gdLst/>
          <a:ahLst/>
          <a:cxnLst/>
          <a:rect l="0" t="0" r="0" b="0"/>
          <a:pathLst>
            <a:path>
              <a:moveTo>
                <a:pt x="0" y="16830"/>
              </a:moveTo>
              <a:lnTo>
                <a:pt x="1849055" y="1683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" kern="1200"/>
        </a:p>
      </dsp:txBody>
      <dsp:txXfrm>
        <a:off x="4333711" y="2403404"/>
        <a:ext cx="92452" cy="92452"/>
      </dsp:txXfrm>
    </dsp:sp>
    <dsp:sp modelId="{6B4ECB98-3004-4878-B351-C0E5DED2BC95}">
      <dsp:nvSpPr>
        <dsp:cNvPr id="0" name=""/>
        <dsp:cNvSpPr/>
      </dsp:nvSpPr>
      <dsp:spPr>
        <a:xfrm>
          <a:off x="4506324" y="3003497"/>
          <a:ext cx="2160305" cy="108045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200" b="1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самостоятельный</a:t>
          </a:r>
        </a:p>
      </dsp:txBody>
      <dsp:txXfrm>
        <a:off x="4822693" y="3161726"/>
        <a:ext cx="1527567" cy="763999"/>
      </dsp:txXfrm>
    </dsp:sp>
    <dsp:sp modelId="{3EC87D9E-19F9-442B-B178-8211ADA2DE0A}">
      <dsp:nvSpPr>
        <dsp:cNvPr id="0" name=""/>
        <dsp:cNvSpPr/>
      </dsp:nvSpPr>
      <dsp:spPr>
        <a:xfrm rot="4424503">
          <a:off x="2701244" y="2552034"/>
          <a:ext cx="1421546" cy="33660"/>
        </a:xfrm>
        <a:custGeom>
          <a:avLst/>
          <a:gdLst/>
          <a:ahLst/>
          <a:cxnLst/>
          <a:rect l="0" t="0" r="0" b="0"/>
          <a:pathLst>
            <a:path>
              <a:moveTo>
                <a:pt x="0" y="16830"/>
              </a:moveTo>
              <a:lnTo>
                <a:pt x="1421546" y="1683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3376478" y="2533325"/>
        <a:ext cx="71077" cy="71077"/>
      </dsp:txXfrm>
    </dsp:sp>
    <dsp:sp modelId="{159FD303-129A-4662-B3AE-89F4FAB40BF4}">
      <dsp:nvSpPr>
        <dsp:cNvPr id="0" name=""/>
        <dsp:cNvSpPr/>
      </dsp:nvSpPr>
      <dsp:spPr>
        <a:xfrm>
          <a:off x="2984890" y="3240357"/>
          <a:ext cx="1563026" cy="108739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200" b="1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толерантный</a:t>
          </a:r>
        </a:p>
      </dsp:txBody>
      <dsp:txXfrm>
        <a:off x="3213790" y="3399603"/>
        <a:ext cx="1105226" cy="768905"/>
      </dsp:txXfrm>
    </dsp:sp>
    <dsp:sp modelId="{0BA231B0-3BF3-429A-9A7D-E6B03B5289F6}">
      <dsp:nvSpPr>
        <dsp:cNvPr id="0" name=""/>
        <dsp:cNvSpPr/>
      </dsp:nvSpPr>
      <dsp:spPr>
        <a:xfrm rot="6753297">
          <a:off x="2162063" y="2249920"/>
          <a:ext cx="834443" cy="33660"/>
        </a:xfrm>
        <a:custGeom>
          <a:avLst/>
          <a:gdLst/>
          <a:ahLst/>
          <a:cxnLst/>
          <a:rect l="0" t="0" r="0" b="0"/>
          <a:pathLst>
            <a:path>
              <a:moveTo>
                <a:pt x="0" y="16830"/>
              </a:moveTo>
              <a:lnTo>
                <a:pt x="834443" y="1683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10800000">
        <a:off x="2558424" y="2245889"/>
        <a:ext cx="41722" cy="41722"/>
      </dsp:txXfrm>
    </dsp:sp>
    <dsp:sp modelId="{DCF73917-C362-4A62-B620-9DF141E41201}">
      <dsp:nvSpPr>
        <dsp:cNvPr id="0" name=""/>
        <dsp:cNvSpPr/>
      </dsp:nvSpPr>
      <dsp:spPr>
        <a:xfrm>
          <a:off x="1337974" y="2592283"/>
          <a:ext cx="1563026" cy="156302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200" b="1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патриот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200" b="1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и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200" b="1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гражданин</a:t>
          </a:r>
        </a:p>
      </dsp:txBody>
      <dsp:txXfrm>
        <a:off x="1566874" y="2821183"/>
        <a:ext cx="1105226" cy="110522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6A93BA0-18C5-4CE1-B591-30E1710AAEE9}">
      <dsp:nvSpPr>
        <dsp:cNvPr id="0" name=""/>
        <dsp:cNvSpPr/>
      </dsp:nvSpPr>
      <dsp:spPr>
        <a:xfrm>
          <a:off x="1026742" y="0"/>
          <a:ext cx="3055778" cy="239945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800" b="1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Критическое мышление- это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800" b="1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мышление…</a:t>
          </a:r>
        </a:p>
      </dsp:txBody>
      <dsp:txXfrm>
        <a:off x="1474250" y="351392"/>
        <a:ext cx="2160762" cy="1696672"/>
      </dsp:txXfrm>
    </dsp:sp>
    <dsp:sp modelId="{670490E6-D562-412A-B402-723A5209399A}">
      <dsp:nvSpPr>
        <dsp:cNvPr id="0" name=""/>
        <dsp:cNvSpPr/>
      </dsp:nvSpPr>
      <dsp:spPr>
        <a:xfrm rot="1678197">
          <a:off x="3689959" y="2377714"/>
          <a:ext cx="2231089" cy="34619"/>
        </a:xfrm>
        <a:custGeom>
          <a:avLst/>
          <a:gdLst/>
          <a:ahLst/>
          <a:cxnLst/>
          <a:rect l="0" t="0" r="0" b="0"/>
          <a:pathLst>
            <a:path>
              <a:moveTo>
                <a:pt x="0" y="17309"/>
              </a:moveTo>
              <a:lnTo>
                <a:pt x="2231089" y="1730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700" kern="1200"/>
        </a:p>
      </dsp:txBody>
      <dsp:txXfrm>
        <a:off x="4749727" y="2339247"/>
        <a:ext cx="111554" cy="111554"/>
      </dsp:txXfrm>
    </dsp:sp>
    <dsp:sp modelId="{FA9FA34F-C812-476A-8AA3-BD12E792BCC2}">
      <dsp:nvSpPr>
        <dsp:cNvPr id="0" name=""/>
        <dsp:cNvSpPr/>
      </dsp:nvSpPr>
      <dsp:spPr>
        <a:xfrm>
          <a:off x="5384921" y="2713656"/>
          <a:ext cx="2720841" cy="142298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600" b="1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конструктивное</a:t>
          </a:r>
        </a:p>
      </dsp:txBody>
      <dsp:txXfrm>
        <a:off x="5783379" y="2922048"/>
        <a:ext cx="1923925" cy="1006203"/>
      </dsp:txXfrm>
    </dsp:sp>
    <dsp:sp modelId="{12854503-B97B-4C5A-BBD9-C16BFA7B546E}">
      <dsp:nvSpPr>
        <dsp:cNvPr id="0" name=""/>
        <dsp:cNvSpPr/>
      </dsp:nvSpPr>
      <dsp:spPr>
        <a:xfrm rot="121830">
          <a:off x="4080551" y="1259943"/>
          <a:ext cx="1321446" cy="34619"/>
        </a:xfrm>
        <a:custGeom>
          <a:avLst/>
          <a:gdLst/>
          <a:ahLst/>
          <a:cxnLst/>
          <a:rect l="0" t="0" r="0" b="0"/>
          <a:pathLst>
            <a:path>
              <a:moveTo>
                <a:pt x="0" y="17309"/>
              </a:moveTo>
              <a:lnTo>
                <a:pt x="1321446" y="1730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4708238" y="1244216"/>
        <a:ext cx="66072" cy="66072"/>
      </dsp:txXfrm>
    </dsp:sp>
    <dsp:sp modelId="{B1717036-0709-479D-91B5-4AD37962A4A1}">
      <dsp:nvSpPr>
        <dsp:cNvPr id="0" name=""/>
        <dsp:cNvSpPr/>
      </dsp:nvSpPr>
      <dsp:spPr>
        <a:xfrm>
          <a:off x="5397121" y="678396"/>
          <a:ext cx="2961124" cy="134919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600" b="1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аргументированное</a:t>
          </a:r>
        </a:p>
      </dsp:txBody>
      <dsp:txXfrm>
        <a:off x="5830768" y="875982"/>
        <a:ext cx="2093830" cy="954027"/>
      </dsp:txXfrm>
    </dsp:sp>
    <dsp:sp modelId="{DA4B1BD1-F48D-447E-A0B7-DF0E9543F356}">
      <dsp:nvSpPr>
        <dsp:cNvPr id="0" name=""/>
        <dsp:cNvSpPr/>
      </dsp:nvSpPr>
      <dsp:spPr>
        <a:xfrm rot="3767429">
          <a:off x="2877463" y="2703148"/>
          <a:ext cx="918073" cy="34619"/>
        </a:xfrm>
        <a:custGeom>
          <a:avLst/>
          <a:gdLst/>
          <a:ahLst/>
          <a:cxnLst/>
          <a:rect l="0" t="0" r="0" b="0"/>
          <a:pathLst>
            <a:path>
              <a:moveTo>
                <a:pt x="0" y="17309"/>
              </a:moveTo>
              <a:lnTo>
                <a:pt x="918073" y="1730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3313548" y="2697506"/>
        <a:ext cx="45903" cy="45903"/>
      </dsp:txXfrm>
    </dsp:sp>
    <dsp:sp modelId="{6B4ECB98-3004-4878-B351-C0E5DED2BC95}">
      <dsp:nvSpPr>
        <dsp:cNvPr id="0" name=""/>
        <dsp:cNvSpPr/>
      </dsp:nvSpPr>
      <dsp:spPr>
        <a:xfrm>
          <a:off x="2441131" y="3111438"/>
          <a:ext cx="2864606" cy="130671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600" b="1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самостоятельное</a:t>
          </a:r>
        </a:p>
      </dsp:txBody>
      <dsp:txXfrm>
        <a:off x="2860643" y="3302801"/>
        <a:ext cx="2025582" cy="923985"/>
      </dsp:txXfrm>
    </dsp:sp>
    <dsp:sp modelId="{3EC87D9E-19F9-442B-B178-8211ADA2DE0A}">
      <dsp:nvSpPr>
        <dsp:cNvPr id="0" name=""/>
        <dsp:cNvSpPr/>
      </dsp:nvSpPr>
      <dsp:spPr>
        <a:xfrm rot="7090153">
          <a:off x="1743297" y="2419563"/>
          <a:ext cx="297677" cy="34619"/>
        </a:xfrm>
        <a:custGeom>
          <a:avLst/>
          <a:gdLst/>
          <a:ahLst/>
          <a:cxnLst/>
          <a:rect l="0" t="0" r="0" b="0"/>
          <a:pathLst>
            <a:path>
              <a:moveTo>
                <a:pt x="0" y="17309"/>
              </a:moveTo>
              <a:lnTo>
                <a:pt x="297677" y="1730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10800000">
        <a:off x="1884693" y="2429431"/>
        <a:ext cx="14883" cy="14883"/>
      </dsp:txXfrm>
    </dsp:sp>
    <dsp:sp modelId="{159FD303-129A-4662-B3AE-89F4FAB40BF4}">
      <dsp:nvSpPr>
        <dsp:cNvPr id="0" name=""/>
        <dsp:cNvSpPr/>
      </dsp:nvSpPr>
      <dsp:spPr>
        <a:xfrm>
          <a:off x="0" y="2554474"/>
          <a:ext cx="3009464" cy="121167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600" b="1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толерантное</a:t>
          </a:r>
        </a:p>
      </dsp:txBody>
      <dsp:txXfrm>
        <a:off x="440726" y="2731919"/>
        <a:ext cx="2128012" cy="85678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6A93BA0-18C5-4CE1-B591-30E1710AAEE9}">
      <dsp:nvSpPr>
        <dsp:cNvPr id="0" name=""/>
        <dsp:cNvSpPr/>
      </dsp:nvSpPr>
      <dsp:spPr>
        <a:xfrm>
          <a:off x="0" y="0"/>
          <a:ext cx="3094636" cy="254944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2000" b="1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Критическое мышление,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2000" b="1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его приемы и методы</a:t>
          </a:r>
        </a:p>
      </dsp:txBody>
      <dsp:txXfrm>
        <a:off x="453199" y="373358"/>
        <a:ext cx="2188238" cy="1802729"/>
      </dsp:txXfrm>
    </dsp:sp>
    <dsp:sp modelId="{670490E6-D562-412A-B402-723A5209399A}">
      <dsp:nvSpPr>
        <dsp:cNvPr id="0" name=""/>
        <dsp:cNvSpPr/>
      </dsp:nvSpPr>
      <dsp:spPr>
        <a:xfrm rot="795515">
          <a:off x="3014389" y="1782460"/>
          <a:ext cx="1545216" cy="39983"/>
        </a:xfrm>
        <a:custGeom>
          <a:avLst/>
          <a:gdLst/>
          <a:ahLst/>
          <a:cxnLst/>
          <a:rect l="0" t="0" r="0" b="0"/>
          <a:pathLst>
            <a:path>
              <a:moveTo>
                <a:pt x="0" y="19991"/>
              </a:moveTo>
              <a:lnTo>
                <a:pt x="1545216" y="1999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3748367" y="1763821"/>
        <a:ext cx="77260" cy="77260"/>
      </dsp:txXfrm>
    </dsp:sp>
    <dsp:sp modelId="{FA9FA34F-C812-476A-8AA3-BD12E792BCC2}">
      <dsp:nvSpPr>
        <dsp:cNvPr id="0" name=""/>
        <dsp:cNvSpPr/>
      </dsp:nvSpPr>
      <dsp:spPr>
        <a:xfrm>
          <a:off x="4400339" y="1495468"/>
          <a:ext cx="3142332" cy="164342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200" b="1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4. дебаты, дискуссии , ролевые исторические игры </a:t>
          </a:r>
          <a:r>
            <a:rPr kumimoji="0" lang="ru-RU" sz="1200" b="0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(аргументация собственной позиции , уважение к иной точке зрения)</a:t>
          </a:r>
        </a:p>
      </dsp:txBody>
      <dsp:txXfrm>
        <a:off x="4860523" y="1736142"/>
        <a:ext cx="2221964" cy="1162076"/>
      </dsp:txXfrm>
    </dsp:sp>
    <dsp:sp modelId="{12854503-B97B-4C5A-BBD9-C16BFA7B546E}">
      <dsp:nvSpPr>
        <dsp:cNvPr id="0" name=""/>
        <dsp:cNvSpPr/>
      </dsp:nvSpPr>
      <dsp:spPr>
        <a:xfrm rot="21278541">
          <a:off x="3081639" y="1044985"/>
          <a:ext cx="1404405" cy="39983"/>
        </a:xfrm>
        <a:custGeom>
          <a:avLst/>
          <a:gdLst/>
          <a:ahLst/>
          <a:cxnLst/>
          <a:rect l="0" t="0" r="0" b="0"/>
          <a:pathLst>
            <a:path>
              <a:moveTo>
                <a:pt x="0" y="19991"/>
              </a:moveTo>
              <a:lnTo>
                <a:pt x="1404405" y="1999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3748731" y="1029866"/>
        <a:ext cx="70220" cy="70220"/>
      </dsp:txXfrm>
    </dsp:sp>
    <dsp:sp modelId="{B1717036-0709-479D-91B5-4AD37962A4A1}">
      <dsp:nvSpPr>
        <dsp:cNvPr id="0" name=""/>
        <dsp:cNvSpPr/>
      </dsp:nvSpPr>
      <dsp:spPr>
        <a:xfrm>
          <a:off x="4439919" y="89043"/>
          <a:ext cx="3566472" cy="149434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200" b="1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5.проектная и исследовательская деятельность</a:t>
          </a:r>
        </a:p>
      </dsp:txBody>
      <dsp:txXfrm>
        <a:off x="4962217" y="307884"/>
        <a:ext cx="2521876" cy="1056658"/>
      </dsp:txXfrm>
    </dsp:sp>
    <dsp:sp modelId="{DA4B1BD1-F48D-447E-A0B7-DF0E9543F356}">
      <dsp:nvSpPr>
        <dsp:cNvPr id="0" name=""/>
        <dsp:cNvSpPr/>
      </dsp:nvSpPr>
      <dsp:spPr>
        <a:xfrm rot="1673515">
          <a:off x="2675033" y="2644767"/>
          <a:ext cx="2997001" cy="39983"/>
        </a:xfrm>
        <a:custGeom>
          <a:avLst/>
          <a:gdLst/>
          <a:ahLst/>
          <a:cxnLst/>
          <a:rect l="0" t="0" r="0" b="0"/>
          <a:pathLst>
            <a:path>
              <a:moveTo>
                <a:pt x="0" y="19991"/>
              </a:moveTo>
              <a:lnTo>
                <a:pt x="2997001" y="1999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kern="1200"/>
        </a:p>
      </dsp:txBody>
      <dsp:txXfrm>
        <a:off x="4098609" y="2589833"/>
        <a:ext cx="149850" cy="149850"/>
      </dsp:txXfrm>
    </dsp:sp>
    <dsp:sp modelId="{6B4ECB98-3004-4878-B351-C0E5DED2BC95}">
      <dsp:nvSpPr>
        <dsp:cNvPr id="0" name=""/>
        <dsp:cNvSpPr/>
      </dsp:nvSpPr>
      <dsp:spPr>
        <a:xfrm>
          <a:off x="4923680" y="3182782"/>
          <a:ext cx="3308367" cy="150913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200" b="1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3. проблемный диалог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200" b="0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 (постановка ключевого вопроса урока, постановка проблемы, противоречие)</a:t>
          </a:r>
        </a:p>
      </dsp:txBody>
      <dsp:txXfrm>
        <a:off x="5408179" y="3403790"/>
        <a:ext cx="2339369" cy="1067121"/>
      </dsp:txXfrm>
    </dsp:sp>
    <dsp:sp modelId="{91064CB1-C914-4112-A6C1-6B634D2BBE28}">
      <dsp:nvSpPr>
        <dsp:cNvPr id="0" name=""/>
        <dsp:cNvSpPr/>
      </dsp:nvSpPr>
      <dsp:spPr>
        <a:xfrm rot="3298812">
          <a:off x="2037578" y="2903196"/>
          <a:ext cx="1329712" cy="39983"/>
        </a:xfrm>
        <a:custGeom>
          <a:avLst/>
          <a:gdLst/>
          <a:ahLst/>
          <a:cxnLst/>
          <a:rect l="0" t="0" r="0" b="0"/>
          <a:pathLst>
            <a:path>
              <a:moveTo>
                <a:pt x="0" y="19991"/>
              </a:moveTo>
              <a:lnTo>
                <a:pt x="1329712" y="1999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2669192" y="2889944"/>
        <a:ext cx="66485" cy="66485"/>
      </dsp:txXfrm>
    </dsp:sp>
    <dsp:sp modelId="{E8FE8BF6-38E8-4F01-8325-3A3180E27C1D}">
      <dsp:nvSpPr>
        <dsp:cNvPr id="0" name=""/>
        <dsp:cNvSpPr/>
      </dsp:nvSpPr>
      <dsp:spPr>
        <a:xfrm>
          <a:off x="2306924" y="3407096"/>
          <a:ext cx="2545008" cy="153529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200" b="1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2. решение изобретательских задач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200" b="0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(пресс-конференция, </a:t>
          </a:r>
          <a:r>
            <a:rPr kumimoji="0" lang="ru-RU" sz="1200" b="0" i="0" u="none" strike="noStrike" kern="1200" cap="none" normalizeH="0" baseline="0" dirty="0" err="1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синектика</a:t>
          </a:r>
          <a:r>
            <a:rPr kumimoji="0" lang="ru-RU" sz="1200" b="0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)</a:t>
          </a:r>
        </a:p>
      </dsp:txBody>
      <dsp:txXfrm>
        <a:off x="2679632" y="3631935"/>
        <a:ext cx="1799592" cy="1085618"/>
      </dsp:txXfrm>
    </dsp:sp>
    <dsp:sp modelId="{A67CF6AD-B1CE-4CDE-A38E-CE23F6AC7561}">
      <dsp:nvSpPr>
        <dsp:cNvPr id="0" name=""/>
        <dsp:cNvSpPr/>
      </dsp:nvSpPr>
      <dsp:spPr>
        <a:xfrm rot="5514870">
          <a:off x="1370257" y="2659018"/>
          <a:ext cx="260240" cy="39983"/>
        </a:xfrm>
        <a:custGeom>
          <a:avLst/>
          <a:gdLst/>
          <a:ahLst/>
          <a:cxnLst/>
          <a:rect l="0" t="0" r="0" b="0"/>
          <a:pathLst>
            <a:path>
              <a:moveTo>
                <a:pt x="0" y="19991"/>
              </a:moveTo>
              <a:lnTo>
                <a:pt x="260240" y="1999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10800000">
        <a:off x="1493871" y="2672504"/>
        <a:ext cx="13012" cy="13012"/>
      </dsp:txXfrm>
    </dsp:sp>
    <dsp:sp modelId="{BCF916A9-F1DB-4B64-BB8E-B6BCB24322EA}">
      <dsp:nvSpPr>
        <dsp:cNvPr id="0" name=""/>
        <dsp:cNvSpPr/>
      </dsp:nvSpPr>
      <dsp:spPr>
        <a:xfrm>
          <a:off x="0" y="2808977"/>
          <a:ext cx="2946720" cy="135656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200" b="1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1. смысловое чтение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200" b="1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(</a:t>
          </a:r>
          <a:r>
            <a:rPr kumimoji="0" lang="ru-RU" sz="1200" b="0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выделение главной мысли , высказывание предположений)</a:t>
          </a:r>
        </a:p>
      </dsp:txBody>
      <dsp:txXfrm>
        <a:off x="431537" y="3007641"/>
        <a:ext cx="2083646" cy="95923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01783C-1D95-4DFD-8E9A-FB9DBEB470A2}">
      <dsp:nvSpPr>
        <dsp:cNvPr id="0" name=""/>
        <dsp:cNvSpPr/>
      </dsp:nvSpPr>
      <dsp:spPr>
        <a:xfrm>
          <a:off x="2882981" y="2140587"/>
          <a:ext cx="2592283" cy="1005236"/>
        </a:xfrm>
        <a:prstGeom prst="ellipse">
          <a:avLst/>
        </a:prstGeom>
        <a:solidFill>
          <a:schemeClr val="accent1">
            <a:hueOff val="0"/>
            <a:satOff val="0"/>
            <a:lumOff val="0"/>
            <a:alpha val="22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2800" b="1" i="0" u="none" strike="noStrike" kern="1200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imes New Roman" pitchFamily="18" charset="0"/>
              <a:cs typeface="Times New Roman" pitchFamily="18" charset="0"/>
            </a:rPr>
            <a:t>Петр </a:t>
          </a:r>
          <a:r>
            <a:rPr kumimoji="0" lang="en-US" sz="2800" b="1" i="0" u="none" strike="noStrike" kern="1200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imes New Roman" pitchFamily="18" charset="0"/>
              <a:cs typeface="Times New Roman" pitchFamily="18" charset="0"/>
            </a:rPr>
            <a:t>I</a:t>
          </a:r>
          <a:endParaRPr kumimoji="0" lang="ru-RU" sz="2800" b="1" i="0" u="none" strike="noStrike" kern="1200" cap="none" normalizeH="0" baseline="0" dirty="0" smtClean="0">
            <a:ln>
              <a:noFill/>
            </a:ln>
            <a:solidFill>
              <a:schemeClr val="tx2"/>
            </a:solidFill>
            <a:effectLst/>
            <a:latin typeface="Times New Roman" pitchFamily="18" charset="0"/>
            <a:cs typeface="Times New Roman" pitchFamily="18" charset="0"/>
          </a:endParaRPr>
        </a:p>
      </dsp:txBody>
      <dsp:txXfrm>
        <a:off x="3262612" y="2287800"/>
        <a:ext cx="1833021" cy="710810"/>
      </dsp:txXfrm>
    </dsp:sp>
    <dsp:sp modelId="{AFCB66E9-6BAC-412C-BEC2-0DFA39D8CE7E}">
      <dsp:nvSpPr>
        <dsp:cNvPr id="0" name=""/>
        <dsp:cNvSpPr/>
      </dsp:nvSpPr>
      <dsp:spPr>
        <a:xfrm rot="16200000">
          <a:off x="3611452" y="1562093"/>
          <a:ext cx="1135340" cy="21648"/>
        </a:xfrm>
        <a:custGeom>
          <a:avLst/>
          <a:gdLst/>
          <a:ahLst/>
          <a:cxnLst/>
          <a:rect l="0" t="0" r="0" b="0"/>
          <a:pathLst>
            <a:path>
              <a:moveTo>
                <a:pt x="0" y="10824"/>
              </a:moveTo>
              <a:lnTo>
                <a:pt x="1135340" y="1082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4150739" y="1544534"/>
        <a:ext cx="56767" cy="56767"/>
      </dsp:txXfrm>
    </dsp:sp>
    <dsp:sp modelId="{2B474A43-3BCB-4491-ABCF-69F90C612089}">
      <dsp:nvSpPr>
        <dsp:cNvPr id="0" name=""/>
        <dsp:cNvSpPr/>
      </dsp:nvSpPr>
      <dsp:spPr>
        <a:xfrm>
          <a:off x="3676504" y="11"/>
          <a:ext cx="1005236" cy="100523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200" b="0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бритье бород</a:t>
          </a:r>
        </a:p>
      </dsp:txBody>
      <dsp:txXfrm>
        <a:off x="3823717" y="147224"/>
        <a:ext cx="710810" cy="710810"/>
      </dsp:txXfrm>
    </dsp:sp>
    <dsp:sp modelId="{3123F926-4C3C-4D5C-A90A-ACCBC80DE499}">
      <dsp:nvSpPr>
        <dsp:cNvPr id="0" name=""/>
        <dsp:cNvSpPr/>
      </dsp:nvSpPr>
      <dsp:spPr>
        <a:xfrm rot="18360000">
          <a:off x="4320826" y="1736868"/>
          <a:ext cx="1017851" cy="21648"/>
        </a:xfrm>
        <a:custGeom>
          <a:avLst/>
          <a:gdLst/>
          <a:ahLst/>
          <a:cxnLst/>
          <a:rect l="0" t="0" r="0" b="0"/>
          <a:pathLst>
            <a:path>
              <a:moveTo>
                <a:pt x="0" y="10824"/>
              </a:moveTo>
              <a:lnTo>
                <a:pt x="1017851" y="1082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4804305" y="1722245"/>
        <a:ext cx="50892" cy="50892"/>
      </dsp:txXfrm>
    </dsp:sp>
    <dsp:sp modelId="{53A259DD-0BC6-4D50-AAC4-0A51C30B568A}">
      <dsp:nvSpPr>
        <dsp:cNvPr id="0" name=""/>
        <dsp:cNvSpPr/>
      </dsp:nvSpPr>
      <dsp:spPr>
        <a:xfrm>
          <a:off x="4921704" y="426717"/>
          <a:ext cx="1005236" cy="100523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200" b="0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флот</a:t>
          </a:r>
        </a:p>
      </dsp:txBody>
      <dsp:txXfrm>
        <a:off x="5068917" y="573930"/>
        <a:ext cx="710810" cy="710810"/>
      </dsp:txXfrm>
    </dsp:sp>
    <dsp:sp modelId="{85DA231D-EECA-415F-9AF3-65A0721AA10B}">
      <dsp:nvSpPr>
        <dsp:cNvPr id="0" name=""/>
        <dsp:cNvSpPr/>
      </dsp:nvSpPr>
      <dsp:spPr>
        <a:xfrm rot="20520000">
          <a:off x="5158634" y="2221318"/>
          <a:ext cx="571223" cy="21648"/>
        </a:xfrm>
        <a:custGeom>
          <a:avLst/>
          <a:gdLst/>
          <a:ahLst/>
          <a:cxnLst/>
          <a:rect l="0" t="0" r="0" b="0"/>
          <a:pathLst>
            <a:path>
              <a:moveTo>
                <a:pt x="0" y="10824"/>
              </a:moveTo>
              <a:lnTo>
                <a:pt x="571223" y="1082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5429966" y="2217861"/>
        <a:ext cx="28561" cy="28561"/>
      </dsp:txXfrm>
    </dsp:sp>
    <dsp:sp modelId="{C2EE7223-A51A-457D-8CE9-ABF484B56966}">
      <dsp:nvSpPr>
        <dsp:cNvPr id="0" name=""/>
        <dsp:cNvSpPr/>
      </dsp:nvSpPr>
      <dsp:spPr>
        <a:xfrm>
          <a:off x="5691279" y="1485947"/>
          <a:ext cx="1005236" cy="100523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200" b="0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прорубил окно в Европу</a:t>
          </a:r>
        </a:p>
      </dsp:txBody>
      <dsp:txXfrm>
        <a:off x="5838492" y="1633160"/>
        <a:ext cx="710810" cy="710810"/>
      </dsp:txXfrm>
    </dsp:sp>
    <dsp:sp modelId="{E47CC0B4-0397-47A8-A767-80F25B945C46}">
      <dsp:nvSpPr>
        <dsp:cNvPr id="0" name=""/>
        <dsp:cNvSpPr/>
      </dsp:nvSpPr>
      <dsp:spPr>
        <a:xfrm rot="1080000">
          <a:off x="5158634" y="3043445"/>
          <a:ext cx="571223" cy="21648"/>
        </a:xfrm>
        <a:custGeom>
          <a:avLst/>
          <a:gdLst/>
          <a:ahLst/>
          <a:cxnLst/>
          <a:rect l="0" t="0" r="0" b="0"/>
          <a:pathLst>
            <a:path>
              <a:moveTo>
                <a:pt x="0" y="10824"/>
              </a:moveTo>
              <a:lnTo>
                <a:pt x="571223" y="1082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5429966" y="3039988"/>
        <a:ext cx="28561" cy="28561"/>
      </dsp:txXfrm>
    </dsp:sp>
    <dsp:sp modelId="{53BA9CE8-8320-4D69-86AB-132662002E6F}">
      <dsp:nvSpPr>
        <dsp:cNvPr id="0" name=""/>
        <dsp:cNvSpPr/>
      </dsp:nvSpPr>
      <dsp:spPr>
        <a:xfrm>
          <a:off x="5691279" y="2795227"/>
          <a:ext cx="1005236" cy="100523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050" b="0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реформатор</a:t>
          </a:r>
        </a:p>
      </dsp:txBody>
      <dsp:txXfrm>
        <a:off x="5838492" y="2942440"/>
        <a:ext cx="710810" cy="710810"/>
      </dsp:txXfrm>
    </dsp:sp>
    <dsp:sp modelId="{BAF8D5DB-C352-460C-BEBA-E595318828AE}">
      <dsp:nvSpPr>
        <dsp:cNvPr id="0" name=""/>
        <dsp:cNvSpPr/>
      </dsp:nvSpPr>
      <dsp:spPr>
        <a:xfrm rot="3240000">
          <a:off x="4320826" y="3527895"/>
          <a:ext cx="1017851" cy="21648"/>
        </a:xfrm>
        <a:custGeom>
          <a:avLst/>
          <a:gdLst/>
          <a:ahLst/>
          <a:cxnLst/>
          <a:rect l="0" t="0" r="0" b="0"/>
          <a:pathLst>
            <a:path>
              <a:moveTo>
                <a:pt x="0" y="10824"/>
              </a:moveTo>
              <a:lnTo>
                <a:pt x="1017851" y="1082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4804305" y="3513273"/>
        <a:ext cx="50892" cy="50892"/>
      </dsp:txXfrm>
    </dsp:sp>
    <dsp:sp modelId="{11168365-11E7-4D41-97A1-C1DE76D0A4D6}">
      <dsp:nvSpPr>
        <dsp:cNvPr id="0" name=""/>
        <dsp:cNvSpPr/>
      </dsp:nvSpPr>
      <dsp:spPr>
        <a:xfrm>
          <a:off x="4921704" y="3854457"/>
          <a:ext cx="1005236" cy="100523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100" b="0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Петербург</a:t>
          </a:r>
        </a:p>
      </dsp:txBody>
      <dsp:txXfrm>
        <a:off x="5068917" y="4001670"/>
        <a:ext cx="710810" cy="710810"/>
      </dsp:txXfrm>
    </dsp:sp>
    <dsp:sp modelId="{670490E6-D562-412A-B402-723A5209399A}">
      <dsp:nvSpPr>
        <dsp:cNvPr id="0" name=""/>
        <dsp:cNvSpPr/>
      </dsp:nvSpPr>
      <dsp:spPr>
        <a:xfrm rot="5400000">
          <a:off x="3622511" y="3691611"/>
          <a:ext cx="1113223" cy="21648"/>
        </a:xfrm>
        <a:custGeom>
          <a:avLst/>
          <a:gdLst/>
          <a:ahLst/>
          <a:cxnLst/>
          <a:rect l="0" t="0" r="0" b="0"/>
          <a:pathLst>
            <a:path>
              <a:moveTo>
                <a:pt x="0" y="10824"/>
              </a:moveTo>
              <a:lnTo>
                <a:pt x="1113223" y="1082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4151292" y="3674605"/>
        <a:ext cx="55661" cy="55661"/>
      </dsp:txXfrm>
    </dsp:sp>
    <dsp:sp modelId="{FA9FA34F-C812-476A-8AA3-BD12E792BCC2}">
      <dsp:nvSpPr>
        <dsp:cNvPr id="0" name=""/>
        <dsp:cNvSpPr/>
      </dsp:nvSpPr>
      <dsp:spPr>
        <a:xfrm>
          <a:off x="3676504" y="4259047"/>
          <a:ext cx="1005236" cy="100523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200" b="0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великий деятель</a:t>
          </a:r>
        </a:p>
      </dsp:txBody>
      <dsp:txXfrm>
        <a:off x="3823717" y="4406260"/>
        <a:ext cx="710810" cy="710810"/>
      </dsp:txXfrm>
    </dsp:sp>
    <dsp:sp modelId="{76783817-576D-417E-989E-3637E4EB9747}">
      <dsp:nvSpPr>
        <dsp:cNvPr id="0" name=""/>
        <dsp:cNvSpPr/>
      </dsp:nvSpPr>
      <dsp:spPr>
        <a:xfrm rot="7560000">
          <a:off x="3019568" y="3527895"/>
          <a:ext cx="1017851" cy="21648"/>
        </a:xfrm>
        <a:custGeom>
          <a:avLst/>
          <a:gdLst/>
          <a:ahLst/>
          <a:cxnLst/>
          <a:rect l="0" t="0" r="0" b="0"/>
          <a:pathLst>
            <a:path>
              <a:moveTo>
                <a:pt x="0" y="10824"/>
              </a:moveTo>
              <a:lnTo>
                <a:pt x="1017851" y="1082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10800000">
        <a:off x="3503047" y="3513273"/>
        <a:ext cx="50892" cy="50892"/>
      </dsp:txXfrm>
    </dsp:sp>
    <dsp:sp modelId="{96563EA2-91C1-41D7-88A9-7B9F13A52677}">
      <dsp:nvSpPr>
        <dsp:cNvPr id="0" name=""/>
        <dsp:cNvSpPr/>
      </dsp:nvSpPr>
      <dsp:spPr>
        <a:xfrm>
          <a:off x="2431305" y="3854457"/>
          <a:ext cx="1005236" cy="100523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000" b="0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современная европейская одежда</a:t>
          </a:r>
        </a:p>
      </dsp:txBody>
      <dsp:txXfrm>
        <a:off x="2578518" y="4001670"/>
        <a:ext cx="710810" cy="710810"/>
      </dsp:txXfrm>
    </dsp:sp>
    <dsp:sp modelId="{12854503-B97B-4C5A-BBD9-C16BFA7B546E}">
      <dsp:nvSpPr>
        <dsp:cNvPr id="0" name=""/>
        <dsp:cNvSpPr/>
      </dsp:nvSpPr>
      <dsp:spPr>
        <a:xfrm rot="9720000">
          <a:off x="2628387" y="3043445"/>
          <a:ext cx="571223" cy="21648"/>
        </a:xfrm>
        <a:custGeom>
          <a:avLst/>
          <a:gdLst/>
          <a:ahLst/>
          <a:cxnLst/>
          <a:rect l="0" t="0" r="0" b="0"/>
          <a:pathLst>
            <a:path>
              <a:moveTo>
                <a:pt x="0" y="10824"/>
              </a:moveTo>
              <a:lnTo>
                <a:pt x="571223" y="1082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10800000">
        <a:off x="2899718" y="3039988"/>
        <a:ext cx="28561" cy="28561"/>
      </dsp:txXfrm>
    </dsp:sp>
    <dsp:sp modelId="{B1717036-0709-479D-91B5-4AD37962A4A1}">
      <dsp:nvSpPr>
        <dsp:cNvPr id="0" name=""/>
        <dsp:cNvSpPr/>
      </dsp:nvSpPr>
      <dsp:spPr>
        <a:xfrm>
          <a:off x="1661729" y="2795227"/>
          <a:ext cx="1005236" cy="100523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050" b="0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картофель</a:t>
          </a:r>
        </a:p>
      </dsp:txBody>
      <dsp:txXfrm>
        <a:off x="1808942" y="2942440"/>
        <a:ext cx="710810" cy="710810"/>
      </dsp:txXfrm>
    </dsp:sp>
    <dsp:sp modelId="{DA4B1BD1-F48D-447E-A0B7-DF0E9543F356}">
      <dsp:nvSpPr>
        <dsp:cNvPr id="0" name=""/>
        <dsp:cNvSpPr/>
      </dsp:nvSpPr>
      <dsp:spPr>
        <a:xfrm rot="11880000">
          <a:off x="2628387" y="2221318"/>
          <a:ext cx="571223" cy="21648"/>
        </a:xfrm>
        <a:custGeom>
          <a:avLst/>
          <a:gdLst/>
          <a:ahLst/>
          <a:cxnLst/>
          <a:rect l="0" t="0" r="0" b="0"/>
          <a:pathLst>
            <a:path>
              <a:moveTo>
                <a:pt x="0" y="10824"/>
              </a:moveTo>
              <a:lnTo>
                <a:pt x="571223" y="1082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10800000">
        <a:off x="2899718" y="2217861"/>
        <a:ext cx="28561" cy="28561"/>
      </dsp:txXfrm>
    </dsp:sp>
    <dsp:sp modelId="{6B4ECB98-3004-4878-B351-C0E5DED2BC95}">
      <dsp:nvSpPr>
        <dsp:cNvPr id="0" name=""/>
        <dsp:cNvSpPr/>
      </dsp:nvSpPr>
      <dsp:spPr>
        <a:xfrm>
          <a:off x="1661729" y="1485947"/>
          <a:ext cx="1005236" cy="100523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200" b="0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Новый год</a:t>
          </a:r>
        </a:p>
      </dsp:txBody>
      <dsp:txXfrm>
        <a:off x="1808942" y="1633160"/>
        <a:ext cx="710810" cy="710810"/>
      </dsp:txXfrm>
    </dsp:sp>
    <dsp:sp modelId="{3EC87D9E-19F9-442B-B178-8211ADA2DE0A}">
      <dsp:nvSpPr>
        <dsp:cNvPr id="0" name=""/>
        <dsp:cNvSpPr/>
      </dsp:nvSpPr>
      <dsp:spPr>
        <a:xfrm rot="14040000">
          <a:off x="3019568" y="1736868"/>
          <a:ext cx="1017851" cy="21648"/>
        </a:xfrm>
        <a:custGeom>
          <a:avLst/>
          <a:gdLst/>
          <a:ahLst/>
          <a:cxnLst/>
          <a:rect l="0" t="0" r="0" b="0"/>
          <a:pathLst>
            <a:path>
              <a:moveTo>
                <a:pt x="0" y="10824"/>
              </a:moveTo>
              <a:lnTo>
                <a:pt x="1017851" y="1082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10800000">
        <a:off x="3503047" y="1722245"/>
        <a:ext cx="50892" cy="50892"/>
      </dsp:txXfrm>
    </dsp:sp>
    <dsp:sp modelId="{159FD303-129A-4662-B3AE-89F4FAB40BF4}">
      <dsp:nvSpPr>
        <dsp:cNvPr id="0" name=""/>
        <dsp:cNvSpPr/>
      </dsp:nvSpPr>
      <dsp:spPr>
        <a:xfrm>
          <a:off x="2431305" y="426717"/>
          <a:ext cx="1005236" cy="100523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200" b="0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Романов</a:t>
          </a:r>
        </a:p>
      </dsp:txBody>
      <dsp:txXfrm>
        <a:off x="2578518" y="573930"/>
        <a:ext cx="710810" cy="71081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C22736-C506-4CD1-8DD3-368C183DF681}">
      <dsp:nvSpPr>
        <dsp:cNvPr id="0" name=""/>
        <dsp:cNvSpPr/>
      </dsp:nvSpPr>
      <dsp:spPr>
        <a:xfrm>
          <a:off x="2597768" y="1128154"/>
          <a:ext cx="3450904" cy="2896823"/>
        </a:xfrm>
        <a:prstGeom prst="ellipse">
          <a:avLst/>
        </a:prstGeom>
        <a:solidFill>
          <a:schemeClr val="accent1">
            <a:hueOff val="0"/>
            <a:satOff val="0"/>
            <a:lumOff val="0"/>
            <a:alpha val="28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400" b="1" i="0" u="none" strike="noStrike" kern="1200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imes New Roman" pitchFamily="18" charset="0"/>
              <a:cs typeface="Times New Roman" pitchFamily="18" charset="0"/>
            </a:rPr>
            <a:t>ПРАВООХРАНИТЕЛЬНЫЕ ОРГАНЫ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400" b="1" i="0" u="none" strike="noStrike" kern="1200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imes New Roman" pitchFamily="18" charset="0"/>
              <a:cs typeface="Times New Roman" pitchFamily="18" charset="0"/>
            </a:rPr>
            <a:t>РФ</a:t>
          </a:r>
        </a:p>
      </dsp:txBody>
      <dsp:txXfrm>
        <a:off x="3103141" y="1552384"/>
        <a:ext cx="2440158" cy="2048363"/>
      </dsp:txXfrm>
    </dsp:sp>
    <dsp:sp modelId="{7905DDBF-0FA3-4AA0-AAF8-487AE1BB1FCF}">
      <dsp:nvSpPr>
        <dsp:cNvPr id="0" name=""/>
        <dsp:cNvSpPr/>
      </dsp:nvSpPr>
      <dsp:spPr>
        <a:xfrm rot="6196842">
          <a:off x="4403271" y="1342857"/>
          <a:ext cx="415224" cy="29954"/>
        </a:xfrm>
        <a:custGeom>
          <a:avLst/>
          <a:gdLst/>
          <a:ahLst/>
          <a:cxnLst/>
          <a:rect l="0" t="0" r="0" b="0"/>
          <a:pathLst>
            <a:path>
              <a:moveTo>
                <a:pt x="0" y="14977"/>
              </a:moveTo>
              <a:lnTo>
                <a:pt x="415224" y="1497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b="1" i="0" u="none" kern="1200">
            <a:effectLst/>
            <a:latin typeface="Times New Roman" pitchFamily="18" charset="0"/>
            <a:cs typeface="Times New Roman" pitchFamily="18" charset="0"/>
          </a:endParaRPr>
        </a:p>
      </dsp:txBody>
      <dsp:txXfrm rot="10800000">
        <a:off x="4600502" y="1347454"/>
        <a:ext cx="20761" cy="20761"/>
      </dsp:txXfrm>
    </dsp:sp>
    <dsp:sp modelId="{EE6E9E6A-1454-4A05-A6A9-DBE85933E05D}">
      <dsp:nvSpPr>
        <dsp:cNvPr id="0" name=""/>
        <dsp:cNvSpPr/>
      </dsp:nvSpPr>
      <dsp:spPr>
        <a:xfrm>
          <a:off x="3720346" y="69625"/>
          <a:ext cx="2034813" cy="1501401"/>
        </a:xfrm>
        <a:prstGeom prst="ellipse">
          <a:avLst/>
        </a:prstGeom>
        <a:solidFill>
          <a:schemeClr val="accent1">
            <a:hueOff val="0"/>
            <a:satOff val="0"/>
            <a:lumOff val="0"/>
            <a:alpha val="33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800" b="1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прокуратура</a:t>
          </a:r>
        </a:p>
      </dsp:txBody>
      <dsp:txXfrm>
        <a:off x="4018337" y="289500"/>
        <a:ext cx="1438831" cy="1061651"/>
      </dsp:txXfrm>
    </dsp:sp>
    <dsp:sp modelId="{0EC2D184-9867-4A9C-8125-267DD8A9B14E}">
      <dsp:nvSpPr>
        <dsp:cNvPr id="0" name=""/>
        <dsp:cNvSpPr/>
      </dsp:nvSpPr>
      <dsp:spPr>
        <a:xfrm rot="9149076">
          <a:off x="5570238" y="1851522"/>
          <a:ext cx="232225" cy="29954"/>
        </a:xfrm>
        <a:custGeom>
          <a:avLst/>
          <a:gdLst/>
          <a:ahLst/>
          <a:cxnLst/>
          <a:rect l="0" t="0" r="0" b="0"/>
          <a:pathLst>
            <a:path>
              <a:moveTo>
                <a:pt x="0" y="14977"/>
              </a:moveTo>
              <a:lnTo>
                <a:pt x="232225" y="1497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b="1" i="0" u="none" kern="1200">
            <a:effectLst/>
            <a:latin typeface="Times New Roman" pitchFamily="18" charset="0"/>
            <a:cs typeface="Times New Roman" pitchFamily="18" charset="0"/>
          </a:endParaRPr>
        </a:p>
      </dsp:txBody>
      <dsp:txXfrm rot="10800000">
        <a:off x="5680545" y="1860694"/>
        <a:ext cx="11611" cy="11611"/>
      </dsp:txXfrm>
    </dsp:sp>
    <dsp:sp modelId="{49909F40-00DD-4065-A162-FB33EFAED830}">
      <dsp:nvSpPr>
        <dsp:cNvPr id="0" name=""/>
        <dsp:cNvSpPr/>
      </dsp:nvSpPr>
      <dsp:spPr>
        <a:xfrm>
          <a:off x="5463042" y="573057"/>
          <a:ext cx="1927246" cy="1815611"/>
        </a:xfrm>
        <a:prstGeom prst="ellipse">
          <a:avLst/>
        </a:prstGeom>
        <a:solidFill>
          <a:schemeClr val="accent1">
            <a:hueOff val="0"/>
            <a:satOff val="0"/>
            <a:lumOff val="0"/>
            <a:alpha val="32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800" b="1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таможня</a:t>
          </a:r>
        </a:p>
      </dsp:txBody>
      <dsp:txXfrm>
        <a:off x="5745281" y="838947"/>
        <a:ext cx="1362768" cy="1283831"/>
      </dsp:txXfrm>
    </dsp:sp>
    <dsp:sp modelId="{BB89E566-0856-4F39-BEFB-DDCF494351EF}">
      <dsp:nvSpPr>
        <dsp:cNvPr id="0" name=""/>
        <dsp:cNvSpPr/>
      </dsp:nvSpPr>
      <dsp:spPr>
        <a:xfrm rot="11845836">
          <a:off x="5571064" y="3012542"/>
          <a:ext cx="376921" cy="29954"/>
        </a:xfrm>
        <a:custGeom>
          <a:avLst/>
          <a:gdLst/>
          <a:ahLst/>
          <a:cxnLst/>
          <a:rect l="0" t="0" r="0" b="0"/>
          <a:pathLst>
            <a:path>
              <a:moveTo>
                <a:pt x="0" y="14977"/>
              </a:moveTo>
              <a:lnTo>
                <a:pt x="376921" y="1497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b="1" i="0" u="none" kern="1200">
            <a:effectLst/>
            <a:latin typeface="Times New Roman" pitchFamily="18" charset="0"/>
            <a:cs typeface="Times New Roman" pitchFamily="18" charset="0"/>
          </a:endParaRPr>
        </a:p>
      </dsp:txBody>
      <dsp:txXfrm rot="10800000">
        <a:off x="5750102" y="3018096"/>
        <a:ext cx="18846" cy="18846"/>
      </dsp:txXfrm>
    </dsp:sp>
    <dsp:sp modelId="{5A9EAA1F-B698-4EFE-97DF-C65DF064183F}">
      <dsp:nvSpPr>
        <dsp:cNvPr id="0" name=""/>
        <dsp:cNvSpPr/>
      </dsp:nvSpPr>
      <dsp:spPr>
        <a:xfrm>
          <a:off x="5537477" y="2308036"/>
          <a:ext cx="1870202" cy="1886717"/>
        </a:xfrm>
        <a:prstGeom prst="ellipse">
          <a:avLst/>
        </a:prstGeom>
        <a:solidFill>
          <a:schemeClr val="accent1">
            <a:hueOff val="0"/>
            <a:satOff val="0"/>
            <a:lumOff val="0"/>
            <a:alpha val="28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800" b="1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суды </a:t>
          </a:r>
        </a:p>
      </dsp:txBody>
      <dsp:txXfrm>
        <a:off x="5811362" y="2584339"/>
        <a:ext cx="1322432" cy="1334111"/>
      </dsp:txXfrm>
    </dsp:sp>
    <dsp:sp modelId="{5B9D3205-1E7D-4E26-9544-F00C11F0F8C7}">
      <dsp:nvSpPr>
        <dsp:cNvPr id="0" name=""/>
        <dsp:cNvSpPr/>
      </dsp:nvSpPr>
      <dsp:spPr>
        <a:xfrm rot="15241788">
          <a:off x="4384687" y="3712396"/>
          <a:ext cx="535748" cy="29954"/>
        </a:xfrm>
        <a:custGeom>
          <a:avLst/>
          <a:gdLst/>
          <a:ahLst/>
          <a:cxnLst/>
          <a:rect l="0" t="0" r="0" b="0"/>
          <a:pathLst>
            <a:path>
              <a:moveTo>
                <a:pt x="0" y="14977"/>
              </a:moveTo>
              <a:lnTo>
                <a:pt x="535748" y="1497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b="1" i="0" u="none" kern="1200">
            <a:effectLst/>
            <a:latin typeface="Times New Roman" pitchFamily="18" charset="0"/>
            <a:cs typeface="Times New Roman" pitchFamily="18" charset="0"/>
          </a:endParaRPr>
        </a:p>
      </dsp:txBody>
      <dsp:txXfrm rot="10800000">
        <a:off x="4639168" y="3713980"/>
        <a:ext cx="26787" cy="26787"/>
      </dsp:txXfrm>
    </dsp:sp>
    <dsp:sp modelId="{5AE9F321-2FEF-4989-8419-4DAA9783A74F}">
      <dsp:nvSpPr>
        <dsp:cNvPr id="0" name=""/>
        <dsp:cNvSpPr/>
      </dsp:nvSpPr>
      <dsp:spPr>
        <a:xfrm>
          <a:off x="3799612" y="3453015"/>
          <a:ext cx="1975756" cy="1491676"/>
        </a:xfrm>
        <a:prstGeom prst="ellipse">
          <a:avLst/>
        </a:prstGeom>
        <a:solidFill>
          <a:schemeClr val="accent1">
            <a:hueOff val="0"/>
            <a:satOff val="0"/>
            <a:lumOff val="0"/>
            <a:alpha val="33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800" b="1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полиция</a:t>
          </a:r>
        </a:p>
      </dsp:txBody>
      <dsp:txXfrm>
        <a:off x="4088955" y="3671466"/>
        <a:ext cx="1397070" cy="1054774"/>
      </dsp:txXfrm>
    </dsp:sp>
    <dsp:sp modelId="{314B3C76-F67F-4825-835D-CF9A931AC8D7}">
      <dsp:nvSpPr>
        <dsp:cNvPr id="0" name=""/>
        <dsp:cNvSpPr/>
      </dsp:nvSpPr>
      <dsp:spPr>
        <a:xfrm rot="19093482">
          <a:off x="3109178" y="3532004"/>
          <a:ext cx="255498" cy="29954"/>
        </a:xfrm>
        <a:custGeom>
          <a:avLst/>
          <a:gdLst/>
          <a:ahLst/>
          <a:cxnLst/>
          <a:rect l="0" t="0" r="0" b="0"/>
          <a:pathLst>
            <a:path>
              <a:moveTo>
                <a:pt x="0" y="14977"/>
              </a:moveTo>
              <a:lnTo>
                <a:pt x="255498" y="1497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b="1" i="0" u="none" kern="1200">
            <a:effectLst/>
            <a:latin typeface="Times New Roman" pitchFamily="18" charset="0"/>
            <a:cs typeface="Times New Roman" pitchFamily="18" charset="0"/>
          </a:endParaRPr>
        </a:p>
      </dsp:txBody>
      <dsp:txXfrm>
        <a:off x="3230540" y="3540594"/>
        <a:ext cx="12774" cy="12774"/>
      </dsp:txXfrm>
    </dsp:sp>
    <dsp:sp modelId="{43F263F3-6E4E-4E34-834D-EB0520532036}">
      <dsp:nvSpPr>
        <dsp:cNvPr id="0" name=""/>
        <dsp:cNvSpPr/>
      </dsp:nvSpPr>
      <dsp:spPr>
        <a:xfrm>
          <a:off x="1611773" y="3306080"/>
          <a:ext cx="2132287" cy="1480562"/>
        </a:xfrm>
        <a:prstGeom prst="ellipse">
          <a:avLst/>
        </a:prstGeom>
        <a:solidFill>
          <a:schemeClr val="accent1">
            <a:hueOff val="0"/>
            <a:satOff val="0"/>
            <a:lumOff val="0"/>
            <a:alpha val="38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800" b="1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нотариат</a:t>
          </a:r>
        </a:p>
      </dsp:txBody>
      <dsp:txXfrm>
        <a:off x="1924039" y="3522903"/>
        <a:ext cx="1507755" cy="1046916"/>
      </dsp:txXfrm>
    </dsp:sp>
    <dsp:sp modelId="{0FBB9C25-7ABE-49D3-9358-443A745436D8}">
      <dsp:nvSpPr>
        <dsp:cNvPr id="0" name=""/>
        <dsp:cNvSpPr/>
      </dsp:nvSpPr>
      <dsp:spPr>
        <a:xfrm rot="2646792">
          <a:off x="3145201" y="1586508"/>
          <a:ext cx="344555" cy="29954"/>
        </a:xfrm>
        <a:custGeom>
          <a:avLst/>
          <a:gdLst/>
          <a:ahLst/>
          <a:cxnLst/>
          <a:rect l="0" t="0" r="0" b="0"/>
          <a:pathLst>
            <a:path>
              <a:moveTo>
                <a:pt x="0" y="14977"/>
              </a:moveTo>
              <a:lnTo>
                <a:pt x="344555" y="1497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b="1" i="0" u="none" kern="1200">
            <a:effectLst/>
            <a:latin typeface="Times New Roman" pitchFamily="18" charset="0"/>
            <a:cs typeface="Times New Roman" pitchFamily="18" charset="0"/>
          </a:endParaRPr>
        </a:p>
      </dsp:txBody>
      <dsp:txXfrm>
        <a:off x="3308864" y="1592871"/>
        <a:ext cx="17227" cy="17227"/>
      </dsp:txXfrm>
    </dsp:sp>
    <dsp:sp modelId="{09FA09F5-F571-40CA-95D5-A03C2EC9310E}">
      <dsp:nvSpPr>
        <dsp:cNvPr id="0" name=""/>
        <dsp:cNvSpPr/>
      </dsp:nvSpPr>
      <dsp:spPr>
        <a:xfrm>
          <a:off x="1678319" y="245377"/>
          <a:ext cx="2183207" cy="1650489"/>
        </a:xfrm>
        <a:prstGeom prst="ellipse">
          <a:avLst/>
        </a:prstGeom>
        <a:solidFill>
          <a:schemeClr val="accent1">
            <a:hueOff val="0"/>
            <a:satOff val="0"/>
            <a:lumOff val="0"/>
            <a:alpha val="32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800" b="1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ФСБ</a:t>
          </a:r>
        </a:p>
      </dsp:txBody>
      <dsp:txXfrm>
        <a:off x="1998042" y="487086"/>
        <a:ext cx="1543761" cy="1167071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892332-F7C3-46DC-BB3C-7D2556CE059E}" type="datetimeFigureOut">
              <a:rPr lang="ru-RU" smtClean="0"/>
              <a:t>25.02.2022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0E0A29-EF1C-457A-97EC-1D909C2FDF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9184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2662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fld id="{05B42ACB-C4BC-431A-BC65-9054A03DDC6F}" type="slidenum">
              <a:rPr lang="ru-RU" smtClean="0"/>
              <a:pPr eaLnBrk="1" hangingPunct="1"/>
              <a:t>4</a:t>
            </a:fld>
            <a:endParaRPr 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2765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fld id="{41C49313-215A-4BB6-9004-0DF831CCD830}" type="slidenum">
              <a:rPr lang="ru-RU" smtClean="0"/>
              <a:pPr eaLnBrk="1" hangingPunct="1"/>
              <a:t>5</a:t>
            </a:fld>
            <a:endParaRPr lang="ru-RU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2867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fld id="{E572A1E8-8682-4877-A9F8-B8AB8E2141FC}" type="slidenum">
              <a:rPr lang="ru-RU" smtClean="0"/>
              <a:pPr eaLnBrk="1" hangingPunct="1"/>
              <a:t>6</a:t>
            </a:fld>
            <a:endParaRPr lang="ru-RU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2970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fld id="{C65F7614-6A9D-4DBF-9197-3F3EDB098234}" type="slidenum">
              <a:rPr lang="ru-RU" smtClean="0"/>
              <a:pPr eaLnBrk="1" hangingPunct="1"/>
              <a:t>7</a:t>
            </a:fld>
            <a:endParaRPr lang="ru-RU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3072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fld id="{7465BE0C-3527-4CDC-A9A9-89CDA4A12CD9}" type="slidenum">
              <a:rPr lang="ru-RU" smtClean="0">
                <a:solidFill>
                  <a:srgbClr val="000000"/>
                </a:solidFill>
              </a:rPr>
              <a:pPr eaLnBrk="1" hangingPunct="1"/>
              <a:t>12</a:t>
            </a:fld>
            <a:endParaRPr lang="ru-RU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3174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fld id="{337C6975-CF5D-4183-9F21-DA74BA6D8312}" type="slidenum">
              <a:rPr lang="ru-RU" smtClean="0">
                <a:solidFill>
                  <a:srgbClr val="000000"/>
                </a:solidFill>
              </a:rPr>
              <a:pPr eaLnBrk="1" hangingPunct="1"/>
              <a:t>13</a:t>
            </a:fld>
            <a:endParaRPr lang="ru-RU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12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/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032368-1FE0-4972-9BC2-FF4A3156AFE7}" type="slidenum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6699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91F9E3-D87F-4B13-827D-809CD947FA93}" type="slidenum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78970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8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4CB577-B098-476F-8AED-7363FC0FC6B8}" type="slidenum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33797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BB0EA5-FCCD-4CAD-938E-0C33A3A2DEAE}" type="slidenum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68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ABD5DE-420B-41CF-98A7-2A56F5FC9109}" type="slidenum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96008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02F0DC-6689-4A7C-9569-57605B32CFD2}" type="slidenum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96308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96B5C9-F766-4880-AFD4-2F5B2BF76C2E}" type="slidenum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43688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/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F09B6B-4486-4E87-A4A3-A4F8FBCAD83A}" type="slidenum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39358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Rectangle 9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 rtlCol="0"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/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C5F611-EE54-40E3-A8F1-EF7589ECF793}" type="slidenum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91035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A8EBBD-9D9B-4EB4-AD2C-B189CC90EAE2}" type="slidenum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422321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DDAC05-68FD-4BE1-91D7-8388800F4250}" type="slidenum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257839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0938" y="214313"/>
            <a:ext cx="7793037" cy="146208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1182688" y="2017713"/>
            <a:ext cx="7772400" cy="4114800"/>
          </a:xfrm>
        </p:spPr>
        <p:txBody>
          <a:bodyPr rtlCol="0">
            <a:normAutofit/>
          </a:bodyPr>
          <a:lstStyle/>
          <a:p>
            <a:pPr lvl="0"/>
            <a:endParaRPr lang="ru-RU" noProof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C2F214-2976-469C-8DD4-7DF52B3B727B}" type="slidenum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384118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25.02.2022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725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875" y="4371975"/>
            <a:ext cx="6511925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3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143000" y="731838"/>
            <a:ext cx="6400800" cy="347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  <a:latin typeface="Tahoma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172200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  <a:latin typeface="Tahoma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03CDF5C-41A1-4CA4-A015-726739DA09A6}" type="slidenum">
              <a:rPr lang="ru-RU">
                <a:solidFill>
                  <a:prstClr val="black">
                    <a:lumMod val="50000"/>
                    <a:lumOff val="50000"/>
                  </a:prstClr>
                </a:solidFill>
                <a:latin typeface="Tahoma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2279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iming>
    <p:tnLst>
      <p:par>
        <p:cTn id="1" dur="indefinite" restart="never" nodeType="tmRoot"/>
      </p:par>
    </p:tnLst>
  </p:timing>
  <p:txStyles>
    <p:titleStyle>
      <a:lvl1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2pPr>
      <a:lvl3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3pPr>
      <a:lvl4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4pPr>
      <a:lvl5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2200" kern="1200">
          <a:solidFill>
            <a:srgbClr val="404040"/>
          </a:solidFill>
          <a:latin typeface="+mn-lt"/>
          <a:ea typeface="+mn-ea"/>
          <a:cs typeface="+mn-cs"/>
        </a:defRPr>
      </a:lvl1pPr>
      <a:lvl2pPr marL="547688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2000" kern="1200">
          <a:solidFill>
            <a:srgbClr val="404040"/>
          </a:solidFill>
          <a:latin typeface="+mn-lt"/>
          <a:ea typeface="+mn-ea"/>
          <a:cs typeface="+mn-cs"/>
        </a:defRPr>
      </a:lvl2pPr>
      <a:lvl3pPr marL="822325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2400" kern="1200">
          <a:solidFill>
            <a:srgbClr val="404040"/>
          </a:solidFill>
          <a:latin typeface="+mn-lt"/>
          <a:ea typeface="+mn-ea"/>
          <a:cs typeface="+mn-cs"/>
        </a:defRPr>
      </a:lvl3pPr>
      <a:lvl4pPr marL="1096963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1600" kern="1200">
          <a:solidFill>
            <a:srgbClr val="404040"/>
          </a:solidFill>
          <a:latin typeface="+mn-lt"/>
          <a:ea typeface="+mn-ea"/>
          <a:cs typeface="+mn-cs"/>
        </a:defRPr>
      </a:lvl4pPr>
      <a:lvl5pPr marL="1389063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1400" kern="1200">
          <a:solidFill>
            <a:srgbClr val="404040"/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13" Type="http://schemas.openxmlformats.org/officeDocument/2006/relationships/image" Target="../media/image16.jpeg"/><Relationship Id="rId3" Type="http://schemas.openxmlformats.org/officeDocument/2006/relationships/image" Target="../media/image1.jpeg"/><Relationship Id="rId7" Type="http://schemas.openxmlformats.org/officeDocument/2006/relationships/diagramColors" Target="../diagrams/colors6.xml"/><Relationship Id="rId12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6.xml"/><Relationship Id="rId11" Type="http://schemas.openxmlformats.org/officeDocument/2006/relationships/image" Target="../media/image14.png"/><Relationship Id="rId5" Type="http://schemas.openxmlformats.org/officeDocument/2006/relationships/diagramLayout" Target="../diagrams/layout6.xml"/><Relationship Id="rId10" Type="http://schemas.openxmlformats.org/officeDocument/2006/relationships/image" Target="../media/image13.jpeg"/><Relationship Id="rId4" Type="http://schemas.openxmlformats.org/officeDocument/2006/relationships/diagramData" Target="../diagrams/data6.xml"/><Relationship Id="rId9" Type="http://schemas.openxmlformats.org/officeDocument/2006/relationships/image" Target="../media/image12.jpeg"/><Relationship Id="rId1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.xml"/><Relationship Id="rId3" Type="http://schemas.openxmlformats.org/officeDocument/2006/relationships/image" Target="../media/image1.jpeg"/><Relationship Id="rId7" Type="http://schemas.openxmlformats.org/officeDocument/2006/relationships/diagramColors" Target="../diagrams/colors7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7.xml"/><Relationship Id="rId11" Type="http://schemas.openxmlformats.org/officeDocument/2006/relationships/image" Target="../media/image20.png"/><Relationship Id="rId5" Type="http://schemas.openxmlformats.org/officeDocument/2006/relationships/diagramLayout" Target="../diagrams/layout7.xml"/><Relationship Id="rId10" Type="http://schemas.openxmlformats.org/officeDocument/2006/relationships/image" Target="../media/image19.png"/><Relationship Id="rId4" Type="http://schemas.openxmlformats.org/officeDocument/2006/relationships/diagramData" Target="../diagrams/data7.xml"/><Relationship Id="rId9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jpeg"/><Relationship Id="rId7" Type="http://schemas.openxmlformats.org/officeDocument/2006/relationships/image" Target="../media/image3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Relationship Id="rId9" Type="http://schemas.openxmlformats.org/officeDocument/2006/relationships/image" Target="../media/image37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Relationship Id="rId9" Type="http://schemas.openxmlformats.org/officeDocument/2006/relationships/image" Target="../media/image4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10" Type="http://schemas.openxmlformats.org/officeDocument/2006/relationships/image" Target="../media/image52.jpeg"/><Relationship Id="rId4" Type="http://schemas.openxmlformats.org/officeDocument/2006/relationships/image" Target="../media/image46.jpeg"/><Relationship Id="rId9" Type="http://schemas.openxmlformats.org/officeDocument/2006/relationships/image" Target="../media/image5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13" Type="http://schemas.openxmlformats.org/officeDocument/2006/relationships/image" Target="../media/image63.jpeg"/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12" Type="http://schemas.openxmlformats.org/officeDocument/2006/relationships/image" Target="../media/image6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11" Type="http://schemas.openxmlformats.org/officeDocument/2006/relationships/image" Target="../media/image61.jpeg"/><Relationship Id="rId5" Type="http://schemas.openxmlformats.org/officeDocument/2006/relationships/image" Target="../media/image55.jpeg"/><Relationship Id="rId10" Type="http://schemas.openxmlformats.org/officeDocument/2006/relationships/image" Target="../media/image60.jpeg"/><Relationship Id="rId4" Type="http://schemas.openxmlformats.org/officeDocument/2006/relationships/image" Target="../media/image54.jpeg"/><Relationship Id="rId9" Type="http://schemas.openxmlformats.org/officeDocument/2006/relationships/image" Target="../media/image5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w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1.jpe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6.png"/><Relationship Id="rId9" Type="http://schemas.microsoft.com/office/2007/relationships/diagramDrawing" Target="../diagrams/drawing1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1.jpe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1.jpe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1.jpeg"/><Relationship Id="rId7" Type="http://schemas.openxmlformats.org/officeDocument/2006/relationships/diagramColors" Target="../diagrams/colors4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\\psf\Home\Pictures\Рисунок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Прямоугольник 4"/>
          <p:cNvSpPr>
            <a:spLocks noChangeArrowheads="1"/>
          </p:cNvSpPr>
          <p:nvPr/>
        </p:nvSpPr>
        <p:spPr bwMode="auto">
          <a:xfrm>
            <a:off x="796925" y="2857500"/>
            <a:ext cx="83534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ru-RU" altLang="ru-RU" sz="2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48" name="Прямоугольник 6"/>
          <p:cNvSpPr>
            <a:spLocks noChangeArrowheads="1"/>
          </p:cNvSpPr>
          <p:nvPr/>
        </p:nvSpPr>
        <p:spPr bwMode="auto">
          <a:xfrm>
            <a:off x="231775" y="549275"/>
            <a:ext cx="86407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/>
            <a:r>
              <a:rPr lang="ru-RU" altLang="ru-RU" sz="240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6149" name="Прямоугольник 1"/>
          <p:cNvSpPr>
            <a:spLocks noChangeArrowheads="1"/>
          </p:cNvSpPr>
          <p:nvPr/>
        </p:nvSpPr>
        <p:spPr bwMode="auto">
          <a:xfrm>
            <a:off x="796925" y="781050"/>
            <a:ext cx="7878763" cy="6740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ru-RU" sz="2800" b="1" dirty="0" smtClean="0">
                <a:latin typeface="Monotype Corsiva" pitchFamily="66" charset="0"/>
                <a:cs typeface="Times New Roman" pitchFamily="18" charset="0"/>
              </a:rPr>
              <a:t>Творческий   отчет    аттестуемого   учителя:</a:t>
            </a:r>
            <a:endParaRPr lang="ru-RU" sz="2800" b="1" dirty="0">
              <a:latin typeface="Monotype Corsiva" pitchFamily="66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ru-RU" sz="3200" b="1" dirty="0">
                <a:solidFill>
                  <a:srgbClr val="002060"/>
                </a:solidFill>
                <a:latin typeface="Monotype Corsiva" pitchFamily="66" charset="0"/>
                <a:cs typeface="Times New Roman" pitchFamily="18" charset="0"/>
              </a:rPr>
              <a:t>«</a:t>
            </a:r>
            <a:r>
              <a:rPr lang="ru-RU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Приемы и методы развития </a:t>
            </a:r>
          </a:p>
          <a:p>
            <a:pPr algn="ctr">
              <a:lnSpc>
                <a:spcPct val="150000"/>
              </a:lnSpc>
              <a:defRPr/>
            </a:pPr>
            <a:r>
              <a:rPr lang="ru-RU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критического мышления </a:t>
            </a:r>
          </a:p>
          <a:p>
            <a:pPr algn="ctr">
              <a:lnSpc>
                <a:spcPct val="150000"/>
              </a:lnSpc>
              <a:defRPr/>
            </a:pPr>
            <a:r>
              <a:rPr lang="ru-RU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на уроках  истории и обществознания»</a:t>
            </a:r>
            <a:endParaRPr lang="ru-RU" altLang="ru-RU" sz="1600" b="1" dirty="0">
              <a:solidFill>
                <a:srgbClr val="002060"/>
              </a:solidFill>
              <a:latin typeface="Monotype Corsiva" pitchFamily="66" charset="0"/>
              <a:cs typeface="Times New Roman" pitchFamily="18" charset="0"/>
            </a:endParaRPr>
          </a:p>
          <a:p>
            <a:pPr algn="r">
              <a:spcBef>
                <a:spcPct val="50000"/>
              </a:spcBef>
              <a:defRPr/>
            </a:pPr>
            <a:endParaRPr lang="ru-RU" altLang="ru-RU" sz="1400" b="1" dirty="0">
              <a:solidFill>
                <a:srgbClr val="000000"/>
              </a:solidFill>
              <a:latin typeface="Monotype Corsiva" pitchFamily="66" charset="0"/>
              <a:cs typeface="Times New Roman" pitchFamily="18" charset="0"/>
            </a:endParaRPr>
          </a:p>
          <a:p>
            <a:pPr algn="r">
              <a:spcBef>
                <a:spcPct val="50000"/>
              </a:spcBef>
              <a:defRPr/>
            </a:pPr>
            <a:endParaRPr lang="ru-RU" altLang="ru-RU" sz="1400" b="1" dirty="0">
              <a:solidFill>
                <a:srgbClr val="000000"/>
              </a:solidFill>
              <a:latin typeface="Monotype Corsiva" pitchFamily="66" charset="0"/>
              <a:cs typeface="Times New Roman" pitchFamily="18" charset="0"/>
            </a:endParaRPr>
          </a:p>
          <a:p>
            <a:pPr algn="r">
              <a:spcBef>
                <a:spcPct val="50000"/>
              </a:spcBef>
              <a:defRPr/>
            </a:pPr>
            <a:r>
              <a:rPr lang="ru-RU" altLang="ru-RU" sz="2000" b="1" dirty="0">
                <a:solidFill>
                  <a:srgbClr val="000000"/>
                </a:solidFill>
                <a:latin typeface="Monotype Corsiva" pitchFamily="66" charset="0"/>
                <a:cs typeface="Times New Roman" pitchFamily="18" charset="0"/>
              </a:rPr>
              <a:t>Коротких   Марианна  Павловна,</a:t>
            </a:r>
          </a:p>
          <a:p>
            <a:pPr algn="r">
              <a:spcBef>
                <a:spcPct val="50000"/>
              </a:spcBef>
              <a:defRPr/>
            </a:pPr>
            <a:r>
              <a:rPr lang="ru-RU" altLang="ru-RU" sz="2000" b="1" dirty="0">
                <a:solidFill>
                  <a:srgbClr val="000000"/>
                </a:solidFill>
                <a:latin typeface="Monotype Corsiva" pitchFamily="66" charset="0"/>
                <a:cs typeface="Times New Roman" pitchFamily="18" charset="0"/>
              </a:rPr>
              <a:t>учитель истории и обществознания</a:t>
            </a:r>
          </a:p>
          <a:p>
            <a:pPr algn="r">
              <a:spcBef>
                <a:spcPct val="50000"/>
              </a:spcBef>
              <a:defRPr/>
            </a:pPr>
            <a:r>
              <a:rPr lang="ru-RU" altLang="ru-RU" sz="2000" b="1" dirty="0" smtClean="0">
                <a:solidFill>
                  <a:srgbClr val="000000"/>
                </a:solidFill>
                <a:latin typeface="Monotype Corsiva" pitchFamily="66" charset="0"/>
                <a:cs typeface="Times New Roman" pitchFamily="18" charset="0"/>
              </a:rPr>
              <a:t>МБОУ «Гвардейская </a:t>
            </a:r>
            <a:r>
              <a:rPr lang="ru-RU" altLang="ru-RU" sz="2000" b="1" dirty="0">
                <a:solidFill>
                  <a:srgbClr val="000000"/>
                </a:solidFill>
                <a:latin typeface="Monotype Corsiva" pitchFamily="66" charset="0"/>
                <a:cs typeface="Times New Roman" pitchFamily="18" charset="0"/>
              </a:rPr>
              <a:t>школа №1»</a:t>
            </a:r>
          </a:p>
          <a:p>
            <a:pPr algn="ctr">
              <a:spcBef>
                <a:spcPct val="50000"/>
              </a:spcBef>
              <a:defRPr/>
            </a:pPr>
            <a:endParaRPr lang="ru-RU" altLang="ru-RU" sz="2000" b="1" dirty="0">
              <a:solidFill>
                <a:srgbClr val="000000"/>
              </a:solidFill>
              <a:latin typeface="Monotype Corsiva" pitchFamily="66" charset="0"/>
              <a:cs typeface="Times New Roman" pitchFamily="18" charset="0"/>
            </a:endParaRPr>
          </a:p>
          <a:p>
            <a:pPr algn="ctr">
              <a:spcBef>
                <a:spcPct val="50000"/>
              </a:spcBef>
              <a:defRPr/>
            </a:pPr>
            <a:endParaRPr lang="ru-RU" altLang="ru-RU" sz="2800" b="1" dirty="0">
              <a:solidFill>
                <a:srgbClr val="000000"/>
              </a:solidFill>
              <a:latin typeface="Monotype Corsiva" pitchFamily="66" charset="0"/>
              <a:cs typeface="Times New Roman" pitchFamily="18" charset="0"/>
            </a:endParaRPr>
          </a:p>
          <a:p>
            <a:pPr algn="ctr">
              <a:spcBef>
                <a:spcPct val="50000"/>
              </a:spcBef>
              <a:defRPr/>
            </a:pPr>
            <a:endParaRPr lang="ru-RU" altLang="ru-RU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8472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\\psf\Home\Pictures\Рисунок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4"/>
          <p:cNvSpPr>
            <a:spLocks noGrp="1" noChangeArrowheads="1"/>
          </p:cNvSpPr>
          <p:nvPr>
            <p:ph type="title"/>
          </p:nvPr>
        </p:nvSpPr>
        <p:spPr>
          <a:xfrm>
            <a:off x="332581" y="476672"/>
            <a:ext cx="8501063" cy="857250"/>
          </a:xfrm>
        </p:spPr>
        <p:txBody>
          <a:bodyPr/>
          <a:lstStyle/>
          <a:p>
            <a:pPr marL="0" indent="0" algn="ctr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ru-RU" sz="1800" b="1" dirty="0" err="1" smtClean="0">
                <a:latin typeface="Monotype Corsiva" pitchFamily="66" charset="0"/>
              </a:rPr>
              <a:t>Фишбоун</a:t>
            </a:r>
            <a:r>
              <a:rPr lang="ru-RU" sz="1800" b="1" dirty="0" smtClean="0">
                <a:latin typeface="Monotype Corsiva" pitchFamily="66" charset="0"/>
              </a:rPr>
              <a:t> на уроке истории в 6 классе</a:t>
            </a:r>
            <a:br>
              <a:rPr lang="ru-RU" sz="1800" b="1" dirty="0" smtClean="0">
                <a:latin typeface="Monotype Corsiva" pitchFamily="66" charset="0"/>
              </a:rPr>
            </a:br>
            <a:r>
              <a:rPr lang="ru-RU" sz="1800" b="1" dirty="0" smtClean="0">
                <a:latin typeface="Monotype Corsiva" pitchFamily="66" charset="0"/>
              </a:rPr>
              <a:t>Тема «Феодальная раздробленность в Древней Руси»</a:t>
            </a:r>
          </a:p>
        </p:txBody>
      </p:sp>
      <p:sp>
        <p:nvSpPr>
          <p:cNvPr id="14340" name="Freeform 8"/>
          <p:cNvSpPr>
            <a:spLocks/>
          </p:cNvSpPr>
          <p:nvPr/>
        </p:nvSpPr>
        <p:spPr bwMode="auto">
          <a:xfrm>
            <a:off x="165100" y="2411413"/>
            <a:ext cx="2051050" cy="2185987"/>
          </a:xfrm>
          <a:custGeom>
            <a:avLst/>
            <a:gdLst>
              <a:gd name="T0" fmla="*/ 2147483647 w 1013"/>
              <a:gd name="T1" fmla="*/ 2147483647 h 1377"/>
              <a:gd name="T2" fmla="*/ 2147483647 w 1013"/>
              <a:gd name="T3" fmla="*/ 2147483647 h 1377"/>
              <a:gd name="T4" fmla="*/ 2147483647 w 1013"/>
              <a:gd name="T5" fmla="*/ 2147483647 h 1377"/>
              <a:gd name="T6" fmla="*/ 2147483647 w 1013"/>
              <a:gd name="T7" fmla="*/ 2147483647 h 1377"/>
              <a:gd name="T8" fmla="*/ 0 60000 65536"/>
              <a:gd name="T9" fmla="*/ 0 60000 65536"/>
              <a:gd name="T10" fmla="*/ 0 60000 65536"/>
              <a:gd name="T11" fmla="*/ 0 60000 65536"/>
              <a:gd name="T12" fmla="*/ 0 w 1013"/>
              <a:gd name="T13" fmla="*/ 0 h 1377"/>
              <a:gd name="T14" fmla="*/ 1013 w 1013"/>
              <a:gd name="T15" fmla="*/ 1377 h 137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013" h="1377">
                <a:moveTo>
                  <a:pt x="15" y="764"/>
                </a:moveTo>
                <a:cubicBezTo>
                  <a:pt x="0" y="567"/>
                  <a:pt x="642" y="0"/>
                  <a:pt x="786" y="83"/>
                </a:cubicBezTo>
                <a:cubicBezTo>
                  <a:pt x="930" y="166"/>
                  <a:pt x="1013" y="1149"/>
                  <a:pt x="877" y="1263"/>
                </a:cubicBezTo>
                <a:cubicBezTo>
                  <a:pt x="741" y="1377"/>
                  <a:pt x="30" y="961"/>
                  <a:pt x="15" y="764"/>
                </a:cubicBezTo>
                <a:close/>
              </a:path>
            </a:pathLst>
          </a:custGeom>
          <a:solidFill>
            <a:schemeClr val="accent1">
              <a:alpha val="34117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4341" name="Line 9"/>
          <p:cNvSpPr>
            <a:spLocks noChangeShapeType="1"/>
          </p:cNvSpPr>
          <p:nvPr/>
        </p:nvSpPr>
        <p:spPr bwMode="auto">
          <a:xfrm>
            <a:off x="2108200" y="3543300"/>
            <a:ext cx="4551363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4342" name="Freeform 10"/>
          <p:cNvSpPr>
            <a:spLocks/>
          </p:cNvSpPr>
          <p:nvPr/>
        </p:nvSpPr>
        <p:spPr bwMode="auto">
          <a:xfrm>
            <a:off x="6540500" y="2295525"/>
            <a:ext cx="2627313" cy="2797175"/>
          </a:xfrm>
          <a:custGeom>
            <a:avLst/>
            <a:gdLst>
              <a:gd name="T0" fmla="*/ 2147483647 w 1240"/>
              <a:gd name="T1" fmla="*/ 2147483647 h 1679"/>
              <a:gd name="T2" fmla="*/ 2147483647 w 1240"/>
              <a:gd name="T3" fmla="*/ 2147483647 h 1679"/>
              <a:gd name="T4" fmla="*/ 2147483647 w 1240"/>
              <a:gd name="T5" fmla="*/ 2147483647 h 1679"/>
              <a:gd name="T6" fmla="*/ 2147483647 w 1240"/>
              <a:gd name="T7" fmla="*/ 2147483647 h 1679"/>
              <a:gd name="T8" fmla="*/ 2147483647 w 1240"/>
              <a:gd name="T9" fmla="*/ 2147483647 h 1679"/>
              <a:gd name="T10" fmla="*/ 2147483647 w 1240"/>
              <a:gd name="T11" fmla="*/ 2147483647 h 1679"/>
              <a:gd name="T12" fmla="*/ 2147483647 w 1240"/>
              <a:gd name="T13" fmla="*/ 2147483647 h 167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240"/>
              <a:gd name="T22" fmla="*/ 0 h 1679"/>
              <a:gd name="T23" fmla="*/ 1240 w 1240"/>
              <a:gd name="T24" fmla="*/ 1679 h 167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240" h="1679">
                <a:moveTo>
                  <a:pt x="53" y="689"/>
                </a:moveTo>
                <a:cubicBezTo>
                  <a:pt x="106" y="439"/>
                  <a:pt x="726" y="106"/>
                  <a:pt x="915" y="53"/>
                </a:cubicBezTo>
                <a:cubicBezTo>
                  <a:pt x="1104" y="0"/>
                  <a:pt x="1187" y="250"/>
                  <a:pt x="1187" y="371"/>
                </a:cubicBezTo>
                <a:cubicBezTo>
                  <a:pt x="1187" y="492"/>
                  <a:pt x="915" y="590"/>
                  <a:pt x="915" y="779"/>
                </a:cubicBezTo>
                <a:cubicBezTo>
                  <a:pt x="915" y="968"/>
                  <a:pt x="1240" y="1377"/>
                  <a:pt x="1187" y="1505"/>
                </a:cubicBezTo>
                <a:cubicBezTo>
                  <a:pt x="1134" y="1633"/>
                  <a:pt x="794" y="1679"/>
                  <a:pt x="597" y="1550"/>
                </a:cubicBezTo>
                <a:cubicBezTo>
                  <a:pt x="400" y="1421"/>
                  <a:pt x="0" y="939"/>
                  <a:pt x="53" y="689"/>
                </a:cubicBezTo>
                <a:close/>
              </a:path>
            </a:pathLst>
          </a:custGeom>
          <a:solidFill>
            <a:schemeClr val="accent1">
              <a:alpha val="39999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cxnSp>
        <p:nvCxnSpPr>
          <p:cNvPr id="14343" name="AutoShape 12"/>
          <p:cNvCxnSpPr>
            <a:cxnSpLocks noChangeShapeType="1"/>
            <a:endCxn id="14341" idx="0"/>
          </p:cNvCxnSpPr>
          <p:nvPr/>
        </p:nvCxnSpPr>
        <p:spPr bwMode="auto">
          <a:xfrm flipH="1">
            <a:off x="2108200" y="2228850"/>
            <a:ext cx="939800" cy="131445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344" name="AutoShape 14"/>
          <p:cNvCxnSpPr>
            <a:cxnSpLocks noChangeShapeType="1"/>
          </p:cNvCxnSpPr>
          <p:nvPr/>
        </p:nvCxnSpPr>
        <p:spPr bwMode="auto">
          <a:xfrm flipH="1">
            <a:off x="3143250" y="2166938"/>
            <a:ext cx="1071563" cy="133667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345" name="AutoShape 16"/>
          <p:cNvCxnSpPr>
            <a:cxnSpLocks noChangeShapeType="1"/>
          </p:cNvCxnSpPr>
          <p:nvPr/>
        </p:nvCxnSpPr>
        <p:spPr bwMode="auto">
          <a:xfrm flipH="1">
            <a:off x="4429125" y="2352675"/>
            <a:ext cx="960438" cy="115093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346" name="AutoShape 19"/>
          <p:cNvCxnSpPr>
            <a:cxnSpLocks noChangeShapeType="1"/>
          </p:cNvCxnSpPr>
          <p:nvPr/>
        </p:nvCxnSpPr>
        <p:spPr bwMode="auto">
          <a:xfrm flipH="1">
            <a:off x="5849938" y="2352675"/>
            <a:ext cx="936625" cy="11525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347" name="AutoShape 24"/>
          <p:cNvCxnSpPr>
            <a:cxnSpLocks noChangeShapeType="1"/>
            <a:endCxn id="14341" idx="0"/>
          </p:cNvCxnSpPr>
          <p:nvPr/>
        </p:nvCxnSpPr>
        <p:spPr bwMode="auto">
          <a:xfrm flipH="1" flipV="1">
            <a:off x="2108200" y="3543300"/>
            <a:ext cx="309563" cy="93027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348" name="AutoShape 26"/>
          <p:cNvCxnSpPr>
            <a:cxnSpLocks noChangeShapeType="1"/>
          </p:cNvCxnSpPr>
          <p:nvPr/>
        </p:nvCxnSpPr>
        <p:spPr bwMode="auto">
          <a:xfrm flipH="1" flipV="1">
            <a:off x="3143250" y="3543300"/>
            <a:ext cx="322263" cy="8096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349" name="AutoShape 28"/>
          <p:cNvCxnSpPr>
            <a:cxnSpLocks noChangeShapeType="1"/>
          </p:cNvCxnSpPr>
          <p:nvPr/>
        </p:nvCxnSpPr>
        <p:spPr bwMode="auto">
          <a:xfrm flipH="1" flipV="1">
            <a:off x="4392613" y="3543300"/>
            <a:ext cx="323850" cy="84613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350" name="AutoShape 31"/>
          <p:cNvCxnSpPr>
            <a:cxnSpLocks noChangeShapeType="1"/>
          </p:cNvCxnSpPr>
          <p:nvPr/>
        </p:nvCxnSpPr>
        <p:spPr bwMode="auto">
          <a:xfrm flipH="1" flipV="1">
            <a:off x="5849938" y="3632200"/>
            <a:ext cx="222250" cy="85725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5330" name="Text Box 34"/>
          <p:cNvSpPr txBox="1">
            <a:spLocks noChangeArrowheads="1"/>
          </p:cNvSpPr>
          <p:nvPr/>
        </p:nvSpPr>
        <p:spPr bwMode="auto">
          <a:xfrm>
            <a:off x="488950" y="2943225"/>
            <a:ext cx="1619250" cy="1062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ru-RU" sz="14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spcBef>
                <a:spcPct val="50000"/>
              </a:spcBef>
              <a:defRPr/>
            </a:pPr>
            <a:r>
              <a:rPr lang="ru-RU" sz="1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Причины распада Древней Руси</a:t>
            </a:r>
          </a:p>
        </p:txBody>
      </p:sp>
      <p:sp>
        <p:nvSpPr>
          <p:cNvPr id="55331" name="Text Box 35"/>
          <p:cNvSpPr txBox="1">
            <a:spLocks noChangeArrowheads="1"/>
          </p:cNvSpPr>
          <p:nvPr/>
        </p:nvSpPr>
        <p:spPr bwMode="auto">
          <a:xfrm>
            <a:off x="3076575" y="4473575"/>
            <a:ext cx="15113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12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Различия территорий по природным и хозяйственным условиям</a:t>
            </a:r>
          </a:p>
        </p:txBody>
      </p:sp>
      <p:sp>
        <p:nvSpPr>
          <p:cNvPr id="55332" name="Text Box 36"/>
          <p:cNvSpPr txBox="1">
            <a:spLocks noChangeArrowheads="1"/>
          </p:cNvSpPr>
          <p:nvPr/>
        </p:nvSpPr>
        <p:spPr bwMode="auto">
          <a:xfrm>
            <a:off x="4587875" y="4489450"/>
            <a:ext cx="12954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ru-RU" sz="12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Натуральное хозяйство</a:t>
            </a:r>
          </a:p>
        </p:txBody>
      </p:sp>
      <p:sp>
        <p:nvSpPr>
          <p:cNvPr id="55334" name="Text Box 38"/>
          <p:cNvSpPr txBox="1">
            <a:spLocks noChangeArrowheads="1"/>
          </p:cNvSpPr>
          <p:nvPr/>
        </p:nvSpPr>
        <p:spPr bwMode="auto">
          <a:xfrm>
            <a:off x="3143250" y="1271588"/>
            <a:ext cx="1285875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12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Усиление </a:t>
            </a:r>
            <a:r>
              <a:rPr lang="ru-RU" sz="12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экономической </a:t>
            </a:r>
            <a:r>
              <a:rPr lang="ru-RU" sz="12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мощи отдельных земель</a:t>
            </a:r>
          </a:p>
        </p:txBody>
      </p:sp>
      <p:sp>
        <p:nvSpPr>
          <p:cNvPr id="55335" name="Text Box 39"/>
          <p:cNvSpPr txBox="1">
            <a:spLocks noChangeArrowheads="1"/>
          </p:cNvSpPr>
          <p:nvPr/>
        </p:nvSpPr>
        <p:spPr bwMode="auto">
          <a:xfrm>
            <a:off x="4525963" y="1379538"/>
            <a:ext cx="17272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12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Отсутствуют тесные торговые связи между княжествами</a:t>
            </a:r>
          </a:p>
        </p:txBody>
      </p:sp>
      <p:sp>
        <p:nvSpPr>
          <p:cNvPr id="55337" name="Text Box 41"/>
          <p:cNvSpPr txBox="1">
            <a:spLocks noChangeArrowheads="1"/>
          </p:cNvSpPr>
          <p:nvPr/>
        </p:nvSpPr>
        <p:spPr bwMode="auto">
          <a:xfrm>
            <a:off x="6659563" y="3170238"/>
            <a:ext cx="2195512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16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Раздробленность на Руси была неизбежна</a:t>
            </a:r>
          </a:p>
        </p:txBody>
      </p:sp>
      <p:sp>
        <p:nvSpPr>
          <p:cNvPr id="55338" name="Text Box 42"/>
          <p:cNvSpPr txBox="1">
            <a:spLocks noChangeArrowheads="1"/>
          </p:cNvSpPr>
          <p:nvPr/>
        </p:nvSpPr>
        <p:spPr bwMode="auto">
          <a:xfrm>
            <a:off x="1417638" y="4467225"/>
            <a:ext cx="170815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12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Не был определен порядок наследования киевского престола</a:t>
            </a:r>
          </a:p>
        </p:txBody>
      </p:sp>
      <p:sp>
        <p:nvSpPr>
          <p:cNvPr id="55340" name="Text Box 44"/>
          <p:cNvSpPr txBox="1">
            <a:spLocks noChangeArrowheads="1"/>
          </p:cNvSpPr>
          <p:nvPr/>
        </p:nvSpPr>
        <p:spPr bwMode="auto">
          <a:xfrm>
            <a:off x="1354138" y="1476375"/>
            <a:ext cx="172402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12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Междоусобные войны и борьба за киевский престол</a:t>
            </a:r>
          </a:p>
        </p:txBody>
      </p:sp>
      <p:sp>
        <p:nvSpPr>
          <p:cNvPr id="38" name="Text Box 36"/>
          <p:cNvSpPr txBox="1">
            <a:spLocks noChangeArrowheads="1"/>
          </p:cNvSpPr>
          <p:nvPr/>
        </p:nvSpPr>
        <p:spPr bwMode="auto">
          <a:xfrm>
            <a:off x="5892800" y="4597400"/>
            <a:ext cx="12954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ru-RU" sz="12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Рост и развитие городов</a:t>
            </a:r>
          </a:p>
        </p:txBody>
      </p:sp>
      <p:sp>
        <p:nvSpPr>
          <p:cNvPr id="39" name="Text Box 36"/>
          <p:cNvSpPr txBox="1">
            <a:spLocks noChangeArrowheads="1"/>
          </p:cNvSpPr>
          <p:nvPr/>
        </p:nvSpPr>
        <p:spPr bwMode="auto">
          <a:xfrm>
            <a:off x="6191250" y="1368425"/>
            <a:ext cx="1928813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ru-RU" sz="12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Города не хотят подчиняться Киеву, стремятся к самостоятельности</a:t>
            </a:r>
          </a:p>
        </p:txBody>
      </p:sp>
    </p:spTree>
    <p:extLst>
      <p:ext uri="{BB962C8B-B14F-4D97-AF65-F5344CB8AC3E}">
        <p14:creationId xmlns:p14="http://schemas.microsoft.com/office/powerpoint/2010/main" val="248289042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\\psf\Home\Pictures\Рисунок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843656" y="476672"/>
            <a:ext cx="7793037" cy="729828"/>
          </a:xfrm>
        </p:spPr>
        <p:txBody>
          <a:bodyPr>
            <a:normAutofit/>
          </a:bodyPr>
          <a:lstStyle/>
          <a:p>
            <a:pPr marL="0" indent="0" algn="ctr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ru-RU" sz="2000" b="1" dirty="0" smtClean="0">
                <a:solidFill>
                  <a:schemeClr val="tx1"/>
                </a:solidFill>
                <a:latin typeface="Monotype Corsiva" pitchFamily="66" charset="0"/>
              </a:rPr>
              <a:t>Развитие критического мышления на уроке  истории в 7 классе  </a:t>
            </a:r>
            <a:br>
              <a:rPr lang="ru-RU" sz="2000" b="1" dirty="0" smtClean="0">
                <a:solidFill>
                  <a:schemeClr val="tx1"/>
                </a:solidFill>
                <a:latin typeface="Monotype Corsiva" pitchFamily="66" charset="0"/>
              </a:rPr>
            </a:br>
            <a:r>
              <a:rPr lang="ru-RU" sz="2000" b="1" dirty="0" smtClean="0">
                <a:solidFill>
                  <a:schemeClr val="tx1"/>
                </a:solidFill>
                <a:latin typeface="Monotype Corsiva" pitchFamily="66" charset="0"/>
              </a:rPr>
              <a:t>«Реформы Ивана Грозного»  (прием «</a:t>
            </a:r>
            <a:r>
              <a:rPr lang="ru-RU" sz="2000" b="1" dirty="0" err="1" smtClean="0">
                <a:solidFill>
                  <a:schemeClr val="tx1"/>
                </a:solidFill>
                <a:latin typeface="Monotype Corsiva" pitchFamily="66" charset="0"/>
              </a:rPr>
              <a:t>Фишбоун</a:t>
            </a:r>
            <a:r>
              <a:rPr lang="ru-RU" sz="2000" b="1" dirty="0" smtClean="0">
                <a:solidFill>
                  <a:schemeClr val="tx1"/>
                </a:solidFill>
                <a:latin typeface="Monotype Corsiva" pitchFamily="66" charset="0"/>
              </a:rPr>
              <a:t>», кубик  </a:t>
            </a:r>
            <a:r>
              <a:rPr lang="ru-RU" sz="2000" b="1" dirty="0" err="1" smtClean="0">
                <a:solidFill>
                  <a:schemeClr val="tx1"/>
                </a:solidFill>
                <a:latin typeface="Monotype Corsiva" pitchFamily="66" charset="0"/>
              </a:rPr>
              <a:t>Блума</a:t>
            </a:r>
            <a:r>
              <a:rPr lang="ru-RU" sz="2000" b="1" dirty="0" smtClean="0">
                <a:solidFill>
                  <a:schemeClr val="tx1"/>
                </a:solidFill>
                <a:latin typeface="Monotype Corsiva" pitchFamily="66" charset="0"/>
              </a:rPr>
              <a:t>)</a:t>
            </a:r>
          </a:p>
        </p:txBody>
      </p:sp>
      <p:pic>
        <p:nvPicPr>
          <p:cNvPr id="15364" name="Picture 5" descr="C:\Users\sergey\Desktop\Безымянный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91" t="-1984" r="7150" b="7600"/>
          <a:stretch>
            <a:fillRect/>
          </a:stretch>
        </p:blipFill>
        <p:spPr bwMode="auto">
          <a:xfrm>
            <a:off x="517525" y="1212850"/>
            <a:ext cx="2195513" cy="295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12" descr="C:\Users\sergey\Desktop\Безымянный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7113" y="1206500"/>
            <a:ext cx="2635250" cy="279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13" descr="C:\Users\sergey\Desktop\Безымянный7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450" y="4221163"/>
            <a:ext cx="4024313" cy="234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icture 14" descr="C:\Users\sergey\Desktop\Безымянный5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1038" y="1339850"/>
            <a:ext cx="2563812" cy="252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751529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\\psf\Home\Pictures\Рисунок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" y="633"/>
            <a:ext cx="9144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Прямоугольник 6"/>
          <p:cNvSpPr>
            <a:spLocks noChangeArrowheads="1"/>
          </p:cNvSpPr>
          <p:nvPr/>
        </p:nvSpPr>
        <p:spPr bwMode="auto">
          <a:xfrm>
            <a:off x="266700" y="604838"/>
            <a:ext cx="86407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/>
            <a:r>
              <a:rPr lang="ru-RU" altLang="ru-RU" sz="2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6388" name="Прямоугольник 2"/>
          <p:cNvSpPr>
            <a:spLocks noChangeArrowheads="1"/>
          </p:cNvSpPr>
          <p:nvPr/>
        </p:nvSpPr>
        <p:spPr bwMode="auto">
          <a:xfrm rot="10800000" flipV="1">
            <a:off x="1300163" y="3243263"/>
            <a:ext cx="219233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sz="1200" b="1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389" name="Прямоугольник 4"/>
          <p:cNvSpPr>
            <a:spLocks noChangeArrowheads="1"/>
          </p:cNvSpPr>
          <p:nvPr/>
        </p:nvSpPr>
        <p:spPr bwMode="auto">
          <a:xfrm flipH="1">
            <a:off x="6819900" y="2870200"/>
            <a:ext cx="205263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sz="1200" b="1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5" name="Схема 14"/>
          <p:cNvGraphicFramePr/>
          <p:nvPr/>
        </p:nvGraphicFramePr>
        <p:xfrm>
          <a:off x="611560" y="1467252"/>
          <a:ext cx="8358246" cy="55919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6391" name="Picture 7" descr="C:\Users\sergey\Desktop\Коротких МП_ГШ1_Конкурс_2019.00_02_51_21.неподвижное изображение001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" y="1730375"/>
            <a:ext cx="1989138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2" name="Picture 9" descr="C:\Users\sergey\Desktop\MVI_0271_synced.00_06_24_16.неподвижное изображение039 (1)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7725" y="4076700"/>
            <a:ext cx="2976563" cy="187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3" name="Picture 1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3243263"/>
            <a:ext cx="5010150" cy="2592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4" name="Picture 12" descr="C:\Users\sergey\Desktop\Коротких МП_ГШ1_Конкурс_2019.00_21_07_18.неподвижное изображение005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7725" y="1028700"/>
            <a:ext cx="2921000" cy="140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5" name="Picture 13" descr="C:\Users\sergey\Desktop\Коротких МП_ГШ1_Конкурс_2019.00_04_00_22.неподвижное изображение002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38" y="1730375"/>
            <a:ext cx="2849562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6" name="Picture 14" descr="C:\Users\sergey\Desktop\Коротких МП_ГШ1_Конкурс_2019.00_04_28_07.неподвижное изображение003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7725" y="2563812"/>
            <a:ext cx="2979738" cy="1441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7" name="Прямоугольник 2"/>
          <p:cNvSpPr>
            <a:spLocks noChangeArrowheads="1"/>
          </p:cNvSpPr>
          <p:nvPr/>
        </p:nvSpPr>
        <p:spPr bwMode="auto">
          <a:xfrm>
            <a:off x="720241" y="552956"/>
            <a:ext cx="4391993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Monotype Corsiva" pitchFamily="66" charset="0"/>
              </a:rPr>
              <a:t>Развитие критического мышления </a:t>
            </a:r>
          </a:p>
          <a:p>
            <a:pPr algn="ctr"/>
            <a:r>
              <a:rPr lang="ru-RU" b="1" dirty="0">
                <a:latin typeface="Monotype Corsiva" pitchFamily="66" charset="0"/>
              </a:rPr>
              <a:t>(ассоциации,  работа в группах,   </a:t>
            </a:r>
          </a:p>
          <a:p>
            <a:pPr algn="ctr"/>
            <a:r>
              <a:rPr lang="ru-RU" b="1" dirty="0">
                <a:latin typeface="Monotype Corsiva" pitchFamily="66" charset="0"/>
              </a:rPr>
              <a:t>ролевые исторические игры)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627798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\\psf\Home\Pictures\Рисунок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3" y="0"/>
            <a:ext cx="9144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Прямоугольник 6"/>
          <p:cNvSpPr>
            <a:spLocks noChangeArrowheads="1"/>
          </p:cNvSpPr>
          <p:nvPr/>
        </p:nvSpPr>
        <p:spPr bwMode="auto">
          <a:xfrm>
            <a:off x="231775" y="549275"/>
            <a:ext cx="86407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/>
            <a:r>
              <a:rPr lang="ru-RU" altLang="ru-RU" sz="2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7412" name="Прямоугольник 2"/>
          <p:cNvSpPr>
            <a:spLocks noChangeArrowheads="1"/>
          </p:cNvSpPr>
          <p:nvPr/>
        </p:nvSpPr>
        <p:spPr bwMode="auto">
          <a:xfrm rot="10800000" flipV="1">
            <a:off x="1300163" y="3243263"/>
            <a:ext cx="219233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sz="1200" b="1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413" name="Прямоугольник 4"/>
          <p:cNvSpPr>
            <a:spLocks noChangeArrowheads="1"/>
          </p:cNvSpPr>
          <p:nvPr/>
        </p:nvSpPr>
        <p:spPr bwMode="auto">
          <a:xfrm flipH="1">
            <a:off x="6819900" y="2870200"/>
            <a:ext cx="205263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sz="1200" b="1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5" name="Схема 14"/>
          <p:cNvGraphicFramePr/>
          <p:nvPr/>
        </p:nvGraphicFramePr>
        <p:xfrm>
          <a:off x="683568" y="1196752"/>
          <a:ext cx="8358246" cy="60479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7415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694" y="3697998"/>
            <a:ext cx="5234443" cy="2755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6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2168525"/>
            <a:ext cx="2571750" cy="295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7" name="Picture 1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863" y="1447800"/>
            <a:ext cx="4248150" cy="2090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187450" y="549763"/>
            <a:ext cx="7488832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prstClr val="black"/>
                </a:solidFill>
                <a:effectLst>
                  <a:reflection blurRad="6350" stA="55000" endA="300" endPos="45500" dir="5400000" sy="-100000" algn="bl" rotWithShape="0"/>
                </a:effectLst>
                <a:latin typeface="Monotype Corsiva" pitchFamily="66" charset="0"/>
                <a:ea typeface="+mj-ea"/>
                <a:cs typeface="+mj-cs"/>
              </a:rPr>
              <a:t>Развитие критического мышления</a:t>
            </a:r>
          </a:p>
          <a:p>
            <a:pPr algn="ctr">
              <a:defRPr/>
            </a:pPr>
            <a:r>
              <a:rPr lang="ru-RU" b="1" dirty="0">
                <a:solidFill>
                  <a:prstClr val="black"/>
                </a:solidFill>
                <a:effectLst>
                  <a:reflection blurRad="6350" stA="55000" endA="300" endPos="45500" dir="5400000" sy="-100000" algn="bl" rotWithShape="0"/>
                </a:effectLst>
                <a:latin typeface="Monotype Corsiva" pitchFamily="66" charset="0"/>
                <a:ea typeface="+mj-ea"/>
                <a:cs typeface="+mj-cs"/>
              </a:rPr>
              <a:t>( дискуссии, дебаты,   решение изобретательских задач)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26122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\\psf\Home\Pictures\Рисунок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63" y="1282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98644" y="692696"/>
            <a:ext cx="7793037" cy="2520280"/>
          </a:xfrm>
        </p:spPr>
        <p:txBody>
          <a:bodyPr>
            <a:normAutofit fontScale="90000"/>
          </a:bodyPr>
          <a:lstStyle/>
          <a:p>
            <a:pPr>
              <a:buClr>
                <a:schemeClr val="accent6">
                  <a:lumMod val="75000"/>
                </a:schemeClr>
              </a:buClr>
              <a:defRPr/>
            </a:pPr>
            <a:r>
              <a:rPr lang="ru-RU" sz="3100" b="1" dirty="0" smtClean="0">
                <a:solidFill>
                  <a:srgbClr val="002060"/>
                </a:solidFill>
                <a:latin typeface="Monotype Corsiva" pitchFamily="66" charset="0"/>
              </a:rPr>
              <a:t/>
            </a:r>
            <a:br>
              <a:rPr lang="ru-RU" sz="3100" b="1" dirty="0" smtClean="0">
                <a:solidFill>
                  <a:srgbClr val="002060"/>
                </a:solidFill>
                <a:latin typeface="Monotype Corsiva" pitchFamily="66" charset="0"/>
              </a:rPr>
            </a:br>
            <a:r>
              <a:rPr lang="ru-RU" sz="3100" b="1" dirty="0" smtClean="0">
                <a:solidFill>
                  <a:srgbClr val="002060"/>
                </a:solidFill>
                <a:latin typeface="Monotype Corsiva" pitchFamily="66" charset="0"/>
              </a:rPr>
              <a:t>Результаты участия в конкурсах  (учителя)</a:t>
            </a:r>
            <a:br>
              <a:rPr lang="ru-RU" sz="3100" b="1" dirty="0" smtClean="0">
                <a:solidFill>
                  <a:srgbClr val="002060"/>
                </a:solidFill>
                <a:latin typeface="Monotype Corsiva" pitchFamily="66" charset="0"/>
              </a:rPr>
            </a:br>
            <a:r>
              <a:rPr lang="ru-RU" sz="1600" b="1" dirty="0" smtClean="0">
                <a:latin typeface="Monotype Corsiva" pitchFamily="66" charset="0"/>
              </a:rPr>
              <a:t>2018-2019 </a:t>
            </a:r>
            <a:r>
              <a:rPr lang="ru-RU" sz="1600" b="1" dirty="0" err="1" smtClean="0">
                <a:latin typeface="Monotype Corsiva" pitchFamily="66" charset="0"/>
              </a:rPr>
              <a:t>уч.г</a:t>
            </a:r>
            <a:r>
              <a:rPr lang="ru-RU" sz="1600" b="1" dirty="0" smtClean="0">
                <a:latin typeface="Monotype Corsiva" pitchFamily="66" charset="0"/>
              </a:rPr>
              <a:t>.</a:t>
            </a:r>
            <a:br>
              <a:rPr lang="ru-RU" sz="1600" b="1" dirty="0" smtClean="0">
                <a:latin typeface="Monotype Corsiva" pitchFamily="66" charset="0"/>
              </a:rPr>
            </a:br>
            <a:r>
              <a:rPr lang="en-US" sz="1600" b="1" dirty="0" smtClean="0">
                <a:solidFill>
                  <a:schemeClr val="tx1"/>
                </a:solidFill>
                <a:latin typeface="Monotype Corsiva" pitchFamily="66" charset="0"/>
              </a:rPr>
              <a:t>I</a:t>
            </a:r>
            <a:r>
              <a:rPr lang="ru-RU" sz="1600" b="1" dirty="0" smtClean="0">
                <a:solidFill>
                  <a:schemeClr val="tx1"/>
                </a:solidFill>
                <a:latin typeface="Monotype Corsiva" pitchFamily="66" charset="0"/>
              </a:rPr>
              <a:t> место в муниципальном этапе регионального </a:t>
            </a:r>
            <a:br>
              <a:rPr lang="ru-RU" sz="1600" b="1" dirty="0" smtClean="0">
                <a:solidFill>
                  <a:schemeClr val="tx1"/>
                </a:solidFill>
                <a:latin typeface="Monotype Corsiva" pitchFamily="66" charset="0"/>
              </a:rPr>
            </a:br>
            <a:r>
              <a:rPr lang="ru-RU" sz="1600" b="1" dirty="0" err="1" smtClean="0">
                <a:solidFill>
                  <a:schemeClr val="tx1"/>
                </a:solidFill>
                <a:latin typeface="Monotype Corsiva" pitchFamily="66" charset="0"/>
              </a:rPr>
              <a:t>видеоконкурса</a:t>
            </a:r>
            <a:r>
              <a:rPr lang="ru-RU" sz="1600" b="1" dirty="0" smtClean="0">
                <a:solidFill>
                  <a:schemeClr val="tx1"/>
                </a:solidFill>
                <a:latin typeface="Monotype Corsiva" pitchFamily="66" charset="0"/>
              </a:rPr>
              <a:t>  </a:t>
            </a:r>
            <a:r>
              <a:rPr lang="ru-RU" sz="1600" b="1" dirty="0" err="1" smtClean="0">
                <a:solidFill>
                  <a:schemeClr val="tx1"/>
                </a:solidFill>
                <a:latin typeface="Monotype Corsiva" pitchFamily="66" charset="0"/>
              </a:rPr>
              <a:t>педмастерства</a:t>
            </a:r>
            <a:r>
              <a:rPr lang="ru-RU" sz="1600" b="1" dirty="0" smtClean="0">
                <a:solidFill>
                  <a:schemeClr val="tx1"/>
                </a:solidFill>
                <a:latin typeface="Monotype Corsiva" pitchFamily="66" charset="0"/>
              </a:rPr>
              <a:t> «Урок нравственности»,</a:t>
            </a:r>
            <a:br>
              <a:rPr lang="ru-RU" sz="1600" b="1" dirty="0" smtClean="0">
                <a:solidFill>
                  <a:schemeClr val="tx1"/>
                </a:solidFill>
                <a:latin typeface="Monotype Corsiva" pitchFamily="66" charset="0"/>
              </a:rPr>
            </a:br>
            <a:r>
              <a:rPr lang="ru-RU" sz="1600" b="1" dirty="0">
                <a:solidFill>
                  <a:prstClr val="black"/>
                </a:solidFill>
                <a:latin typeface="Monotype Corsiva" pitchFamily="66" charset="0"/>
              </a:rPr>
              <a:t>Диплом</a:t>
            </a:r>
            <a:r>
              <a:rPr lang="en-US" sz="1600" b="1" dirty="0">
                <a:solidFill>
                  <a:prstClr val="black"/>
                </a:solidFill>
                <a:latin typeface="Monotype Corsiva" pitchFamily="66" charset="0"/>
              </a:rPr>
              <a:t> II </a:t>
            </a:r>
            <a:r>
              <a:rPr lang="ru-RU" sz="1600" b="1" dirty="0">
                <a:solidFill>
                  <a:prstClr val="black"/>
                </a:solidFill>
                <a:latin typeface="Monotype Corsiva" pitchFamily="66" charset="0"/>
              </a:rPr>
              <a:t>степени, Победитель республиканского </a:t>
            </a:r>
            <a:r>
              <a:rPr lang="ru-RU" sz="1600" b="1" dirty="0" err="1">
                <a:solidFill>
                  <a:prstClr val="black"/>
                </a:solidFill>
                <a:latin typeface="Monotype Corsiva" pitchFamily="66" charset="0"/>
              </a:rPr>
              <a:t>видеоконкурса</a:t>
            </a:r>
            <a:r>
              <a:rPr lang="ru-RU" sz="1600" b="1" dirty="0">
                <a:solidFill>
                  <a:prstClr val="black"/>
                </a:solidFill>
                <a:latin typeface="Monotype Corsiva" pitchFamily="66" charset="0"/>
              </a:rPr>
              <a:t>  </a:t>
            </a:r>
            <a:r>
              <a:rPr lang="ru-RU" sz="1600" b="1" dirty="0" err="1">
                <a:solidFill>
                  <a:prstClr val="black"/>
                </a:solidFill>
                <a:latin typeface="Monotype Corsiva" pitchFamily="66" charset="0"/>
              </a:rPr>
              <a:t>педмастерства</a:t>
            </a:r>
            <a:r>
              <a:rPr lang="ru-RU" sz="1600" b="1" dirty="0">
                <a:solidFill>
                  <a:prstClr val="black"/>
                </a:solidFill>
                <a:latin typeface="Monotype Corsiva" pitchFamily="66" charset="0"/>
              </a:rPr>
              <a:t> «Урок нравственности»</a:t>
            </a:r>
            <a:r>
              <a:rPr lang="ru-RU" sz="3600" b="1" dirty="0">
                <a:solidFill>
                  <a:prstClr val="black"/>
                </a:solidFill>
                <a:latin typeface="Monotype Corsiva" pitchFamily="66" charset="0"/>
              </a:rPr>
              <a:t/>
            </a:r>
            <a:br>
              <a:rPr lang="ru-RU" sz="3600" b="1" dirty="0">
                <a:solidFill>
                  <a:prstClr val="black"/>
                </a:solidFill>
                <a:latin typeface="Monotype Corsiva" pitchFamily="66" charset="0"/>
              </a:rPr>
            </a:br>
            <a:r>
              <a:rPr lang="en-US" sz="1600" b="1" dirty="0" smtClean="0">
                <a:solidFill>
                  <a:schemeClr val="tx1"/>
                </a:solidFill>
                <a:latin typeface="Monotype Corsiva" pitchFamily="66" charset="0"/>
              </a:rPr>
              <a:t>II</a:t>
            </a:r>
            <a:r>
              <a:rPr lang="ru-RU" sz="1600" b="1" dirty="0" smtClean="0">
                <a:solidFill>
                  <a:schemeClr val="tx1"/>
                </a:solidFill>
                <a:latin typeface="Monotype Corsiva" pitchFamily="66" charset="0"/>
              </a:rPr>
              <a:t> место в муниципальном этапе </a:t>
            </a:r>
            <a:br>
              <a:rPr lang="ru-RU" sz="1600" b="1" dirty="0" smtClean="0">
                <a:solidFill>
                  <a:schemeClr val="tx1"/>
                </a:solidFill>
                <a:latin typeface="Monotype Corsiva" pitchFamily="66" charset="0"/>
              </a:rPr>
            </a:br>
            <a:r>
              <a:rPr lang="ru-RU" sz="1600" b="1" dirty="0" smtClean="0">
                <a:solidFill>
                  <a:schemeClr val="tx1"/>
                </a:solidFill>
                <a:latin typeface="Monotype Corsiva" pitchFamily="66" charset="0"/>
              </a:rPr>
              <a:t>регионального конкурса «Лучший классный руководитель»,</a:t>
            </a:r>
            <a:br>
              <a:rPr lang="ru-RU" sz="1600" b="1" dirty="0" smtClean="0">
                <a:solidFill>
                  <a:schemeClr val="tx1"/>
                </a:solidFill>
                <a:latin typeface="Monotype Corsiva" pitchFamily="66" charset="0"/>
              </a:rPr>
            </a:br>
            <a:r>
              <a:rPr lang="ru-RU" sz="1600" b="1" dirty="0" smtClean="0">
                <a:latin typeface="Monotype Corsiva" pitchFamily="66" charset="0"/>
              </a:rPr>
              <a:t>2021-2022 </a:t>
            </a:r>
            <a:r>
              <a:rPr lang="ru-RU" sz="1600" b="1" dirty="0" err="1" smtClean="0">
                <a:latin typeface="Monotype Corsiva" pitchFamily="66" charset="0"/>
              </a:rPr>
              <a:t>уч</a:t>
            </a:r>
            <a:r>
              <a:rPr lang="ru-RU" sz="1600" b="1" dirty="0" err="1">
                <a:latin typeface="Monotype Corsiva" pitchFamily="66" charset="0"/>
              </a:rPr>
              <a:t>.</a:t>
            </a:r>
            <a:r>
              <a:rPr lang="ru-RU" sz="1600" b="1" dirty="0" err="1" smtClean="0">
                <a:latin typeface="Monotype Corsiva" pitchFamily="66" charset="0"/>
              </a:rPr>
              <a:t>г</a:t>
            </a:r>
            <a:r>
              <a:rPr lang="ru-RU" sz="1600" b="1" dirty="0" smtClean="0">
                <a:latin typeface="Monotype Corsiva" pitchFamily="66" charset="0"/>
              </a:rPr>
              <a:t> .</a:t>
            </a:r>
            <a:br>
              <a:rPr lang="ru-RU" sz="1600" b="1" dirty="0" smtClean="0">
                <a:latin typeface="Monotype Corsiva" pitchFamily="66" charset="0"/>
              </a:rPr>
            </a:br>
            <a:r>
              <a:rPr lang="en-US" sz="1600" b="1" dirty="0">
                <a:solidFill>
                  <a:prstClr val="black"/>
                </a:solidFill>
                <a:latin typeface="Monotype Corsiva" pitchFamily="66" charset="0"/>
              </a:rPr>
              <a:t>II</a:t>
            </a:r>
            <a:r>
              <a:rPr lang="ru-RU" sz="1600" b="1" dirty="0">
                <a:solidFill>
                  <a:prstClr val="black"/>
                </a:solidFill>
                <a:latin typeface="Monotype Corsiva" pitchFamily="66" charset="0"/>
              </a:rPr>
              <a:t> место в муниципальном этапе </a:t>
            </a:r>
            <a:r>
              <a:rPr lang="ru-RU" sz="1600" b="1" dirty="0" smtClean="0">
                <a:solidFill>
                  <a:prstClr val="black"/>
                </a:solidFill>
                <a:latin typeface="Monotype Corsiva" pitchFamily="66" charset="0"/>
              </a:rPr>
              <a:t> Всероссийского конкурса «Учитель года России-2022».</a:t>
            </a:r>
            <a:r>
              <a:rPr lang="ru-RU" sz="1600" b="1" dirty="0">
                <a:solidFill>
                  <a:prstClr val="black"/>
                </a:solidFill>
                <a:latin typeface="Monotype Corsiva" pitchFamily="66" charset="0"/>
              </a:rPr>
              <a:t/>
            </a:r>
            <a:br>
              <a:rPr lang="ru-RU" sz="1600" b="1" dirty="0">
                <a:solidFill>
                  <a:prstClr val="black"/>
                </a:solidFill>
                <a:latin typeface="Monotype Corsiva" pitchFamily="66" charset="0"/>
              </a:rPr>
            </a:br>
            <a:r>
              <a:rPr lang="ru-RU" sz="1600" b="1" dirty="0" smtClean="0">
                <a:latin typeface="Monotype Corsiva" pitchFamily="66" charset="0"/>
              </a:rPr>
              <a:t/>
            </a:r>
            <a:br>
              <a:rPr lang="ru-RU" sz="1600" b="1" dirty="0" smtClean="0">
                <a:latin typeface="Monotype Corsiva" pitchFamily="66" charset="0"/>
              </a:rPr>
            </a:br>
            <a:r>
              <a:rPr lang="ru-RU" sz="1600" b="1" dirty="0" smtClean="0">
                <a:solidFill>
                  <a:schemeClr val="tx1"/>
                </a:solidFill>
                <a:latin typeface="Monotype Corsiva" pitchFamily="66" charset="0"/>
              </a:rPr>
              <a:t/>
            </a:r>
            <a:br>
              <a:rPr lang="ru-RU" sz="1600" b="1" dirty="0" smtClean="0">
                <a:solidFill>
                  <a:schemeClr val="tx1"/>
                </a:solidFill>
                <a:latin typeface="Monotype Corsiva" pitchFamily="66" charset="0"/>
              </a:rPr>
            </a:br>
            <a:endParaRPr lang="ru-RU" sz="3600" b="1" dirty="0" smtClean="0">
              <a:solidFill>
                <a:schemeClr val="tx1"/>
              </a:solidFill>
              <a:latin typeface="Monotype Corsiva" pitchFamily="66" charset="0"/>
            </a:endParaRPr>
          </a:p>
        </p:txBody>
      </p:sp>
      <p:pic>
        <p:nvPicPr>
          <p:cNvPr id="18436" name="Picture 2" descr="C:\Users\User\Desktop\i-4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3212976"/>
            <a:ext cx="2160587" cy="2887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3" descr="C:\Users\User\Desktop\i-3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119755"/>
            <a:ext cx="2246081" cy="292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4" descr="C:\Users\User\Desktop\i-3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9609" y="3100505"/>
            <a:ext cx="2074398" cy="2693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C:\Users\sergey\Desktop\img04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296573"/>
            <a:ext cx="1872208" cy="2495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320340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\\psf\Home\Pictures\Рисунок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783431" y="476672"/>
            <a:ext cx="7793037" cy="3672408"/>
          </a:xfrm>
        </p:spPr>
        <p:txBody>
          <a:bodyPr>
            <a:normAutofit fontScale="90000"/>
          </a:bodyPr>
          <a:lstStyle/>
          <a:p>
            <a:pPr>
              <a:lnSpc>
                <a:spcPct val="115000"/>
              </a:lnSpc>
              <a:defRPr/>
            </a:pPr>
            <a:r>
              <a:rPr lang="ru-RU" sz="3100" b="1" dirty="0" smtClean="0">
                <a:solidFill>
                  <a:srgbClr val="002060"/>
                </a:solidFill>
                <a:latin typeface="Monotype Corsiva" pitchFamily="66" charset="0"/>
              </a:rPr>
              <a:t>Участие детей в конкурсах </a:t>
            </a:r>
            <a:r>
              <a:rPr lang="ru-RU" sz="3100" b="1" dirty="0" smtClean="0">
                <a:solidFill>
                  <a:schemeClr val="tx1"/>
                </a:solidFill>
                <a:latin typeface="Monotype Corsiva" pitchFamily="66" charset="0"/>
              </a:rPr>
              <a:t/>
            </a:r>
            <a:br>
              <a:rPr lang="ru-RU" sz="3100" b="1" dirty="0" smtClean="0">
                <a:solidFill>
                  <a:schemeClr val="tx1"/>
                </a:solidFill>
                <a:latin typeface="Monotype Corsiva" pitchFamily="66" charset="0"/>
              </a:rPr>
            </a:br>
            <a:r>
              <a:rPr lang="ru-RU" sz="1800" b="1" dirty="0" smtClean="0">
                <a:solidFill>
                  <a:schemeClr val="tx1"/>
                </a:solidFill>
                <a:latin typeface="Monotype Corsiva" pitchFamily="66" charset="0"/>
              </a:rPr>
              <a:t>2019-2020гг.-Чуприна Дарья,</a:t>
            </a:r>
            <a:br>
              <a:rPr lang="ru-RU" sz="1800" b="1" dirty="0" smtClean="0">
                <a:solidFill>
                  <a:schemeClr val="tx1"/>
                </a:solidFill>
                <a:latin typeface="Monotype Corsiva" pitchFamily="66" charset="0"/>
              </a:rPr>
            </a:br>
            <a:r>
              <a:rPr lang="en-US" sz="1800" b="1" dirty="0" smtClean="0">
                <a:solidFill>
                  <a:schemeClr val="tx1"/>
                </a:solidFill>
                <a:latin typeface="Monotype Corsiva" pitchFamily="66" charset="0"/>
              </a:rPr>
              <a:t>5</a:t>
            </a:r>
            <a:r>
              <a:rPr lang="ru-RU" sz="1800" b="1" dirty="0" smtClean="0">
                <a:solidFill>
                  <a:schemeClr val="tx1"/>
                </a:solidFill>
                <a:latin typeface="Monotype Corsiva" pitchFamily="66" charset="0"/>
              </a:rPr>
              <a:t> Межрегиональная конференция «Экономика и право» г. Севастополь</a:t>
            </a:r>
            <a:br>
              <a:rPr lang="ru-RU" sz="1800" b="1" dirty="0" smtClean="0">
                <a:solidFill>
                  <a:schemeClr val="tx1"/>
                </a:solidFill>
                <a:latin typeface="Monotype Corsiva" pitchFamily="66" charset="0"/>
              </a:rPr>
            </a:br>
            <a:r>
              <a:rPr lang="ru-RU" sz="1800" b="1" dirty="0" smtClean="0">
                <a:solidFill>
                  <a:schemeClr val="tx1"/>
                </a:solidFill>
                <a:latin typeface="Monotype Corsiva" pitchFamily="66" charset="0"/>
              </a:rPr>
              <a:t> Диплом </a:t>
            </a:r>
            <a:r>
              <a:rPr lang="en-US" sz="1800" b="1" dirty="0" smtClean="0">
                <a:solidFill>
                  <a:schemeClr val="tx1"/>
                </a:solidFill>
                <a:latin typeface="Monotype Corsiva" pitchFamily="66" charset="0"/>
              </a:rPr>
              <a:t>II</a:t>
            </a:r>
            <a:r>
              <a:rPr lang="ru-RU" sz="1800" b="1" dirty="0" smtClean="0">
                <a:solidFill>
                  <a:schemeClr val="tx1"/>
                </a:solidFill>
                <a:latin typeface="Monotype Corsiva" pitchFamily="66" charset="0"/>
              </a:rPr>
              <a:t> степени,</a:t>
            </a:r>
            <a:br>
              <a:rPr lang="ru-RU" sz="1800" b="1" dirty="0" smtClean="0">
                <a:solidFill>
                  <a:schemeClr val="tx1"/>
                </a:solidFill>
                <a:latin typeface="Monotype Corsiva" pitchFamily="66" charset="0"/>
              </a:rPr>
            </a:br>
            <a:r>
              <a:rPr lang="ru-RU" sz="1800" b="1" dirty="0">
                <a:solidFill>
                  <a:prstClr val="black"/>
                </a:solidFill>
                <a:latin typeface="Monotype Corsiva" pitchFamily="66" charset="0"/>
              </a:rPr>
              <a:t> Диплом </a:t>
            </a:r>
            <a:r>
              <a:rPr lang="en-US" sz="1800" b="1" dirty="0">
                <a:solidFill>
                  <a:prstClr val="black"/>
                </a:solidFill>
                <a:latin typeface="Monotype Corsiva" pitchFamily="66" charset="0"/>
              </a:rPr>
              <a:t>II</a:t>
            </a:r>
            <a:r>
              <a:rPr lang="ru-RU" sz="1800" b="1" dirty="0">
                <a:solidFill>
                  <a:prstClr val="black"/>
                </a:solidFill>
                <a:latin typeface="Monotype Corsiva" pitchFamily="66" charset="0"/>
              </a:rPr>
              <a:t> </a:t>
            </a:r>
            <a:r>
              <a:rPr lang="ru-RU" sz="1800" b="1" dirty="0" smtClean="0">
                <a:solidFill>
                  <a:prstClr val="black"/>
                </a:solidFill>
                <a:latin typeface="Monotype Corsiva" pitchFamily="66" charset="0"/>
              </a:rPr>
              <a:t>степени  Всероссийский </a:t>
            </a:r>
            <a:r>
              <a:rPr lang="ru-RU" sz="1800" b="1" dirty="0">
                <a:solidFill>
                  <a:prstClr val="black"/>
                </a:solidFill>
                <a:latin typeface="Monotype Corsiva" pitchFamily="66" charset="0"/>
              </a:rPr>
              <a:t>конкурс творческих работ «Хочу написать закон</a:t>
            </a:r>
            <a:r>
              <a:rPr lang="ru-RU" sz="1800" b="1" dirty="0" smtClean="0">
                <a:solidFill>
                  <a:prstClr val="black"/>
                </a:solidFill>
                <a:latin typeface="Monotype Corsiva" pitchFamily="66" charset="0"/>
              </a:rPr>
              <a:t>».</a:t>
            </a:r>
            <a:r>
              <a:rPr lang="ru-RU" sz="1800" b="1" dirty="0">
                <a:solidFill>
                  <a:prstClr val="black"/>
                </a:solidFill>
                <a:latin typeface="Monotype Corsiva" pitchFamily="66" charset="0"/>
              </a:rPr>
              <a:t/>
            </a:r>
            <a:br>
              <a:rPr lang="ru-RU" sz="1800" b="1" dirty="0">
                <a:solidFill>
                  <a:prstClr val="black"/>
                </a:solidFill>
                <a:latin typeface="Monotype Corsiva" pitchFamily="66" charset="0"/>
              </a:rPr>
            </a:br>
            <a:r>
              <a:rPr lang="ru-RU" sz="1800" b="1" dirty="0" smtClean="0">
                <a:solidFill>
                  <a:prstClr val="black"/>
                </a:solidFill>
                <a:latin typeface="Monotype Corsiva" pitchFamily="66" charset="0"/>
              </a:rPr>
              <a:t>2019-2020гг.-Кривелева Елизавета</a:t>
            </a:r>
            <a:br>
              <a:rPr lang="ru-RU" sz="1800" b="1" dirty="0" smtClean="0">
                <a:solidFill>
                  <a:prstClr val="black"/>
                </a:solidFill>
                <a:latin typeface="Monotype Corsiva" pitchFamily="66" charset="0"/>
              </a:rPr>
            </a:br>
            <a:r>
              <a:rPr lang="ru-RU" sz="1800" b="1" dirty="0" smtClean="0">
                <a:solidFill>
                  <a:prstClr val="black"/>
                </a:solidFill>
                <a:latin typeface="Monotype Corsiva" pitchFamily="66" charset="0"/>
              </a:rPr>
              <a:t>Республиканская патриотическая краеведческая конференция учащихся</a:t>
            </a:r>
            <a:br>
              <a:rPr lang="ru-RU" sz="1800" b="1" dirty="0" smtClean="0">
                <a:solidFill>
                  <a:prstClr val="black"/>
                </a:solidFill>
                <a:latin typeface="Monotype Corsiva" pitchFamily="66" charset="0"/>
              </a:rPr>
            </a:br>
            <a:r>
              <a:rPr lang="ru-RU" sz="1800" b="1" dirty="0" smtClean="0">
                <a:solidFill>
                  <a:prstClr val="black"/>
                </a:solidFill>
                <a:latin typeface="Monotype Corsiva" pitchFamily="66" charset="0"/>
              </a:rPr>
              <a:t>«Крым-наш общий дом»</a:t>
            </a:r>
            <a:br>
              <a:rPr lang="ru-RU" sz="1800" b="1" dirty="0" smtClean="0">
                <a:solidFill>
                  <a:prstClr val="black"/>
                </a:solidFill>
                <a:latin typeface="Monotype Corsiva" pitchFamily="66" charset="0"/>
              </a:rPr>
            </a:br>
            <a:r>
              <a:rPr lang="ru-RU" sz="1800" b="1" dirty="0" smtClean="0">
                <a:solidFill>
                  <a:prstClr val="black"/>
                </a:solidFill>
                <a:latin typeface="Monotype Corsiva" pitchFamily="66" charset="0"/>
              </a:rPr>
              <a:t>Диплом</a:t>
            </a:r>
            <a:r>
              <a:rPr lang="en-US" sz="1800" b="1" dirty="0">
                <a:solidFill>
                  <a:prstClr val="black"/>
                </a:solidFill>
                <a:latin typeface="Monotype Corsiva" pitchFamily="66" charset="0"/>
              </a:rPr>
              <a:t> </a:t>
            </a:r>
            <a:r>
              <a:rPr lang="en-US" sz="1800" b="1" dirty="0" smtClean="0">
                <a:solidFill>
                  <a:prstClr val="black"/>
                </a:solidFill>
                <a:latin typeface="Monotype Corsiva" pitchFamily="66" charset="0"/>
              </a:rPr>
              <a:t>II</a:t>
            </a:r>
            <a:r>
              <a:rPr lang="en-US" sz="1800" b="1" dirty="0">
                <a:solidFill>
                  <a:prstClr val="black"/>
                </a:solidFill>
                <a:latin typeface="Monotype Corsiva" pitchFamily="66" charset="0"/>
              </a:rPr>
              <a:t>I</a:t>
            </a:r>
            <a:r>
              <a:rPr lang="ru-RU" sz="1800" b="1" dirty="0" smtClean="0">
                <a:solidFill>
                  <a:prstClr val="black"/>
                </a:solidFill>
                <a:latin typeface="Monotype Corsiva" pitchFamily="66" charset="0"/>
              </a:rPr>
              <a:t> </a:t>
            </a:r>
            <a:r>
              <a:rPr lang="ru-RU" sz="1800" b="1" dirty="0">
                <a:solidFill>
                  <a:prstClr val="black"/>
                </a:solidFill>
                <a:latin typeface="Monotype Corsiva" pitchFamily="66" charset="0"/>
              </a:rPr>
              <a:t>степени, кандидат в действительные члены </a:t>
            </a:r>
            <a:r>
              <a:rPr lang="ru-RU" sz="1800" b="1" dirty="0" smtClean="0">
                <a:solidFill>
                  <a:prstClr val="black"/>
                </a:solidFill>
                <a:latin typeface="Monotype Corsiva" pitchFamily="66" charset="0"/>
              </a:rPr>
              <a:t>МАН</a:t>
            </a:r>
            <a:r>
              <a:rPr lang="ru-RU" sz="1800" b="1" dirty="0">
                <a:solidFill>
                  <a:prstClr val="black"/>
                </a:solidFill>
                <a:latin typeface="Monotype Corsiva" pitchFamily="66" charset="0"/>
              </a:rPr>
              <a:t>,</a:t>
            </a:r>
            <a:br>
              <a:rPr lang="ru-RU" sz="1800" b="1" dirty="0">
                <a:solidFill>
                  <a:prstClr val="black"/>
                </a:solidFill>
                <a:latin typeface="Monotype Corsiva" pitchFamily="66" charset="0"/>
              </a:rPr>
            </a:br>
            <a:r>
              <a:rPr lang="ru-RU" sz="1800" b="1" dirty="0" smtClean="0">
                <a:solidFill>
                  <a:prstClr val="black"/>
                </a:solidFill>
                <a:latin typeface="Monotype Corsiva" pitchFamily="66" charset="0"/>
              </a:rPr>
              <a:t>2020-2021гг.-Кривелева Елизавета</a:t>
            </a:r>
            <a:br>
              <a:rPr lang="ru-RU" sz="1800" b="1" dirty="0" smtClean="0">
                <a:solidFill>
                  <a:prstClr val="black"/>
                </a:solidFill>
                <a:latin typeface="Monotype Corsiva" pitchFamily="66" charset="0"/>
              </a:rPr>
            </a:br>
            <a:r>
              <a:rPr lang="ru-RU" sz="1800" b="1" dirty="0" smtClean="0">
                <a:solidFill>
                  <a:prstClr val="black"/>
                </a:solidFill>
                <a:latin typeface="Monotype Corsiva" pitchFamily="66" charset="0"/>
              </a:rPr>
              <a:t>Финалист  Всероссийского  конкурса  школьных   музеев</a:t>
            </a:r>
            <a:r>
              <a:rPr lang="ru-RU" sz="1800" b="1" dirty="0" smtClean="0">
                <a:solidFill>
                  <a:schemeClr val="tx1"/>
                </a:solidFill>
                <a:latin typeface="Monotype Corsiva" pitchFamily="66" charset="0"/>
              </a:rPr>
              <a:t/>
            </a:r>
            <a:br>
              <a:rPr lang="ru-RU" sz="1800" b="1" dirty="0" smtClean="0">
                <a:solidFill>
                  <a:schemeClr val="tx1"/>
                </a:solidFill>
                <a:latin typeface="Monotype Corsiva" pitchFamily="66" charset="0"/>
              </a:rPr>
            </a:br>
            <a:endParaRPr lang="ru-RU" sz="1800" b="1" dirty="0" smtClean="0">
              <a:solidFill>
                <a:schemeClr val="tx1"/>
              </a:solidFill>
              <a:latin typeface="Monotype Corsiva" pitchFamily="66" charset="0"/>
            </a:endParaRPr>
          </a:p>
        </p:txBody>
      </p:sp>
      <p:pic>
        <p:nvPicPr>
          <p:cNvPr id="19460" name="Picture 8" descr="C:\Users\User\Desktop\1575735312_a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4064000"/>
            <a:ext cx="2087562" cy="195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950" y="3997325"/>
            <a:ext cx="1701800" cy="208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2" name="Picture 7" descr="C:\Users\sergey\Desktop\img03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4400550"/>
            <a:ext cx="1123950" cy="168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3" name="Picture 8" descr="C:\Users\sergey\Desktop\img03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4400550"/>
            <a:ext cx="1008062" cy="16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4" name="Picture 9" descr="C:\Users\sergey\Desktop\img033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4873625"/>
            <a:ext cx="1657350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C:\Users\sergey\Desktop\img044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4" y="4267200"/>
            <a:ext cx="1728837" cy="673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86529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\\psf\Home\Pictures\Рисунок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675" y="11088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37701" y="199728"/>
            <a:ext cx="8326787" cy="3085256"/>
          </a:xfrm>
        </p:spPr>
        <p:txBody>
          <a:bodyPr>
            <a:normAutofit/>
          </a:bodyPr>
          <a:lstStyle/>
          <a:p>
            <a:pPr marL="0" indent="0" algn="ctr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ru-RU" sz="3200" b="1" dirty="0" smtClean="0">
                <a:solidFill>
                  <a:srgbClr val="002060"/>
                </a:solidFill>
                <a:latin typeface="Monotype Corsiva" pitchFamily="66" charset="0"/>
              </a:rPr>
              <a:t>Участие детей в конкурсах </a:t>
            </a:r>
            <a:r>
              <a:rPr lang="ru-RU" sz="3600" b="1" dirty="0" smtClean="0">
                <a:solidFill>
                  <a:schemeClr val="tx1"/>
                </a:solidFill>
                <a:latin typeface="Monotype Corsiva" pitchFamily="66" charset="0"/>
              </a:rPr>
              <a:t/>
            </a:r>
            <a:br>
              <a:rPr lang="ru-RU" sz="3600" b="1" dirty="0" smtClean="0">
                <a:solidFill>
                  <a:schemeClr val="tx1"/>
                </a:solidFill>
                <a:latin typeface="Monotype Corsiva" pitchFamily="66" charset="0"/>
              </a:rPr>
            </a:br>
            <a:r>
              <a:rPr lang="ru-RU" sz="1600" b="1" dirty="0" smtClean="0">
                <a:solidFill>
                  <a:schemeClr val="tx1"/>
                </a:solidFill>
                <a:latin typeface="Monotype Corsiva" pitchFamily="66" charset="0"/>
              </a:rPr>
              <a:t>2016-2017гг.-Бекиров Марлен , </a:t>
            </a:r>
            <a:br>
              <a:rPr lang="ru-RU" sz="1600" b="1" dirty="0" smtClean="0">
                <a:solidFill>
                  <a:schemeClr val="tx1"/>
                </a:solidFill>
                <a:latin typeface="Monotype Corsiva" pitchFamily="66" charset="0"/>
              </a:rPr>
            </a:br>
            <a:r>
              <a:rPr lang="ru-RU" sz="1600" b="1" dirty="0" smtClean="0">
                <a:solidFill>
                  <a:schemeClr val="tx1"/>
                </a:solidFill>
                <a:latin typeface="Monotype Corsiva" pitchFamily="66" charset="0"/>
              </a:rPr>
              <a:t> 1 место в муниципальном этапе конкурса-защиты НИР МАН, кандидат в действительные члены МАН.</a:t>
            </a:r>
            <a:br>
              <a:rPr lang="ru-RU" sz="1600" b="1" dirty="0" smtClean="0">
                <a:solidFill>
                  <a:schemeClr val="tx1"/>
                </a:solidFill>
                <a:latin typeface="Monotype Corsiva" pitchFamily="66" charset="0"/>
              </a:rPr>
            </a:br>
            <a:r>
              <a:rPr lang="ru-RU" sz="1600" b="1" dirty="0" smtClean="0">
                <a:solidFill>
                  <a:schemeClr val="tx1"/>
                </a:solidFill>
                <a:latin typeface="Monotype Corsiva" pitchFamily="66" charset="0"/>
              </a:rPr>
              <a:t>2017-2018гг.-Бекиров Марлен, </a:t>
            </a:r>
            <a:br>
              <a:rPr lang="ru-RU" sz="1600" b="1" dirty="0" smtClean="0">
                <a:solidFill>
                  <a:schemeClr val="tx1"/>
                </a:solidFill>
                <a:latin typeface="Monotype Corsiva" pitchFamily="66" charset="0"/>
              </a:rPr>
            </a:br>
            <a:r>
              <a:rPr lang="ru-RU" sz="1600" b="1" dirty="0" smtClean="0">
                <a:solidFill>
                  <a:schemeClr val="tx1"/>
                </a:solidFill>
                <a:latin typeface="Monotype Corsiva" pitchFamily="66" charset="0"/>
              </a:rPr>
              <a:t>1 место в муниципальном этане конкурса-защиты НИР МАН.</a:t>
            </a:r>
            <a:br>
              <a:rPr lang="ru-RU" sz="1600" b="1" dirty="0" smtClean="0">
                <a:solidFill>
                  <a:schemeClr val="tx1"/>
                </a:solidFill>
                <a:latin typeface="Monotype Corsiva" pitchFamily="66" charset="0"/>
              </a:rPr>
            </a:br>
            <a:r>
              <a:rPr lang="ru-RU" sz="1600" b="1" dirty="0" smtClean="0">
                <a:solidFill>
                  <a:schemeClr val="tx1"/>
                </a:solidFill>
                <a:latin typeface="Monotype Corsiva" pitchFamily="66" charset="0"/>
              </a:rPr>
              <a:t>Диплом 2 степени очного этапа Республиканского конкурса-защиты НИР МАН, действительный член МАН.</a:t>
            </a:r>
            <a:br>
              <a:rPr lang="ru-RU" sz="1600" b="1" dirty="0" smtClean="0">
                <a:solidFill>
                  <a:schemeClr val="tx1"/>
                </a:solidFill>
                <a:latin typeface="Monotype Corsiva" pitchFamily="66" charset="0"/>
              </a:rPr>
            </a:br>
            <a:r>
              <a:rPr lang="ru-RU" sz="1600" b="1" dirty="0" smtClean="0">
                <a:solidFill>
                  <a:schemeClr val="tx1"/>
                </a:solidFill>
                <a:latin typeface="Monotype Corsiva" pitchFamily="66" charset="0"/>
              </a:rPr>
              <a:t>2017-2018гг.-Бекиров Марлен , </a:t>
            </a:r>
            <a:br>
              <a:rPr lang="ru-RU" sz="1600" b="1" dirty="0" smtClean="0">
                <a:solidFill>
                  <a:schemeClr val="tx1"/>
                </a:solidFill>
                <a:latin typeface="Monotype Corsiva" pitchFamily="66" charset="0"/>
              </a:rPr>
            </a:br>
            <a:r>
              <a:rPr lang="ru-RU" sz="1600" b="1" dirty="0" smtClean="0">
                <a:solidFill>
                  <a:schemeClr val="tx1"/>
                </a:solidFill>
                <a:latin typeface="Monotype Corsiva" pitchFamily="66" charset="0"/>
              </a:rPr>
              <a:t>Всероссийский конкурс творческих работ «Хочу написать закон».</a:t>
            </a:r>
            <a:endParaRPr lang="ru-RU" sz="3600" b="1" dirty="0" smtClean="0">
              <a:solidFill>
                <a:schemeClr val="tx1"/>
              </a:solidFill>
              <a:latin typeface="Monotype Corsiva" pitchFamily="66" charset="0"/>
            </a:endParaRPr>
          </a:p>
        </p:txBody>
      </p:sp>
      <p:pic>
        <p:nvPicPr>
          <p:cNvPr id="20484" name="Picture 2" descr="C:\Users\User\Desktop\i-4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4384587"/>
            <a:ext cx="130175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3" descr="C:\Users\User\Desktop\i-4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9556" y="4529065"/>
            <a:ext cx="130175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4" descr="C:\Users\User\Desktop\i-47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13"/>
          <a:stretch/>
        </p:blipFill>
        <p:spPr bwMode="auto">
          <a:xfrm>
            <a:off x="3708030" y="3112522"/>
            <a:ext cx="1301750" cy="1528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7" name="Picture 5" descr="C:\Users\User\Desktop\i-54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4548321"/>
            <a:ext cx="130175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00" y="2949575"/>
            <a:ext cx="2730500" cy="191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9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2916120"/>
            <a:ext cx="2592387" cy="160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90" name="Picture 12" descr="C:\Users\User\Desktop\i-52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911637"/>
            <a:ext cx="1828800" cy="130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801993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\\psf\Home\Pictures\Рисунок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766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894556" y="332656"/>
            <a:ext cx="7793037" cy="2592288"/>
          </a:xfrm>
        </p:spPr>
        <p:txBody>
          <a:bodyPr>
            <a:normAutofit/>
          </a:bodyPr>
          <a:lstStyle/>
          <a:p>
            <a:pPr marL="0" indent="0" algn="ctr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ru-RU" sz="3600" dirty="0" smtClean="0">
                <a:solidFill>
                  <a:srgbClr val="002060"/>
                </a:solidFill>
                <a:latin typeface="Monotype Corsiva" pitchFamily="66" charset="0"/>
              </a:rPr>
              <a:t>Участие детей в  олимпиадах</a:t>
            </a:r>
            <a:br>
              <a:rPr lang="ru-RU" sz="3600" dirty="0" smtClean="0">
                <a:solidFill>
                  <a:srgbClr val="002060"/>
                </a:solidFill>
                <a:latin typeface="Monotype Corsiva" pitchFamily="66" charset="0"/>
              </a:rPr>
            </a:br>
            <a:r>
              <a:rPr lang="ru-RU" sz="1600" b="1" dirty="0" smtClean="0">
                <a:solidFill>
                  <a:schemeClr val="tx1"/>
                </a:solidFill>
                <a:latin typeface="Monotype Corsiva" pitchFamily="66" charset="0"/>
              </a:rPr>
              <a:t>2014г.-Кемалидинова Сайме,</a:t>
            </a:r>
            <a:br>
              <a:rPr lang="ru-RU" sz="1600" b="1" dirty="0" smtClean="0">
                <a:solidFill>
                  <a:schemeClr val="tx1"/>
                </a:solidFill>
                <a:latin typeface="Monotype Corsiva" pitchFamily="66" charset="0"/>
              </a:rPr>
            </a:br>
            <a:r>
              <a:rPr lang="ru-RU" sz="1600" b="1" dirty="0" smtClean="0">
                <a:solidFill>
                  <a:schemeClr val="tx1"/>
                </a:solidFill>
                <a:latin typeface="Monotype Corsiva" pitchFamily="66" charset="0"/>
              </a:rPr>
              <a:t>Победитель </a:t>
            </a:r>
            <a:r>
              <a:rPr lang="ru-RU" sz="1600" b="1" dirty="0">
                <a:solidFill>
                  <a:schemeClr val="tx1"/>
                </a:solidFill>
                <a:latin typeface="Monotype Corsiva" pitchFamily="66" charset="0"/>
              </a:rPr>
              <a:t>III этапа Всеукраинских  ученических олимпиад по истории</a:t>
            </a:r>
            <a:br>
              <a:rPr lang="ru-RU" sz="1600" b="1" dirty="0">
                <a:solidFill>
                  <a:schemeClr val="tx1"/>
                </a:solidFill>
                <a:latin typeface="Monotype Corsiva" pitchFamily="66" charset="0"/>
              </a:rPr>
            </a:br>
            <a:r>
              <a:rPr lang="ru-RU" sz="1600" b="1" dirty="0">
                <a:solidFill>
                  <a:schemeClr val="tx1"/>
                </a:solidFill>
                <a:latin typeface="Monotype Corsiva" pitchFamily="66" charset="0"/>
              </a:rPr>
              <a:t>Диплом III степени </a:t>
            </a:r>
            <a:r>
              <a:rPr lang="ru-RU" sz="1600" b="1" dirty="0" smtClean="0">
                <a:solidFill>
                  <a:schemeClr val="tx1"/>
                </a:solidFill>
                <a:latin typeface="Monotype Corsiva" pitchFamily="66" charset="0"/>
              </a:rPr>
              <a:t>. </a:t>
            </a:r>
            <a:br>
              <a:rPr lang="ru-RU" sz="1600" b="1" dirty="0" smtClean="0">
                <a:solidFill>
                  <a:schemeClr val="tx1"/>
                </a:solidFill>
                <a:latin typeface="Monotype Corsiva" pitchFamily="66" charset="0"/>
              </a:rPr>
            </a:br>
            <a:r>
              <a:rPr lang="ru-RU" sz="1600" b="1" dirty="0" smtClean="0">
                <a:solidFill>
                  <a:schemeClr val="tx1"/>
                </a:solidFill>
                <a:latin typeface="Monotype Corsiva" pitchFamily="66" charset="0"/>
              </a:rPr>
              <a:t>2014-2015гг.-Бекиров Марлен,</a:t>
            </a:r>
            <a:br>
              <a:rPr lang="ru-RU" sz="1600" b="1" dirty="0" smtClean="0">
                <a:solidFill>
                  <a:schemeClr val="tx1"/>
                </a:solidFill>
                <a:latin typeface="Monotype Corsiva" pitchFamily="66" charset="0"/>
              </a:rPr>
            </a:br>
            <a:r>
              <a:rPr lang="ru-RU" sz="1600" b="1" dirty="0" smtClean="0">
                <a:solidFill>
                  <a:schemeClr val="tx1"/>
                </a:solidFill>
                <a:latin typeface="Monotype Corsiva" pitchFamily="66" charset="0"/>
              </a:rPr>
              <a:t>Призер муниципального этапа Всероссийской олимпиады школьников по истории..</a:t>
            </a:r>
            <a:br>
              <a:rPr lang="ru-RU" sz="1600" b="1" dirty="0" smtClean="0">
                <a:solidFill>
                  <a:schemeClr val="tx1"/>
                </a:solidFill>
                <a:latin typeface="Monotype Corsiva" pitchFamily="66" charset="0"/>
              </a:rPr>
            </a:br>
            <a:r>
              <a:rPr lang="ru-RU" sz="1600" b="1" dirty="0" smtClean="0">
                <a:solidFill>
                  <a:schemeClr val="tx1"/>
                </a:solidFill>
                <a:latin typeface="Monotype Corsiva" pitchFamily="66" charset="0"/>
              </a:rPr>
              <a:t>2014-2015уч.г.-Вапельник Владислав,</a:t>
            </a:r>
            <a:br>
              <a:rPr lang="ru-RU" sz="1600" b="1" dirty="0" smtClean="0">
                <a:solidFill>
                  <a:schemeClr val="tx1"/>
                </a:solidFill>
                <a:latin typeface="Monotype Corsiva" pitchFamily="66" charset="0"/>
              </a:rPr>
            </a:br>
            <a:r>
              <a:rPr lang="ru-RU" sz="1600" b="1" dirty="0" smtClean="0">
                <a:solidFill>
                  <a:prstClr val="black"/>
                </a:solidFill>
                <a:latin typeface="Monotype Corsiva" pitchFamily="66" charset="0"/>
              </a:rPr>
              <a:t>Призер </a:t>
            </a:r>
            <a:r>
              <a:rPr lang="ru-RU" sz="1600" b="1" dirty="0">
                <a:solidFill>
                  <a:prstClr val="black"/>
                </a:solidFill>
                <a:latin typeface="Monotype Corsiva" pitchFamily="66" charset="0"/>
              </a:rPr>
              <a:t>муниципального этапа Всероссийской олимпиады школьников по </a:t>
            </a:r>
            <a:r>
              <a:rPr lang="ru-RU" sz="1600" b="1" dirty="0" smtClean="0">
                <a:solidFill>
                  <a:prstClr val="black"/>
                </a:solidFill>
                <a:latin typeface="Monotype Corsiva" pitchFamily="66" charset="0"/>
              </a:rPr>
              <a:t>обществознанию.</a:t>
            </a:r>
            <a:endParaRPr lang="ru-RU" sz="1600" b="1" dirty="0" smtClean="0">
              <a:solidFill>
                <a:schemeClr val="tx1"/>
              </a:solidFill>
              <a:latin typeface="Monotype Corsiva" pitchFamily="66" charset="0"/>
            </a:endParaRPr>
          </a:p>
        </p:txBody>
      </p:sp>
      <p:pic>
        <p:nvPicPr>
          <p:cNvPr id="21508" name="Picture 2" descr="C:\Users\User\Desktop\i-5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8" y="2755900"/>
            <a:ext cx="130175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3" descr="C:\Users\User\Desktop\i-4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768600"/>
            <a:ext cx="130175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4" descr="C:\Users\User\Desktop\i-5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4076700"/>
            <a:ext cx="130175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Picture 5" descr="C:\Users\User\Desktop\i-45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3860800"/>
            <a:ext cx="130175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2" name="Picture 6" descr="C:\Users\User\Desktop\i-49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2784475"/>
            <a:ext cx="1301750" cy="193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3" name="Picture 7" descr="C:\Users\User\Desktop\i-48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588" y="2997200"/>
            <a:ext cx="130175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4" name="Picture 8" descr="C:\Users\User\Desktop\i-51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3940175"/>
            <a:ext cx="130175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988133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\\psf\Home\Pictures\Рисунок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901468" y="836712"/>
            <a:ext cx="7793037" cy="5112568"/>
          </a:xfrm>
        </p:spPr>
        <p:txBody>
          <a:bodyPr>
            <a:normAutofit fontScale="90000"/>
          </a:bodyPr>
          <a:lstStyle/>
          <a:p>
            <a:pPr marL="0" indent="0" algn="ctr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ru-RU" sz="3100" b="1" dirty="0" smtClean="0">
                <a:solidFill>
                  <a:srgbClr val="002060"/>
                </a:solidFill>
                <a:latin typeface="Monotype Corsiva" pitchFamily="66" charset="0"/>
              </a:rPr>
              <a:t>Участие детей в  олимпиадах</a:t>
            </a:r>
            <a:br>
              <a:rPr lang="ru-RU" sz="3100" b="1" dirty="0" smtClean="0">
                <a:solidFill>
                  <a:srgbClr val="002060"/>
                </a:solidFill>
                <a:latin typeface="Monotype Corsiva" pitchFamily="66" charset="0"/>
              </a:rPr>
            </a:br>
            <a:r>
              <a:rPr lang="ru-RU" sz="1400" b="1" dirty="0" smtClean="0">
                <a:solidFill>
                  <a:schemeClr val="tx1"/>
                </a:solidFill>
                <a:latin typeface="Monotype Corsiva" pitchFamily="66" charset="0"/>
              </a:rPr>
              <a:t>2015-2016гг.-</a:t>
            </a:r>
            <a:r>
              <a:rPr lang="ru-RU" sz="1400" b="1" dirty="0">
                <a:solidFill>
                  <a:schemeClr val="tx1"/>
                </a:solidFill>
                <a:latin typeface="Monotype Corsiva" pitchFamily="66" charset="0"/>
              </a:rPr>
              <a:t>Бекиров </a:t>
            </a:r>
            <a:r>
              <a:rPr lang="ru-RU" sz="1400" b="1" dirty="0" smtClean="0">
                <a:solidFill>
                  <a:schemeClr val="tx1"/>
                </a:solidFill>
                <a:latin typeface="Monotype Corsiva" pitchFamily="66" charset="0"/>
              </a:rPr>
              <a:t>Марлен,</a:t>
            </a:r>
            <a:br>
              <a:rPr lang="ru-RU" sz="1400" b="1" dirty="0" smtClean="0">
                <a:solidFill>
                  <a:schemeClr val="tx1"/>
                </a:solidFill>
                <a:latin typeface="Monotype Corsiva" pitchFamily="66" charset="0"/>
              </a:rPr>
            </a:br>
            <a:r>
              <a:rPr lang="ru-RU" sz="1400" b="1" dirty="0" smtClean="0">
                <a:solidFill>
                  <a:schemeClr val="tx1"/>
                </a:solidFill>
                <a:latin typeface="Monotype Corsiva" pitchFamily="66" charset="0"/>
              </a:rPr>
              <a:t>Победитель </a:t>
            </a:r>
            <a:r>
              <a:rPr lang="ru-RU" sz="1400" b="1" dirty="0">
                <a:solidFill>
                  <a:schemeClr val="tx1"/>
                </a:solidFill>
                <a:latin typeface="Monotype Corsiva" pitchFamily="66" charset="0"/>
              </a:rPr>
              <a:t>муниципального этапа Всероссийской олимпиады школьников по обществознанию </a:t>
            </a:r>
            <a:r>
              <a:rPr lang="ru-RU" sz="1400" b="1" dirty="0" smtClean="0">
                <a:solidFill>
                  <a:schemeClr val="tx1"/>
                </a:solidFill>
                <a:latin typeface="Monotype Corsiva" pitchFamily="66" charset="0"/>
              </a:rPr>
              <a:t>, участник регионального этапа.</a:t>
            </a:r>
            <a:br>
              <a:rPr lang="ru-RU" sz="1400" b="1" dirty="0" smtClean="0">
                <a:solidFill>
                  <a:schemeClr val="tx1"/>
                </a:solidFill>
                <a:latin typeface="Monotype Corsiva" pitchFamily="66" charset="0"/>
              </a:rPr>
            </a:br>
            <a:r>
              <a:rPr lang="ru-RU" sz="1400" b="1" dirty="0" smtClean="0">
                <a:solidFill>
                  <a:schemeClr val="tx1"/>
                </a:solidFill>
                <a:latin typeface="Monotype Corsiva" pitchFamily="66" charset="0"/>
              </a:rPr>
              <a:t>2016-2017уч.г.-Бекиров Марлен</a:t>
            </a:r>
            <a:r>
              <a:rPr lang="ru-RU" sz="1400" b="1" dirty="0" smtClean="0">
                <a:solidFill>
                  <a:prstClr val="black"/>
                </a:solidFill>
                <a:latin typeface="Monotype Corsiva" pitchFamily="66" charset="0"/>
              </a:rPr>
              <a:t> ,</a:t>
            </a:r>
            <a:br>
              <a:rPr lang="ru-RU" sz="1400" b="1" dirty="0" smtClean="0">
                <a:solidFill>
                  <a:prstClr val="black"/>
                </a:solidFill>
                <a:latin typeface="Monotype Corsiva" pitchFamily="66" charset="0"/>
              </a:rPr>
            </a:br>
            <a:r>
              <a:rPr lang="ru-RU" sz="1400" b="1" dirty="0" smtClean="0">
                <a:solidFill>
                  <a:prstClr val="black"/>
                </a:solidFill>
                <a:latin typeface="Monotype Corsiva" pitchFamily="66" charset="0"/>
              </a:rPr>
              <a:t>Победитель </a:t>
            </a:r>
            <a:r>
              <a:rPr lang="ru-RU" sz="1400" b="1" dirty="0">
                <a:solidFill>
                  <a:prstClr val="black"/>
                </a:solidFill>
                <a:latin typeface="Monotype Corsiva" pitchFamily="66" charset="0"/>
              </a:rPr>
              <a:t>муниципального этапа Всероссийской олимпиады школьников по обществознанию </a:t>
            </a:r>
            <a:r>
              <a:rPr lang="ru-RU" sz="1400" b="1" dirty="0" smtClean="0">
                <a:solidFill>
                  <a:schemeClr val="tx1"/>
                </a:solidFill>
                <a:latin typeface="Monotype Corsiva" pitchFamily="66" charset="0"/>
              </a:rPr>
              <a:t>.</a:t>
            </a:r>
            <a:br>
              <a:rPr lang="ru-RU" sz="1400" b="1" dirty="0" smtClean="0">
                <a:solidFill>
                  <a:schemeClr val="tx1"/>
                </a:solidFill>
                <a:latin typeface="Monotype Corsiva" pitchFamily="66" charset="0"/>
              </a:rPr>
            </a:br>
            <a:r>
              <a:rPr lang="ru-RU" sz="1400" b="1" dirty="0" smtClean="0">
                <a:solidFill>
                  <a:schemeClr val="tx1"/>
                </a:solidFill>
                <a:latin typeface="Monotype Corsiva" pitchFamily="66" charset="0"/>
              </a:rPr>
              <a:t>2017-2018уч.г.-Бекиров Марлен,</a:t>
            </a:r>
            <a:br>
              <a:rPr lang="ru-RU" sz="1400" b="1" dirty="0" smtClean="0">
                <a:solidFill>
                  <a:schemeClr val="tx1"/>
                </a:solidFill>
                <a:latin typeface="Monotype Corsiva" pitchFamily="66" charset="0"/>
              </a:rPr>
            </a:br>
            <a:r>
              <a:rPr lang="ru-RU" sz="1400" b="1" dirty="0" smtClean="0">
                <a:solidFill>
                  <a:schemeClr val="tx1"/>
                </a:solidFill>
                <a:latin typeface="Monotype Corsiva" pitchFamily="66" charset="0"/>
              </a:rPr>
              <a:t>Призер</a:t>
            </a:r>
            <a:r>
              <a:rPr lang="ru-RU" sz="1400" b="1" dirty="0">
                <a:solidFill>
                  <a:prstClr val="black"/>
                </a:solidFill>
                <a:latin typeface="Monotype Corsiva" pitchFamily="66" charset="0"/>
              </a:rPr>
              <a:t> </a:t>
            </a:r>
            <a:r>
              <a:rPr lang="ru-RU" sz="1400" b="1" dirty="0" smtClean="0">
                <a:solidFill>
                  <a:prstClr val="black"/>
                </a:solidFill>
                <a:latin typeface="Monotype Corsiva" pitchFamily="66" charset="0"/>
              </a:rPr>
              <a:t> </a:t>
            </a:r>
            <a:r>
              <a:rPr lang="ru-RU" sz="1400" b="1" dirty="0">
                <a:solidFill>
                  <a:prstClr val="black"/>
                </a:solidFill>
                <a:latin typeface="Monotype Corsiva" pitchFamily="66" charset="0"/>
              </a:rPr>
              <a:t>муниципального этапа Всероссийской олимпиады школьников по </a:t>
            </a:r>
            <a:r>
              <a:rPr lang="ru-RU" sz="1400" b="1" dirty="0" smtClean="0">
                <a:solidFill>
                  <a:prstClr val="black"/>
                </a:solidFill>
                <a:latin typeface="Monotype Corsiva" pitchFamily="66" charset="0"/>
              </a:rPr>
              <a:t> истории  и обществознанию .</a:t>
            </a:r>
            <a:br>
              <a:rPr lang="ru-RU" sz="1400" b="1" dirty="0" smtClean="0">
                <a:solidFill>
                  <a:prstClr val="black"/>
                </a:solidFill>
                <a:latin typeface="Monotype Corsiva" pitchFamily="66" charset="0"/>
              </a:rPr>
            </a:br>
            <a:r>
              <a:rPr lang="ru-RU" sz="1400" b="1" dirty="0" smtClean="0">
                <a:solidFill>
                  <a:prstClr val="black"/>
                </a:solidFill>
                <a:latin typeface="Monotype Corsiva" pitchFamily="66" charset="0"/>
              </a:rPr>
              <a:t>2017-2018уч.г.-Нуфтуллаева </a:t>
            </a:r>
            <a:r>
              <a:rPr lang="ru-RU" sz="1400" b="1" dirty="0" err="1" smtClean="0">
                <a:solidFill>
                  <a:prstClr val="black"/>
                </a:solidFill>
                <a:latin typeface="Monotype Corsiva" pitchFamily="66" charset="0"/>
              </a:rPr>
              <a:t>Хатидже</a:t>
            </a:r>
            <a:r>
              <a:rPr lang="ru-RU" sz="1400" b="1" dirty="0" smtClean="0">
                <a:solidFill>
                  <a:prstClr val="black"/>
                </a:solidFill>
                <a:latin typeface="Monotype Corsiva" pitchFamily="66" charset="0"/>
              </a:rPr>
              <a:t>,</a:t>
            </a:r>
            <a:r>
              <a:rPr lang="ru-RU" sz="1400" b="1" dirty="0" smtClean="0">
                <a:solidFill>
                  <a:schemeClr val="tx1"/>
                </a:solidFill>
                <a:latin typeface="Monotype Corsiva" pitchFamily="66" charset="0"/>
              </a:rPr>
              <a:t/>
            </a:r>
            <a:br>
              <a:rPr lang="ru-RU" sz="1400" b="1" dirty="0" smtClean="0">
                <a:solidFill>
                  <a:schemeClr val="tx1"/>
                </a:solidFill>
                <a:latin typeface="Monotype Corsiva" pitchFamily="66" charset="0"/>
              </a:rPr>
            </a:br>
            <a:r>
              <a:rPr lang="ru-RU" sz="1400" b="1" dirty="0" smtClean="0">
                <a:solidFill>
                  <a:prstClr val="black"/>
                </a:solidFill>
                <a:latin typeface="Monotype Corsiva" pitchFamily="66" charset="0"/>
              </a:rPr>
              <a:t>Призер  </a:t>
            </a:r>
            <a:r>
              <a:rPr lang="ru-RU" sz="1400" b="1" dirty="0">
                <a:solidFill>
                  <a:prstClr val="black"/>
                </a:solidFill>
                <a:latin typeface="Monotype Corsiva" pitchFamily="66" charset="0"/>
              </a:rPr>
              <a:t>муниципального этапа Всероссийской олимпиады школьников по  </a:t>
            </a:r>
            <a:r>
              <a:rPr lang="ru-RU" sz="1400" b="1" dirty="0" smtClean="0">
                <a:solidFill>
                  <a:prstClr val="black"/>
                </a:solidFill>
                <a:latin typeface="Monotype Corsiva" pitchFamily="66" charset="0"/>
              </a:rPr>
              <a:t>праву.</a:t>
            </a:r>
            <a:br>
              <a:rPr lang="ru-RU" sz="1400" b="1" dirty="0" smtClean="0">
                <a:solidFill>
                  <a:prstClr val="black"/>
                </a:solidFill>
                <a:latin typeface="Monotype Corsiva" pitchFamily="66" charset="0"/>
              </a:rPr>
            </a:br>
            <a:r>
              <a:rPr lang="ru-RU" sz="1400" b="1" dirty="0" smtClean="0">
                <a:solidFill>
                  <a:prstClr val="black"/>
                </a:solidFill>
                <a:latin typeface="Monotype Corsiva" pitchFamily="66" charset="0"/>
              </a:rPr>
              <a:t>2018-2019 уч.г.-</a:t>
            </a:r>
            <a:r>
              <a:rPr lang="ru-RU" sz="1400" b="1" dirty="0" err="1" smtClean="0">
                <a:solidFill>
                  <a:prstClr val="black"/>
                </a:solidFill>
                <a:latin typeface="Monotype Corsiva" pitchFamily="66" charset="0"/>
              </a:rPr>
              <a:t>Горичева</a:t>
            </a:r>
            <a:r>
              <a:rPr lang="ru-RU" sz="1400" b="1" dirty="0" smtClean="0">
                <a:solidFill>
                  <a:prstClr val="black"/>
                </a:solidFill>
                <a:latin typeface="Monotype Corsiva" pitchFamily="66" charset="0"/>
              </a:rPr>
              <a:t> Надежда,</a:t>
            </a:r>
            <a:br>
              <a:rPr lang="ru-RU" sz="1400" b="1" dirty="0" smtClean="0">
                <a:solidFill>
                  <a:prstClr val="black"/>
                </a:solidFill>
                <a:latin typeface="Monotype Corsiva" pitchFamily="66" charset="0"/>
              </a:rPr>
            </a:br>
            <a:r>
              <a:rPr lang="ru-RU" sz="1400" b="1" dirty="0">
                <a:solidFill>
                  <a:prstClr val="black"/>
                </a:solidFill>
                <a:latin typeface="Monotype Corsiva" pitchFamily="66" charset="0"/>
              </a:rPr>
              <a:t>Призер  муниципального этапа Всероссийской олимпиады школьников по  </a:t>
            </a:r>
            <a:r>
              <a:rPr lang="ru-RU" sz="1400" b="1" dirty="0" smtClean="0">
                <a:solidFill>
                  <a:prstClr val="black"/>
                </a:solidFill>
                <a:latin typeface="Monotype Corsiva" pitchFamily="66" charset="0"/>
              </a:rPr>
              <a:t>праву.</a:t>
            </a:r>
            <a:br>
              <a:rPr lang="ru-RU" sz="1400" b="1" dirty="0" smtClean="0">
                <a:solidFill>
                  <a:prstClr val="black"/>
                </a:solidFill>
                <a:latin typeface="Monotype Corsiva" pitchFamily="66" charset="0"/>
              </a:rPr>
            </a:br>
            <a:r>
              <a:rPr lang="ru-RU" sz="1400" b="1" dirty="0" smtClean="0">
                <a:solidFill>
                  <a:prstClr val="black"/>
                </a:solidFill>
                <a:latin typeface="Monotype Corsiva" pitchFamily="66" charset="0"/>
              </a:rPr>
              <a:t>2018-2019уч.г.-Дундарева Кира,</a:t>
            </a:r>
            <a:br>
              <a:rPr lang="ru-RU" sz="1400" b="1" dirty="0" smtClean="0">
                <a:solidFill>
                  <a:prstClr val="black"/>
                </a:solidFill>
                <a:latin typeface="Monotype Corsiva" pitchFamily="66" charset="0"/>
              </a:rPr>
            </a:br>
            <a:r>
              <a:rPr lang="ru-RU" sz="1400" b="1" dirty="0" smtClean="0">
                <a:solidFill>
                  <a:prstClr val="black"/>
                </a:solidFill>
                <a:latin typeface="Monotype Corsiva" pitchFamily="66" charset="0"/>
              </a:rPr>
              <a:t>Победитель </a:t>
            </a:r>
            <a:r>
              <a:rPr lang="ru-RU" sz="1400" b="1" dirty="0">
                <a:solidFill>
                  <a:prstClr val="black"/>
                </a:solidFill>
                <a:latin typeface="Monotype Corsiva" pitchFamily="66" charset="0"/>
              </a:rPr>
              <a:t>муниципального этапа Всероссийской олимпиады школьников по обществознанию </a:t>
            </a:r>
            <a:r>
              <a:rPr lang="ru-RU" sz="1400" b="1" dirty="0" smtClean="0">
                <a:solidFill>
                  <a:prstClr val="black"/>
                </a:solidFill>
                <a:latin typeface="Monotype Corsiva" pitchFamily="66" charset="0"/>
              </a:rPr>
              <a:t>,</a:t>
            </a:r>
            <a:br>
              <a:rPr lang="ru-RU" sz="1400" b="1" dirty="0" smtClean="0">
                <a:solidFill>
                  <a:prstClr val="black"/>
                </a:solidFill>
                <a:latin typeface="Monotype Corsiva" pitchFamily="66" charset="0"/>
              </a:rPr>
            </a:br>
            <a:r>
              <a:rPr lang="ru-RU" sz="1400" b="1" dirty="0" smtClean="0">
                <a:solidFill>
                  <a:prstClr val="black"/>
                </a:solidFill>
                <a:latin typeface="Monotype Corsiva" pitchFamily="66" charset="0"/>
              </a:rPr>
              <a:t>2018-2019уч.г.-Жидовленко Валерия,</a:t>
            </a:r>
            <a:r>
              <a:rPr lang="ru-RU" sz="1400" b="1" dirty="0">
                <a:solidFill>
                  <a:prstClr val="black"/>
                </a:solidFill>
                <a:latin typeface="Monotype Corsiva" pitchFamily="66" charset="0"/>
              </a:rPr>
              <a:t/>
            </a:r>
            <a:br>
              <a:rPr lang="ru-RU" sz="1400" b="1" dirty="0">
                <a:solidFill>
                  <a:prstClr val="black"/>
                </a:solidFill>
                <a:latin typeface="Monotype Corsiva" pitchFamily="66" charset="0"/>
              </a:rPr>
            </a:br>
            <a:r>
              <a:rPr lang="ru-RU" sz="1400" b="1" dirty="0" smtClean="0">
                <a:solidFill>
                  <a:prstClr val="black"/>
                </a:solidFill>
                <a:latin typeface="Monotype Corsiva" pitchFamily="66" charset="0"/>
              </a:rPr>
              <a:t>Призер </a:t>
            </a:r>
            <a:r>
              <a:rPr lang="ru-RU" sz="1400" b="1" dirty="0">
                <a:solidFill>
                  <a:prstClr val="black"/>
                </a:solidFill>
                <a:latin typeface="Monotype Corsiva" pitchFamily="66" charset="0"/>
              </a:rPr>
              <a:t>муниципального этапа Всероссийской олимпиады школьников по обществознанию </a:t>
            </a:r>
            <a:r>
              <a:rPr lang="ru-RU" sz="1400" b="1" dirty="0" smtClean="0">
                <a:solidFill>
                  <a:prstClr val="black"/>
                </a:solidFill>
                <a:latin typeface="Monotype Corsiva" pitchFamily="66" charset="0"/>
              </a:rPr>
              <a:t>.</a:t>
            </a:r>
            <a:br>
              <a:rPr lang="ru-RU" sz="1400" b="1" dirty="0" smtClean="0">
                <a:solidFill>
                  <a:prstClr val="black"/>
                </a:solidFill>
                <a:latin typeface="Monotype Corsiva" pitchFamily="66" charset="0"/>
              </a:rPr>
            </a:br>
            <a:r>
              <a:rPr lang="ru-RU" sz="1400" b="1" dirty="0" smtClean="0">
                <a:solidFill>
                  <a:prstClr val="black"/>
                </a:solidFill>
                <a:latin typeface="Monotype Corsiva" pitchFamily="66" charset="0"/>
              </a:rPr>
              <a:t>2019-2020уч.г.-Дундарева Кира,</a:t>
            </a:r>
            <a:br>
              <a:rPr lang="ru-RU" sz="1400" b="1" dirty="0" smtClean="0">
                <a:solidFill>
                  <a:prstClr val="black"/>
                </a:solidFill>
                <a:latin typeface="Monotype Corsiva" pitchFamily="66" charset="0"/>
              </a:rPr>
            </a:br>
            <a:r>
              <a:rPr lang="ru-RU" sz="1400" b="1" dirty="0" err="1" smtClean="0">
                <a:solidFill>
                  <a:prstClr val="black"/>
                </a:solidFill>
                <a:latin typeface="Monotype Corsiva" pitchFamily="66" charset="0"/>
              </a:rPr>
              <a:t>Победительмуниципального</a:t>
            </a:r>
            <a:r>
              <a:rPr lang="ru-RU" sz="1400" b="1" dirty="0" smtClean="0">
                <a:solidFill>
                  <a:prstClr val="black"/>
                </a:solidFill>
                <a:latin typeface="Monotype Corsiva" pitchFamily="66" charset="0"/>
              </a:rPr>
              <a:t> </a:t>
            </a:r>
            <a:r>
              <a:rPr lang="ru-RU" sz="1400" b="1" dirty="0">
                <a:solidFill>
                  <a:prstClr val="black"/>
                </a:solidFill>
                <a:latin typeface="Monotype Corsiva" pitchFamily="66" charset="0"/>
              </a:rPr>
              <a:t>этапа Всероссийской олимпиады школьников по обществознанию </a:t>
            </a:r>
            <a:r>
              <a:rPr lang="ru-RU" sz="1400" b="1" dirty="0" smtClean="0">
                <a:solidFill>
                  <a:prstClr val="black"/>
                </a:solidFill>
                <a:latin typeface="Monotype Corsiva" pitchFamily="66" charset="0"/>
              </a:rPr>
              <a:t>.</a:t>
            </a:r>
            <a:r>
              <a:rPr lang="ru-RU" sz="1400" b="1" dirty="0">
                <a:solidFill>
                  <a:prstClr val="black"/>
                </a:solidFill>
                <a:latin typeface="Monotype Corsiva" pitchFamily="66" charset="0"/>
              </a:rPr>
              <a:t/>
            </a:r>
            <a:br>
              <a:rPr lang="ru-RU" sz="1400" b="1" dirty="0">
                <a:solidFill>
                  <a:prstClr val="black"/>
                </a:solidFill>
                <a:latin typeface="Monotype Corsiva" pitchFamily="66" charset="0"/>
              </a:rPr>
            </a:br>
            <a:r>
              <a:rPr lang="ru-RU" sz="1400" b="1" dirty="0" smtClean="0">
                <a:solidFill>
                  <a:prstClr val="black"/>
                </a:solidFill>
                <a:latin typeface="Monotype Corsiva" pitchFamily="66" charset="0"/>
              </a:rPr>
              <a:t>2020-2021уч.г.-Кривелева Елизавета,</a:t>
            </a:r>
            <a:r>
              <a:rPr lang="ru-RU" sz="1400" b="1" dirty="0">
                <a:solidFill>
                  <a:prstClr val="black"/>
                </a:solidFill>
                <a:latin typeface="Monotype Corsiva" pitchFamily="66" charset="0"/>
              </a:rPr>
              <a:t/>
            </a:r>
            <a:br>
              <a:rPr lang="ru-RU" sz="1400" b="1" dirty="0">
                <a:solidFill>
                  <a:prstClr val="black"/>
                </a:solidFill>
                <a:latin typeface="Monotype Corsiva" pitchFamily="66" charset="0"/>
              </a:rPr>
            </a:br>
            <a:r>
              <a:rPr lang="ru-RU" sz="1400" b="1" dirty="0" smtClean="0">
                <a:solidFill>
                  <a:prstClr val="black"/>
                </a:solidFill>
                <a:latin typeface="Monotype Corsiva" pitchFamily="66" charset="0"/>
              </a:rPr>
              <a:t>Призер муниципального </a:t>
            </a:r>
            <a:r>
              <a:rPr lang="ru-RU" sz="1400" b="1" dirty="0">
                <a:solidFill>
                  <a:prstClr val="black"/>
                </a:solidFill>
                <a:latin typeface="Monotype Corsiva" pitchFamily="66" charset="0"/>
              </a:rPr>
              <a:t>этапа Всероссийской олимпиады школьников по обществознанию .</a:t>
            </a:r>
            <a:br>
              <a:rPr lang="ru-RU" sz="1400" b="1" dirty="0">
                <a:solidFill>
                  <a:prstClr val="black"/>
                </a:solidFill>
                <a:latin typeface="Monotype Corsiva" pitchFamily="66" charset="0"/>
              </a:rPr>
            </a:br>
            <a:r>
              <a:rPr lang="ru-RU" sz="1400" b="1" dirty="0">
                <a:solidFill>
                  <a:prstClr val="black"/>
                </a:solidFill>
                <a:latin typeface="Monotype Corsiva" pitchFamily="66" charset="0"/>
              </a:rPr>
              <a:t>2020-2021уч.г</a:t>
            </a:r>
            <a:r>
              <a:rPr lang="ru-RU" sz="1400" b="1" dirty="0" smtClean="0">
                <a:solidFill>
                  <a:prstClr val="black"/>
                </a:solidFill>
                <a:latin typeface="Monotype Corsiva" pitchFamily="66" charset="0"/>
              </a:rPr>
              <a:t>.-Кривелева Елизавета,</a:t>
            </a:r>
            <a:r>
              <a:rPr lang="ru-RU" sz="1400" b="1" dirty="0">
                <a:solidFill>
                  <a:prstClr val="black"/>
                </a:solidFill>
                <a:latin typeface="Monotype Corsiva" pitchFamily="66" charset="0"/>
              </a:rPr>
              <a:t/>
            </a:r>
            <a:br>
              <a:rPr lang="ru-RU" sz="1400" b="1" dirty="0">
                <a:solidFill>
                  <a:prstClr val="black"/>
                </a:solidFill>
                <a:latin typeface="Monotype Corsiva" pitchFamily="66" charset="0"/>
              </a:rPr>
            </a:br>
            <a:r>
              <a:rPr lang="ru-RU" sz="1400" b="1" dirty="0" smtClean="0">
                <a:solidFill>
                  <a:prstClr val="black"/>
                </a:solidFill>
                <a:latin typeface="Monotype Corsiva" pitchFamily="66" charset="0"/>
              </a:rPr>
              <a:t>Призер муниципального </a:t>
            </a:r>
            <a:r>
              <a:rPr lang="ru-RU" sz="1400" b="1" dirty="0">
                <a:solidFill>
                  <a:prstClr val="black"/>
                </a:solidFill>
                <a:latin typeface="Monotype Corsiva" pitchFamily="66" charset="0"/>
              </a:rPr>
              <a:t>этапа Всероссийской олимпиады школьников по </a:t>
            </a:r>
            <a:r>
              <a:rPr lang="ru-RU" sz="1400" b="1" dirty="0" smtClean="0">
                <a:solidFill>
                  <a:prstClr val="black"/>
                </a:solidFill>
                <a:latin typeface="Monotype Corsiva" pitchFamily="66" charset="0"/>
              </a:rPr>
              <a:t>истории</a:t>
            </a:r>
            <a:r>
              <a:rPr lang="ru-RU" sz="1400" b="1" dirty="0">
                <a:solidFill>
                  <a:prstClr val="black"/>
                </a:solidFill>
                <a:latin typeface="Monotype Corsiva" pitchFamily="66" charset="0"/>
              </a:rPr>
              <a:t/>
            </a:r>
            <a:br>
              <a:rPr lang="ru-RU" sz="1400" b="1" dirty="0">
                <a:solidFill>
                  <a:prstClr val="black"/>
                </a:solidFill>
                <a:latin typeface="Monotype Corsiva" pitchFamily="66" charset="0"/>
              </a:rPr>
            </a:br>
            <a:r>
              <a:rPr lang="ru-RU" sz="1400" b="1" dirty="0" smtClean="0">
                <a:solidFill>
                  <a:prstClr val="black"/>
                </a:solidFill>
                <a:latin typeface="Monotype Corsiva" pitchFamily="66" charset="0"/>
              </a:rPr>
              <a:t>2020-2021уч.г</a:t>
            </a:r>
            <a:r>
              <a:rPr lang="ru-RU" sz="1400" b="1" dirty="0">
                <a:solidFill>
                  <a:prstClr val="black"/>
                </a:solidFill>
                <a:latin typeface="Monotype Corsiva" pitchFamily="66" charset="0"/>
              </a:rPr>
              <a:t>.-Дундарева Кира,</a:t>
            </a:r>
            <a:br>
              <a:rPr lang="ru-RU" sz="1400" b="1" dirty="0">
                <a:solidFill>
                  <a:prstClr val="black"/>
                </a:solidFill>
                <a:latin typeface="Monotype Corsiva" pitchFamily="66" charset="0"/>
              </a:rPr>
            </a:br>
            <a:r>
              <a:rPr lang="ru-RU" sz="1400" b="1" dirty="0" smtClean="0">
                <a:solidFill>
                  <a:prstClr val="black"/>
                </a:solidFill>
                <a:latin typeface="Monotype Corsiva" pitchFamily="66" charset="0"/>
              </a:rPr>
              <a:t>Призер муниципального </a:t>
            </a:r>
            <a:r>
              <a:rPr lang="ru-RU" sz="1400" b="1" dirty="0">
                <a:solidFill>
                  <a:prstClr val="black"/>
                </a:solidFill>
                <a:latin typeface="Monotype Corsiva" pitchFamily="66" charset="0"/>
              </a:rPr>
              <a:t>этапа Всероссийской олимпиады школьников по обществознанию</a:t>
            </a:r>
            <a:br>
              <a:rPr lang="ru-RU" sz="1400" b="1" dirty="0">
                <a:solidFill>
                  <a:prstClr val="black"/>
                </a:solidFill>
                <a:latin typeface="Monotype Corsiva" pitchFamily="66" charset="0"/>
              </a:rPr>
            </a:br>
            <a:r>
              <a:rPr lang="ru-RU" sz="1300" b="1" dirty="0">
                <a:solidFill>
                  <a:prstClr val="black"/>
                </a:solidFill>
                <a:latin typeface="Monotype Corsiva" pitchFamily="66" charset="0"/>
              </a:rPr>
              <a:t/>
            </a:r>
            <a:br>
              <a:rPr lang="ru-RU" sz="1300" b="1" dirty="0">
                <a:solidFill>
                  <a:prstClr val="black"/>
                </a:solidFill>
                <a:latin typeface="Monotype Corsiva" pitchFamily="66" charset="0"/>
              </a:rPr>
            </a:br>
            <a:endParaRPr lang="ru-RU" sz="1300" b="1" dirty="0" smtClean="0">
              <a:solidFill>
                <a:schemeClr val="tx1"/>
              </a:solidFill>
              <a:latin typeface="Monotype Corsiva" pitchFamily="66" charset="0"/>
            </a:endParaRPr>
          </a:p>
        </p:txBody>
      </p:sp>
      <p:pic>
        <p:nvPicPr>
          <p:cNvPr id="22532" name="Picture 2" descr="C:\Users\User\Desktop\i-5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650" y="1827213"/>
            <a:ext cx="130175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3" descr="C:\Users\User\Desktop\i-4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3860800"/>
            <a:ext cx="130175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Picture 4" descr="C:\Users\User\Desktop\i-5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5888" y="3716338"/>
            <a:ext cx="130175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5" name="Picture 8" descr="C:\Users\User\Desktop\i-5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503" y="1827213"/>
            <a:ext cx="130175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962735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\\psf\Home\Pictures\Рисунок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22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901468" y="836712"/>
            <a:ext cx="7793037" cy="604838"/>
          </a:xfrm>
        </p:spPr>
        <p:txBody>
          <a:bodyPr>
            <a:normAutofit fontScale="90000"/>
          </a:bodyPr>
          <a:lstStyle/>
          <a:p>
            <a:pPr marL="0" indent="0" algn="ctr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ru-RU" sz="3600" dirty="0" smtClean="0">
                <a:solidFill>
                  <a:schemeClr val="tx1"/>
                </a:solidFill>
                <a:latin typeface="Monotype Corsiva" pitchFamily="66" charset="0"/>
              </a:rPr>
              <a:t>Совершенствование педагогического мастерства</a:t>
            </a:r>
            <a:br>
              <a:rPr lang="ru-RU" sz="3600" dirty="0" smtClean="0">
                <a:solidFill>
                  <a:schemeClr val="tx1"/>
                </a:solidFill>
                <a:latin typeface="Monotype Corsiva" pitchFamily="66" charset="0"/>
              </a:rPr>
            </a:br>
            <a:endParaRPr lang="ru-RU" sz="3600" dirty="0" smtClean="0">
              <a:solidFill>
                <a:schemeClr val="tx1"/>
              </a:solidFill>
              <a:latin typeface="Monotype Corsiva" pitchFamily="66" charset="0"/>
            </a:endParaRPr>
          </a:p>
        </p:txBody>
      </p:sp>
      <p:pic>
        <p:nvPicPr>
          <p:cNvPr id="23556" name="Picture 2" descr="C:\Users\User\Desktop\i-2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72" t="12998"/>
          <a:stretch/>
        </p:blipFill>
        <p:spPr bwMode="auto">
          <a:xfrm>
            <a:off x="537960" y="1288967"/>
            <a:ext cx="1631157" cy="2246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3" descr="C:\Users\User\Desktop\i-4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6" t="33563" r="16614"/>
          <a:stretch/>
        </p:blipFill>
        <p:spPr bwMode="auto">
          <a:xfrm>
            <a:off x="2343444" y="1844095"/>
            <a:ext cx="2022509" cy="1421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Picture 4" descr="C:\Users\User\Desktop\i-25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6" t="1" r="4788" b="3356"/>
          <a:stretch/>
        </p:blipFill>
        <p:spPr bwMode="auto">
          <a:xfrm>
            <a:off x="7159625" y="1288967"/>
            <a:ext cx="1487064" cy="2329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9" name="Picture 6" descr="C:\Users\User\Desktop\i-20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1" b="5776"/>
          <a:stretch/>
        </p:blipFill>
        <p:spPr bwMode="auto">
          <a:xfrm>
            <a:off x="7164288" y="3780640"/>
            <a:ext cx="1501630" cy="2122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0" name="Picture 7" descr="C:\Users\User\Desktop\i-32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42" t="34733" r="20499"/>
          <a:stretch/>
        </p:blipFill>
        <p:spPr bwMode="auto">
          <a:xfrm>
            <a:off x="2261459" y="4264444"/>
            <a:ext cx="2186480" cy="1468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1" name="Picture 8" descr="C:\Users\User\Desktop\i-30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806744"/>
            <a:ext cx="1537441" cy="2159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2" name="Picture 9" descr="C:\Users\User\Desktop\i-42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80" t="33049" r="15731"/>
          <a:stretch/>
        </p:blipFill>
        <p:spPr bwMode="auto">
          <a:xfrm>
            <a:off x="4644008" y="4160285"/>
            <a:ext cx="2217985" cy="1570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3" name="Picture 10" descr="C:\Users\User\Desktop\i-23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830329"/>
            <a:ext cx="2016224" cy="1435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918355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\\psf\Home\Pictures\Рисунок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725" y="-100013"/>
            <a:ext cx="9144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Прямоугольник 4"/>
          <p:cNvSpPr>
            <a:spLocks noChangeArrowheads="1"/>
          </p:cNvSpPr>
          <p:nvPr/>
        </p:nvSpPr>
        <p:spPr bwMode="auto">
          <a:xfrm>
            <a:off x="765175" y="2857500"/>
            <a:ext cx="83534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 sz="280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172" name="Прямоугольник 6"/>
          <p:cNvSpPr>
            <a:spLocks noChangeArrowheads="1"/>
          </p:cNvSpPr>
          <p:nvPr/>
        </p:nvSpPr>
        <p:spPr bwMode="auto">
          <a:xfrm>
            <a:off x="231775" y="549275"/>
            <a:ext cx="86407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7173" name="Прямоугольник 1"/>
          <p:cNvSpPr>
            <a:spLocks noChangeArrowheads="1"/>
          </p:cNvSpPr>
          <p:nvPr/>
        </p:nvSpPr>
        <p:spPr bwMode="auto">
          <a:xfrm>
            <a:off x="611188" y="831850"/>
            <a:ext cx="6246812" cy="3735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 fontAlgn="base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</a:pPr>
            <a:r>
              <a:rPr lang="ru-RU" sz="1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                               </a:t>
            </a:r>
            <a:r>
              <a:rPr lang="ru-RU" sz="1600" b="1" dirty="0">
                <a:solidFill>
                  <a:prstClr val="black"/>
                </a:solidFill>
                <a:latin typeface="Monotype Corsiva" pitchFamily="66" charset="0"/>
                <a:cs typeface="Times New Roman" pitchFamily="18" charset="0"/>
              </a:rPr>
              <a:t>Личные данные об учителе:</a:t>
            </a:r>
          </a:p>
          <a:p>
            <a:pPr algn="just" fontAlgn="base">
              <a:spcBef>
                <a:spcPct val="0"/>
              </a:spcBef>
              <a:spcAft>
                <a:spcPts val="1000"/>
              </a:spcAft>
            </a:pPr>
            <a:r>
              <a:rPr lang="ru-RU" sz="1600" b="1" dirty="0">
                <a:solidFill>
                  <a:prstClr val="black"/>
                </a:solidFill>
                <a:latin typeface="Monotype Corsiva" pitchFamily="66" charset="0"/>
                <a:cs typeface="Times New Roman" pitchFamily="18" charset="0"/>
              </a:rPr>
              <a:t>Коротких   Марианна    Павловна</a:t>
            </a:r>
          </a:p>
          <a:p>
            <a:pPr algn="just" fontAlgn="base">
              <a:spcBef>
                <a:spcPct val="0"/>
              </a:spcBef>
              <a:spcAft>
                <a:spcPts val="1000"/>
              </a:spcAft>
            </a:pPr>
            <a:r>
              <a:rPr lang="ru-RU" sz="1600" b="1" dirty="0">
                <a:solidFill>
                  <a:prstClr val="black"/>
                </a:solidFill>
                <a:latin typeface="Monotype Corsiva" pitchFamily="66" charset="0"/>
                <a:cs typeface="Times New Roman" pitchFamily="18" charset="0"/>
              </a:rPr>
              <a:t>Дата рождения     </a:t>
            </a:r>
            <a:r>
              <a:rPr lang="ru-RU" sz="1600" dirty="0">
                <a:solidFill>
                  <a:prstClr val="black"/>
                </a:solidFill>
                <a:latin typeface="Monotype Corsiva" pitchFamily="66" charset="0"/>
                <a:cs typeface="Times New Roman" pitchFamily="18" charset="0"/>
              </a:rPr>
              <a:t>-     20.02.1975г.</a:t>
            </a:r>
          </a:p>
          <a:p>
            <a:pPr algn="just" fontAlgn="base">
              <a:spcBef>
                <a:spcPct val="0"/>
              </a:spcBef>
              <a:spcAft>
                <a:spcPts val="1000"/>
              </a:spcAft>
            </a:pPr>
            <a:r>
              <a:rPr lang="ru-RU" sz="1600" b="1" dirty="0">
                <a:solidFill>
                  <a:prstClr val="black"/>
                </a:solidFill>
                <a:latin typeface="Monotype Corsiva" pitchFamily="66" charset="0"/>
                <a:cs typeface="Times New Roman" pitchFamily="18" charset="0"/>
              </a:rPr>
              <a:t>Сведения об образовании  </a:t>
            </a:r>
            <a:r>
              <a:rPr lang="ru-RU" sz="1600" dirty="0">
                <a:solidFill>
                  <a:prstClr val="black"/>
                </a:solidFill>
                <a:latin typeface="Monotype Corsiva" pitchFamily="66" charset="0"/>
                <a:cs typeface="Times New Roman" pitchFamily="18" charset="0"/>
              </a:rPr>
              <a:t>-  высшее, Симферопольский Государственный Университет им. </a:t>
            </a:r>
            <a:r>
              <a:rPr lang="ru-RU" sz="1600" dirty="0" err="1">
                <a:solidFill>
                  <a:prstClr val="black"/>
                </a:solidFill>
                <a:latin typeface="Monotype Corsiva" pitchFamily="66" charset="0"/>
                <a:cs typeface="Times New Roman" pitchFamily="18" charset="0"/>
              </a:rPr>
              <a:t>М.В.Фрунзе</a:t>
            </a:r>
            <a:r>
              <a:rPr lang="ru-RU" sz="1600" dirty="0">
                <a:solidFill>
                  <a:prstClr val="black"/>
                </a:solidFill>
                <a:latin typeface="Monotype Corsiva" pitchFamily="66" charset="0"/>
                <a:cs typeface="Times New Roman" pitchFamily="18" charset="0"/>
              </a:rPr>
              <a:t> ,1998г., специальность  «История», квалификация историк, преподаватель истории.</a:t>
            </a:r>
          </a:p>
          <a:p>
            <a:pPr algn="just" fontAlgn="base">
              <a:spcBef>
                <a:spcPct val="0"/>
              </a:spcBef>
              <a:spcAft>
                <a:spcPts val="1000"/>
              </a:spcAft>
            </a:pPr>
            <a:r>
              <a:rPr lang="ru-RU" sz="1600" b="1" dirty="0">
                <a:solidFill>
                  <a:prstClr val="black"/>
                </a:solidFill>
                <a:latin typeface="Monotype Corsiva" pitchFamily="66" charset="0"/>
                <a:cs typeface="Times New Roman" pitchFamily="18" charset="0"/>
              </a:rPr>
              <a:t>Должность и место работы   </a:t>
            </a:r>
            <a:r>
              <a:rPr lang="ru-RU" sz="1600" dirty="0">
                <a:solidFill>
                  <a:prstClr val="black"/>
                </a:solidFill>
                <a:latin typeface="Monotype Corsiva" pitchFamily="66" charset="0"/>
                <a:cs typeface="Times New Roman" pitchFamily="18" charset="0"/>
              </a:rPr>
              <a:t>-    учитель  истории и обществознания       МБОУ «Гвардейская школа №1» Симферопольского района Республики Крым.</a:t>
            </a:r>
          </a:p>
          <a:p>
            <a:pPr algn="just" fontAlgn="base">
              <a:spcBef>
                <a:spcPct val="0"/>
              </a:spcBef>
              <a:spcAft>
                <a:spcPts val="1000"/>
              </a:spcAft>
            </a:pPr>
            <a:r>
              <a:rPr lang="ru-RU" sz="1600" b="1" dirty="0">
                <a:solidFill>
                  <a:prstClr val="black"/>
                </a:solidFill>
                <a:latin typeface="Monotype Corsiva" pitchFamily="66" charset="0"/>
                <a:cs typeface="Times New Roman" pitchFamily="18" charset="0"/>
              </a:rPr>
              <a:t>Стаж педагогической работы  -   </a:t>
            </a:r>
            <a:r>
              <a:rPr lang="ru-RU" sz="1600" dirty="0" smtClean="0">
                <a:solidFill>
                  <a:prstClr val="black"/>
                </a:solidFill>
                <a:latin typeface="Monotype Corsiva" pitchFamily="66" charset="0"/>
                <a:cs typeface="Times New Roman" pitchFamily="18" charset="0"/>
              </a:rPr>
              <a:t>23 г.</a:t>
            </a:r>
            <a:endParaRPr lang="ru-RU" sz="1600" dirty="0">
              <a:solidFill>
                <a:prstClr val="black"/>
              </a:solidFill>
              <a:latin typeface="Monotype Corsiva" pitchFamily="66" charset="0"/>
              <a:cs typeface="Times New Roman" pitchFamily="18" charset="0"/>
            </a:endParaRPr>
          </a:p>
          <a:p>
            <a:pPr algn="just" fontAlgn="base">
              <a:spcBef>
                <a:spcPct val="0"/>
              </a:spcBef>
              <a:spcAft>
                <a:spcPts val="1000"/>
              </a:spcAft>
            </a:pPr>
            <a:r>
              <a:rPr lang="ru-RU" sz="1600" b="1" dirty="0">
                <a:solidFill>
                  <a:prstClr val="black"/>
                </a:solidFill>
                <a:latin typeface="Monotype Corsiva" pitchFamily="66" charset="0"/>
                <a:cs typeface="Times New Roman" pitchFamily="18" charset="0"/>
              </a:rPr>
              <a:t>Наличие квалификационной категории  -   </a:t>
            </a:r>
            <a:r>
              <a:rPr lang="ru-RU" sz="1600" dirty="0">
                <a:solidFill>
                  <a:prstClr val="black"/>
                </a:solidFill>
                <a:latin typeface="Monotype Corsiva" pitchFamily="66" charset="0"/>
                <a:cs typeface="Times New Roman" pitchFamily="18" charset="0"/>
              </a:rPr>
              <a:t>специалист высшей категории.</a:t>
            </a:r>
          </a:p>
          <a:p>
            <a:pPr fontAlgn="base">
              <a:spcBef>
                <a:spcPct val="0"/>
              </a:spcBef>
              <a:spcAft>
                <a:spcPts val="1000"/>
              </a:spcAft>
            </a:pPr>
            <a:r>
              <a:rPr lang="ru-RU" sz="1600" b="1" i="1" dirty="0">
                <a:solidFill>
                  <a:prstClr val="black"/>
                </a:solidFill>
                <a:latin typeface="Monotype Corsiva" pitchFamily="66" charset="0"/>
                <a:cs typeface="Times New Roman" pitchFamily="18" charset="0"/>
              </a:rPr>
              <a:t> </a:t>
            </a:r>
            <a:endParaRPr lang="ru-RU" sz="1600" dirty="0">
              <a:solidFill>
                <a:prstClr val="black"/>
              </a:solidFill>
              <a:latin typeface="Monotype Corsiva" pitchFamily="66" charset="0"/>
              <a:cs typeface="Times New Roman" pitchFamily="18" charset="0"/>
            </a:endParaRPr>
          </a:p>
        </p:txBody>
      </p:sp>
      <p:pic>
        <p:nvPicPr>
          <p:cNvPr id="1027" name="Picture 3" descr="C:\Users\sergey\Desktop\MVI_0271_synced.00_31_47_11.неподвижное изображение04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1249" y="4221088"/>
            <a:ext cx="3806577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3206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\\psf\Home\Pictures\Рисунок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8113" y="-100013"/>
            <a:ext cx="9144001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901468" y="836712"/>
            <a:ext cx="7793037" cy="604838"/>
          </a:xfrm>
        </p:spPr>
        <p:txBody>
          <a:bodyPr>
            <a:normAutofit fontScale="90000"/>
          </a:bodyPr>
          <a:lstStyle/>
          <a:p>
            <a:pPr marL="0" indent="0" algn="ctr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ru-RU" sz="3600" dirty="0" smtClean="0">
                <a:solidFill>
                  <a:schemeClr val="tx1"/>
                </a:solidFill>
                <a:latin typeface="Monotype Corsiva" pitchFamily="66" charset="0"/>
              </a:rPr>
              <a:t>Методическая работа и ее результаты</a:t>
            </a:r>
            <a:br>
              <a:rPr lang="ru-RU" sz="3600" dirty="0" smtClean="0">
                <a:solidFill>
                  <a:schemeClr val="tx1"/>
                </a:solidFill>
                <a:latin typeface="Monotype Corsiva" pitchFamily="66" charset="0"/>
              </a:rPr>
            </a:br>
            <a:endParaRPr lang="ru-RU" sz="3600" dirty="0" smtClean="0">
              <a:solidFill>
                <a:schemeClr val="tx1"/>
              </a:solidFill>
              <a:latin typeface="Monotype Corsiva" pitchFamily="66" charset="0"/>
            </a:endParaRPr>
          </a:p>
        </p:txBody>
      </p:sp>
      <p:pic>
        <p:nvPicPr>
          <p:cNvPr id="24580" name="Picture 2" descr="C:\Users\User\Desktop\i-3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950" y="1830388"/>
            <a:ext cx="130175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3" descr="C:\Users\User\Desktop\i-3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3760788"/>
            <a:ext cx="130175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Picture 4" descr="C:\Users\User\Desktop\i-2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830388"/>
            <a:ext cx="130175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3" name="Picture 5" descr="C:\Users\User\Desktop\i-28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7388" y="3749675"/>
            <a:ext cx="130175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4" name="Picture 7" descr="C:\Users\User\Desktop\i-27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388" y="3760788"/>
            <a:ext cx="130175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5" name="Picture 10" descr="C:\Users\User\Desktop\i-21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7238" y="3600450"/>
            <a:ext cx="1301750" cy="194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6" name="Picture 12" descr="C:\Users\User\Desktop\i-17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79" t="12845" r="7921" b="11626"/>
          <a:stretch/>
        </p:blipFill>
        <p:spPr bwMode="auto">
          <a:xfrm rot="21413467">
            <a:off x="3676114" y="2050935"/>
            <a:ext cx="1964694" cy="1387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7" name="Picture 13" descr="C:\Users\User\Desktop\i-19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2938" y="3760788"/>
            <a:ext cx="130175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8" name="Picture 14" descr="C:\Users\User\Desktop\i-26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3763963"/>
            <a:ext cx="130175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9" name="Picture 15" descr="C:\Users\sergey\Desktop\img034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329" y="1916113"/>
            <a:ext cx="1371600" cy="168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90" name="Picture 16" descr="C:\Users\sergey\Desktop\img030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1830388"/>
            <a:ext cx="12573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759645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\\psf\Home\Pictures\Рисунок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44" y="-7103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Прямоугольник 6"/>
          <p:cNvSpPr>
            <a:spLocks noChangeArrowheads="1"/>
          </p:cNvSpPr>
          <p:nvPr/>
        </p:nvSpPr>
        <p:spPr bwMode="auto">
          <a:xfrm>
            <a:off x="231775" y="549275"/>
            <a:ext cx="86407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/>
            <a:r>
              <a:rPr lang="ru-RU" altLang="ru-RU" sz="240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7172" name="Прямоугольник 1"/>
          <p:cNvSpPr>
            <a:spLocks noChangeArrowheads="1"/>
          </p:cNvSpPr>
          <p:nvPr/>
        </p:nvSpPr>
        <p:spPr bwMode="auto">
          <a:xfrm>
            <a:off x="1495425" y="908050"/>
            <a:ext cx="7253288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b="1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b="1">
                <a:latin typeface="Monotype Corsiva" pitchFamily="66" charset="0"/>
                <a:cs typeface="Times New Roman" pitchFamily="18" charset="0"/>
              </a:rPr>
              <a:t>Информационное   (постиндустриальное)  общество   </a:t>
            </a:r>
            <a:r>
              <a:rPr lang="en-US" b="1">
                <a:latin typeface="Monotype Corsiva" pitchFamily="66" charset="0"/>
                <a:cs typeface="Times New Roman" pitchFamily="18" charset="0"/>
              </a:rPr>
              <a:t>XXI </a:t>
            </a:r>
            <a:r>
              <a:rPr lang="ru-RU" b="1">
                <a:latin typeface="Monotype Corsiva" pitchFamily="66" charset="0"/>
                <a:cs typeface="Times New Roman" pitchFamily="18" charset="0"/>
              </a:rPr>
              <a:t>в.          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b="1">
                <a:latin typeface="Monotype Corsiva" pitchFamily="66" charset="0"/>
                <a:cs typeface="Times New Roman" pitchFamily="18" charset="0"/>
              </a:rPr>
              <a:t>Требует   ли  современная  жизнь  нового подхода  в  образовании ?  </a:t>
            </a:r>
            <a:endParaRPr lang="ru-RU">
              <a:latin typeface="Monotype Corsiva" pitchFamily="66" charset="0"/>
              <a:cs typeface="Times New Roman" pitchFamily="18" charset="0"/>
            </a:endParaRPr>
          </a:p>
        </p:txBody>
      </p:sp>
      <p:pic>
        <p:nvPicPr>
          <p:cNvPr id="717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0775" y="2132013"/>
            <a:ext cx="1917700" cy="2379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239" descr="PE01460_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2627313"/>
            <a:ext cx="1052513" cy="122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0675" y="3937000"/>
            <a:ext cx="1395413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176" name="Group 5"/>
          <p:cNvGrpSpPr>
            <a:grpSpLocks/>
          </p:cNvGrpSpPr>
          <p:nvPr/>
        </p:nvGrpSpPr>
        <p:grpSpPr bwMode="auto">
          <a:xfrm>
            <a:off x="546100" y="2617788"/>
            <a:ext cx="717550" cy="1050925"/>
            <a:chOff x="2880" y="2118"/>
            <a:chExt cx="1207" cy="1073"/>
          </a:xfrm>
        </p:grpSpPr>
        <p:sp>
          <p:nvSpPr>
            <p:cNvPr id="7179" name="Freeform 6"/>
            <p:cNvSpPr>
              <a:spLocks/>
            </p:cNvSpPr>
            <p:nvPr/>
          </p:nvSpPr>
          <p:spPr bwMode="auto">
            <a:xfrm>
              <a:off x="2962" y="2240"/>
              <a:ext cx="856" cy="914"/>
            </a:xfrm>
            <a:custGeom>
              <a:avLst/>
              <a:gdLst>
                <a:gd name="T0" fmla="*/ 0 w 2566"/>
                <a:gd name="T1" fmla="*/ 0 h 2741"/>
                <a:gd name="T2" fmla="*/ 0 w 2566"/>
                <a:gd name="T3" fmla="*/ 0 h 2741"/>
                <a:gd name="T4" fmla="*/ 0 w 2566"/>
                <a:gd name="T5" fmla="*/ 0 h 2741"/>
                <a:gd name="T6" fmla="*/ 0 w 2566"/>
                <a:gd name="T7" fmla="*/ 0 h 2741"/>
                <a:gd name="T8" fmla="*/ 0 w 2566"/>
                <a:gd name="T9" fmla="*/ 0 h 2741"/>
                <a:gd name="T10" fmla="*/ 0 w 2566"/>
                <a:gd name="T11" fmla="*/ 0 h 2741"/>
                <a:gd name="T12" fmla="*/ 0 w 2566"/>
                <a:gd name="T13" fmla="*/ 0 h 2741"/>
                <a:gd name="T14" fmla="*/ 0 w 2566"/>
                <a:gd name="T15" fmla="*/ 0 h 2741"/>
                <a:gd name="T16" fmla="*/ 0 w 2566"/>
                <a:gd name="T17" fmla="*/ 0 h 2741"/>
                <a:gd name="T18" fmla="*/ 0 w 2566"/>
                <a:gd name="T19" fmla="*/ 0 h 2741"/>
                <a:gd name="T20" fmla="*/ 0 w 2566"/>
                <a:gd name="T21" fmla="*/ 0 h 274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566"/>
                <a:gd name="T34" fmla="*/ 0 h 2741"/>
                <a:gd name="T35" fmla="*/ 2566 w 2566"/>
                <a:gd name="T36" fmla="*/ 2741 h 274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566" h="2741">
                  <a:moveTo>
                    <a:pt x="92" y="0"/>
                  </a:moveTo>
                  <a:lnTo>
                    <a:pt x="94" y="307"/>
                  </a:lnTo>
                  <a:lnTo>
                    <a:pt x="10" y="530"/>
                  </a:lnTo>
                  <a:lnTo>
                    <a:pt x="364" y="818"/>
                  </a:lnTo>
                  <a:lnTo>
                    <a:pt x="0" y="1593"/>
                  </a:lnTo>
                  <a:lnTo>
                    <a:pt x="560" y="2741"/>
                  </a:lnTo>
                  <a:lnTo>
                    <a:pt x="1750" y="2587"/>
                  </a:lnTo>
                  <a:lnTo>
                    <a:pt x="2566" y="1882"/>
                  </a:lnTo>
                  <a:lnTo>
                    <a:pt x="1775" y="222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7180" name="Freeform 7"/>
            <p:cNvSpPr>
              <a:spLocks/>
            </p:cNvSpPr>
            <p:nvPr/>
          </p:nvSpPr>
          <p:spPr bwMode="auto">
            <a:xfrm>
              <a:off x="2933" y="2550"/>
              <a:ext cx="194" cy="326"/>
            </a:xfrm>
            <a:custGeom>
              <a:avLst/>
              <a:gdLst>
                <a:gd name="T0" fmla="*/ 0 w 582"/>
                <a:gd name="T1" fmla="*/ 0 h 978"/>
                <a:gd name="T2" fmla="*/ 0 w 582"/>
                <a:gd name="T3" fmla="*/ 0 h 978"/>
                <a:gd name="T4" fmla="*/ 0 w 582"/>
                <a:gd name="T5" fmla="*/ 0 h 978"/>
                <a:gd name="T6" fmla="*/ 0 w 582"/>
                <a:gd name="T7" fmla="*/ 0 h 978"/>
                <a:gd name="T8" fmla="*/ 0 w 582"/>
                <a:gd name="T9" fmla="*/ 0 h 978"/>
                <a:gd name="T10" fmla="*/ 0 w 582"/>
                <a:gd name="T11" fmla="*/ 0 h 978"/>
                <a:gd name="T12" fmla="*/ 0 w 582"/>
                <a:gd name="T13" fmla="*/ 0 h 97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582"/>
                <a:gd name="T22" fmla="*/ 0 h 978"/>
                <a:gd name="T23" fmla="*/ 582 w 582"/>
                <a:gd name="T24" fmla="*/ 978 h 97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582" h="978">
                  <a:moveTo>
                    <a:pt x="300" y="0"/>
                  </a:moveTo>
                  <a:lnTo>
                    <a:pt x="0" y="48"/>
                  </a:lnTo>
                  <a:lnTo>
                    <a:pt x="37" y="135"/>
                  </a:lnTo>
                  <a:lnTo>
                    <a:pt x="582" y="978"/>
                  </a:lnTo>
                  <a:lnTo>
                    <a:pt x="339" y="126"/>
                  </a:lnTo>
                  <a:lnTo>
                    <a:pt x="300" y="0"/>
                  </a:lnTo>
                  <a:close/>
                </a:path>
              </a:pathLst>
            </a:custGeom>
            <a:solidFill>
              <a:srgbClr val="CC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7181" name="Freeform 8"/>
            <p:cNvSpPr>
              <a:spLocks/>
            </p:cNvSpPr>
            <p:nvPr/>
          </p:nvSpPr>
          <p:spPr bwMode="auto">
            <a:xfrm>
              <a:off x="2908" y="2710"/>
              <a:ext cx="482" cy="458"/>
            </a:xfrm>
            <a:custGeom>
              <a:avLst/>
              <a:gdLst>
                <a:gd name="T0" fmla="*/ 0 w 1445"/>
                <a:gd name="T1" fmla="*/ 0 h 1374"/>
                <a:gd name="T2" fmla="*/ 0 w 1445"/>
                <a:gd name="T3" fmla="*/ 0 h 1374"/>
                <a:gd name="T4" fmla="*/ 0 w 1445"/>
                <a:gd name="T5" fmla="*/ 0 h 1374"/>
                <a:gd name="T6" fmla="*/ 0 w 1445"/>
                <a:gd name="T7" fmla="*/ 0 h 1374"/>
                <a:gd name="T8" fmla="*/ 0 w 1445"/>
                <a:gd name="T9" fmla="*/ 0 h 1374"/>
                <a:gd name="T10" fmla="*/ 0 w 1445"/>
                <a:gd name="T11" fmla="*/ 0 h 1374"/>
                <a:gd name="T12" fmla="*/ 0 w 1445"/>
                <a:gd name="T13" fmla="*/ 0 h 1374"/>
                <a:gd name="T14" fmla="*/ 0 w 1445"/>
                <a:gd name="T15" fmla="*/ 0 h 137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445"/>
                <a:gd name="T25" fmla="*/ 0 h 1374"/>
                <a:gd name="T26" fmla="*/ 1445 w 1445"/>
                <a:gd name="T27" fmla="*/ 1374 h 137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445" h="1374">
                  <a:moveTo>
                    <a:pt x="247" y="0"/>
                  </a:moveTo>
                  <a:lnTo>
                    <a:pt x="0" y="93"/>
                  </a:lnTo>
                  <a:lnTo>
                    <a:pt x="656" y="1374"/>
                  </a:lnTo>
                  <a:lnTo>
                    <a:pt x="1445" y="1331"/>
                  </a:lnTo>
                  <a:lnTo>
                    <a:pt x="719" y="1182"/>
                  </a:lnTo>
                  <a:lnTo>
                    <a:pt x="204" y="156"/>
                  </a:lnTo>
                  <a:lnTo>
                    <a:pt x="247" y="0"/>
                  </a:lnTo>
                  <a:close/>
                </a:path>
              </a:pathLst>
            </a:custGeom>
            <a:solidFill>
              <a:srgbClr val="CC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7182" name="Freeform 9"/>
            <p:cNvSpPr>
              <a:spLocks/>
            </p:cNvSpPr>
            <p:nvPr/>
          </p:nvSpPr>
          <p:spPr bwMode="auto">
            <a:xfrm>
              <a:off x="2891" y="2128"/>
              <a:ext cx="564" cy="285"/>
            </a:xfrm>
            <a:custGeom>
              <a:avLst/>
              <a:gdLst>
                <a:gd name="T0" fmla="*/ 0 w 1694"/>
                <a:gd name="T1" fmla="*/ 0 h 855"/>
                <a:gd name="T2" fmla="*/ 0 w 1694"/>
                <a:gd name="T3" fmla="*/ 0 h 855"/>
                <a:gd name="T4" fmla="*/ 0 w 1694"/>
                <a:gd name="T5" fmla="*/ 0 h 855"/>
                <a:gd name="T6" fmla="*/ 0 w 1694"/>
                <a:gd name="T7" fmla="*/ 0 h 855"/>
                <a:gd name="T8" fmla="*/ 0 w 1694"/>
                <a:gd name="T9" fmla="*/ 0 h 855"/>
                <a:gd name="T10" fmla="*/ 0 w 1694"/>
                <a:gd name="T11" fmla="*/ 0 h 855"/>
                <a:gd name="T12" fmla="*/ 0 w 1694"/>
                <a:gd name="T13" fmla="*/ 0 h 855"/>
                <a:gd name="T14" fmla="*/ 0 w 1694"/>
                <a:gd name="T15" fmla="*/ 0 h 855"/>
                <a:gd name="T16" fmla="*/ 0 w 1694"/>
                <a:gd name="T17" fmla="*/ 0 h 85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694"/>
                <a:gd name="T28" fmla="*/ 0 h 855"/>
                <a:gd name="T29" fmla="*/ 1694 w 1694"/>
                <a:gd name="T30" fmla="*/ 855 h 85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694" h="855">
                  <a:moveTo>
                    <a:pt x="1463" y="0"/>
                  </a:moveTo>
                  <a:lnTo>
                    <a:pt x="20" y="275"/>
                  </a:lnTo>
                  <a:lnTo>
                    <a:pt x="0" y="335"/>
                  </a:lnTo>
                  <a:lnTo>
                    <a:pt x="1389" y="855"/>
                  </a:lnTo>
                  <a:lnTo>
                    <a:pt x="1694" y="731"/>
                  </a:lnTo>
                  <a:lnTo>
                    <a:pt x="845" y="455"/>
                  </a:lnTo>
                  <a:lnTo>
                    <a:pt x="1509" y="75"/>
                  </a:lnTo>
                  <a:lnTo>
                    <a:pt x="1463" y="0"/>
                  </a:lnTo>
                  <a:close/>
                </a:path>
              </a:pathLst>
            </a:custGeom>
            <a:solidFill>
              <a:srgbClr val="F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7183" name="Freeform 10"/>
            <p:cNvSpPr>
              <a:spLocks/>
            </p:cNvSpPr>
            <p:nvPr/>
          </p:nvSpPr>
          <p:spPr bwMode="auto">
            <a:xfrm>
              <a:off x="2904" y="2371"/>
              <a:ext cx="602" cy="272"/>
            </a:xfrm>
            <a:custGeom>
              <a:avLst/>
              <a:gdLst>
                <a:gd name="T0" fmla="*/ 0 w 1806"/>
                <a:gd name="T1" fmla="*/ 0 h 816"/>
                <a:gd name="T2" fmla="*/ 0 w 1806"/>
                <a:gd name="T3" fmla="*/ 0 h 816"/>
                <a:gd name="T4" fmla="*/ 0 w 1806"/>
                <a:gd name="T5" fmla="*/ 0 h 816"/>
                <a:gd name="T6" fmla="*/ 0 w 1806"/>
                <a:gd name="T7" fmla="*/ 0 h 816"/>
                <a:gd name="T8" fmla="*/ 0 w 1806"/>
                <a:gd name="T9" fmla="*/ 0 h 816"/>
                <a:gd name="T10" fmla="*/ 0 w 1806"/>
                <a:gd name="T11" fmla="*/ 0 h 816"/>
                <a:gd name="T12" fmla="*/ 0 w 1806"/>
                <a:gd name="T13" fmla="*/ 0 h 816"/>
                <a:gd name="T14" fmla="*/ 0 w 1806"/>
                <a:gd name="T15" fmla="*/ 0 h 816"/>
                <a:gd name="T16" fmla="*/ 0 w 1806"/>
                <a:gd name="T17" fmla="*/ 0 h 816"/>
                <a:gd name="T18" fmla="*/ 0 w 1806"/>
                <a:gd name="T19" fmla="*/ 0 h 816"/>
                <a:gd name="T20" fmla="*/ 0 w 1806"/>
                <a:gd name="T21" fmla="*/ 0 h 81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806"/>
                <a:gd name="T34" fmla="*/ 0 h 816"/>
                <a:gd name="T35" fmla="*/ 1806 w 1806"/>
                <a:gd name="T36" fmla="*/ 816 h 81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806" h="816">
                  <a:moveTo>
                    <a:pt x="241" y="0"/>
                  </a:moveTo>
                  <a:lnTo>
                    <a:pt x="0" y="101"/>
                  </a:lnTo>
                  <a:lnTo>
                    <a:pt x="0" y="172"/>
                  </a:lnTo>
                  <a:lnTo>
                    <a:pt x="1349" y="816"/>
                  </a:lnTo>
                  <a:lnTo>
                    <a:pt x="1779" y="687"/>
                  </a:lnTo>
                  <a:lnTo>
                    <a:pt x="1806" y="570"/>
                  </a:lnTo>
                  <a:lnTo>
                    <a:pt x="1574" y="551"/>
                  </a:lnTo>
                  <a:lnTo>
                    <a:pt x="1344" y="636"/>
                  </a:lnTo>
                  <a:lnTo>
                    <a:pt x="207" y="129"/>
                  </a:lnTo>
                  <a:lnTo>
                    <a:pt x="241" y="0"/>
                  </a:lnTo>
                  <a:close/>
                </a:path>
              </a:pathLst>
            </a:custGeom>
            <a:solidFill>
              <a:srgbClr val="F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7184" name="Freeform 11"/>
            <p:cNvSpPr>
              <a:spLocks/>
            </p:cNvSpPr>
            <p:nvPr/>
          </p:nvSpPr>
          <p:spPr bwMode="auto">
            <a:xfrm>
              <a:off x="3010" y="2500"/>
              <a:ext cx="454" cy="360"/>
            </a:xfrm>
            <a:custGeom>
              <a:avLst/>
              <a:gdLst>
                <a:gd name="T0" fmla="*/ 0 w 1360"/>
                <a:gd name="T1" fmla="*/ 0 h 1080"/>
                <a:gd name="T2" fmla="*/ 0 w 1360"/>
                <a:gd name="T3" fmla="*/ 0 h 1080"/>
                <a:gd name="T4" fmla="*/ 0 w 1360"/>
                <a:gd name="T5" fmla="*/ 0 h 1080"/>
                <a:gd name="T6" fmla="*/ 0 w 1360"/>
                <a:gd name="T7" fmla="*/ 0 h 1080"/>
                <a:gd name="T8" fmla="*/ 0 w 1360"/>
                <a:gd name="T9" fmla="*/ 0 h 1080"/>
                <a:gd name="T10" fmla="*/ 0 w 1360"/>
                <a:gd name="T11" fmla="*/ 0 h 1080"/>
                <a:gd name="T12" fmla="*/ 0 w 1360"/>
                <a:gd name="T13" fmla="*/ 0 h 1080"/>
                <a:gd name="T14" fmla="*/ 0 w 1360"/>
                <a:gd name="T15" fmla="*/ 0 h 1080"/>
                <a:gd name="T16" fmla="*/ 0 w 1360"/>
                <a:gd name="T17" fmla="*/ 0 h 1080"/>
                <a:gd name="T18" fmla="*/ 0 w 1360"/>
                <a:gd name="T19" fmla="*/ 0 h 1080"/>
                <a:gd name="T20" fmla="*/ 0 w 1360"/>
                <a:gd name="T21" fmla="*/ 0 h 1080"/>
                <a:gd name="T22" fmla="*/ 0 w 1360"/>
                <a:gd name="T23" fmla="*/ 0 h 1080"/>
                <a:gd name="T24" fmla="*/ 0 w 1360"/>
                <a:gd name="T25" fmla="*/ 0 h 1080"/>
                <a:gd name="T26" fmla="*/ 0 w 1360"/>
                <a:gd name="T27" fmla="*/ 0 h 108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360"/>
                <a:gd name="T43" fmla="*/ 0 h 1080"/>
                <a:gd name="T44" fmla="*/ 1360 w 1360"/>
                <a:gd name="T45" fmla="*/ 1080 h 108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360" h="1080">
                  <a:moveTo>
                    <a:pt x="6" y="59"/>
                  </a:moveTo>
                  <a:lnTo>
                    <a:pt x="0" y="180"/>
                  </a:lnTo>
                  <a:lnTo>
                    <a:pt x="10" y="314"/>
                  </a:lnTo>
                  <a:lnTo>
                    <a:pt x="78" y="384"/>
                  </a:lnTo>
                  <a:lnTo>
                    <a:pt x="226" y="419"/>
                  </a:lnTo>
                  <a:lnTo>
                    <a:pt x="805" y="844"/>
                  </a:lnTo>
                  <a:lnTo>
                    <a:pt x="1060" y="1040"/>
                  </a:lnTo>
                  <a:lnTo>
                    <a:pt x="1244" y="1080"/>
                  </a:lnTo>
                  <a:lnTo>
                    <a:pt x="1219" y="835"/>
                  </a:lnTo>
                  <a:lnTo>
                    <a:pt x="1360" y="465"/>
                  </a:lnTo>
                  <a:lnTo>
                    <a:pt x="1075" y="450"/>
                  </a:lnTo>
                  <a:lnTo>
                    <a:pt x="50" y="0"/>
                  </a:lnTo>
                  <a:lnTo>
                    <a:pt x="6" y="59"/>
                  </a:lnTo>
                  <a:close/>
                </a:path>
              </a:pathLst>
            </a:custGeom>
            <a:solidFill>
              <a:srgbClr val="F7A8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7185" name="Freeform 12"/>
            <p:cNvSpPr>
              <a:spLocks/>
            </p:cNvSpPr>
            <p:nvPr/>
          </p:nvSpPr>
          <p:spPr bwMode="auto">
            <a:xfrm>
              <a:off x="3286" y="2193"/>
              <a:ext cx="549" cy="130"/>
            </a:xfrm>
            <a:custGeom>
              <a:avLst/>
              <a:gdLst>
                <a:gd name="T0" fmla="*/ 0 w 1646"/>
                <a:gd name="T1" fmla="*/ 0 h 390"/>
                <a:gd name="T2" fmla="*/ 0 w 1646"/>
                <a:gd name="T3" fmla="*/ 0 h 390"/>
                <a:gd name="T4" fmla="*/ 0 w 1646"/>
                <a:gd name="T5" fmla="*/ 0 h 390"/>
                <a:gd name="T6" fmla="*/ 0 w 1646"/>
                <a:gd name="T7" fmla="*/ 0 h 390"/>
                <a:gd name="T8" fmla="*/ 0 w 1646"/>
                <a:gd name="T9" fmla="*/ 0 h 390"/>
                <a:gd name="T10" fmla="*/ 0 w 1646"/>
                <a:gd name="T11" fmla="*/ 0 h 390"/>
                <a:gd name="T12" fmla="*/ 0 w 1646"/>
                <a:gd name="T13" fmla="*/ 0 h 390"/>
                <a:gd name="T14" fmla="*/ 0 w 1646"/>
                <a:gd name="T15" fmla="*/ 0 h 390"/>
                <a:gd name="T16" fmla="*/ 0 w 1646"/>
                <a:gd name="T17" fmla="*/ 0 h 390"/>
                <a:gd name="T18" fmla="*/ 0 w 1646"/>
                <a:gd name="T19" fmla="*/ 0 h 390"/>
                <a:gd name="T20" fmla="*/ 0 w 1646"/>
                <a:gd name="T21" fmla="*/ 0 h 390"/>
                <a:gd name="T22" fmla="*/ 0 w 1646"/>
                <a:gd name="T23" fmla="*/ 0 h 390"/>
                <a:gd name="T24" fmla="*/ 0 w 1646"/>
                <a:gd name="T25" fmla="*/ 0 h 390"/>
                <a:gd name="T26" fmla="*/ 0 w 1646"/>
                <a:gd name="T27" fmla="*/ 0 h 390"/>
                <a:gd name="T28" fmla="*/ 0 w 1646"/>
                <a:gd name="T29" fmla="*/ 0 h 390"/>
                <a:gd name="T30" fmla="*/ 0 w 1646"/>
                <a:gd name="T31" fmla="*/ 0 h 390"/>
                <a:gd name="T32" fmla="*/ 0 w 1646"/>
                <a:gd name="T33" fmla="*/ 0 h 39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646"/>
                <a:gd name="T52" fmla="*/ 0 h 390"/>
                <a:gd name="T53" fmla="*/ 1646 w 1646"/>
                <a:gd name="T54" fmla="*/ 390 h 39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646" h="390">
                  <a:moveTo>
                    <a:pt x="0" y="292"/>
                  </a:moveTo>
                  <a:lnTo>
                    <a:pt x="53" y="273"/>
                  </a:lnTo>
                  <a:lnTo>
                    <a:pt x="191" y="238"/>
                  </a:lnTo>
                  <a:lnTo>
                    <a:pt x="281" y="216"/>
                  </a:lnTo>
                  <a:lnTo>
                    <a:pt x="383" y="190"/>
                  </a:lnTo>
                  <a:lnTo>
                    <a:pt x="490" y="165"/>
                  </a:lnTo>
                  <a:lnTo>
                    <a:pt x="602" y="139"/>
                  </a:lnTo>
                  <a:lnTo>
                    <a:pt x="715" y="112"/>
                  </a:lnTo>
                  <a:lnTo>
                    <a:pt x="822" y="87"/>
                  </a:lnTo>
                  <a:lnTo>
                    <a:pt x="924" y="64"/>
                  </a:lnTo>
                  <a:lnTo>
                    <a:pt x="1014" y="43"/>
                  </a:lnTo>
                  <a:lnTo>
                    <a:pt x="1150" y="12"/>
                  </a:lnTo>
                  <a:lnTo>
                    <a:pt x="1202" y="0"/>
                  </a:lnTo>
                  <a:lnTo>
                    <a:pt x="1646" y="75"/>
                  </a:lnTo>
                  <a:lnTo>
                    <a:pt x="158" y="390"/>
                  </a:lnTo>
                  <a:lnTo>
                    <a:pt x="0" y="292"/>
                  </a:lnTo>
                  <a:close/>
                </a:path>
              </a:pathLst>
            </a:custGeom>
            <a:solidFill>
              <a:srgbClr val="F0EA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7186" name="Freeform 13"/>
            <p:cNvSpPr>
              <a:spLocks/>
            </p:cNvSpPr>
            <p:nvPr/>
          </p:nvSpPr>
          <p:spPr bwMode="auto">
            <a:xfrm>
              <a:off x="3279" y="2664"/>
              <a:ext cx="86" cy="139"/>
            </a:xfrm>
            <a:custGeom>
              <a:avLst/>
              <a:gdLst>
                <a:gd name="T0" fmla="*/ 0 w 259"/>
                <a:gd name="T1" fmla="*/ 0 h 417"/>
                <a:gd name="T2" fmla="*/ 0 w 259"/>
                <a:gd name="T3" fmla="*/ 0 h 417"/>
                <a:gd name="T4" fmla="*/ 0 w 259"/>
                <a:gd name="T5" fmla="*/ 0 h 417"/>
                <a:gd name="T6" fmla="*/ 0 w 259"/>
                <a:gd name="T7" fmla="*/ 0 h 417"/>
                <a:gd name="T8" fmla="*/ 0 w 259"/>
                <a:gd name="T9" fmla="*/ 0 h 417"/>
                <a:gd name="T10" fmla="*/ 0 w 259"/>
                <a:gd name="T11" fmla="*/ 0 h 417"/>
                <a:gd name="T12" fmla="*/ 0 w 259"/>
                <a:gd name="T13" fmla="*/ 0 h 417"/>
                <a:gd name="T14" fmla="*/ 0 w 259"/>
                <a:gd name="T15" fmla="*/ 0 h 41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59"/>
                <a:gd name="T25" fmla="*/ 0 h 417"/>
                <a:gd name="T26" fmla="*/ 259 w 259"/>
                <a:gd name="T27" fmla="*/ 417 h 41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59" h="417">
                  <a:moveTo>
                    <a:pt x="75" y="0"/>
                  </a:moveTo>
                  <a:lnTo>
                    <a:pt x="259" y="21"/>
                  </a:lnTo>
                  <a:lnTo>
                    <a:pt x="135" y="241"/>
                  </a:lnTo>
                  <a:lnTo>
                    <a:pt x="110" y="417"/>
                  </a:lnTo>
                  <a:lnTo>
                    <a:pt x="0" y="350"/>
                  </a:lnTo>
                  <a:lnTo>
                    <a:pt x="25" y="80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rgbClr val="F0EA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7187" name="Freeform 14"/>
            <p:cNvSpPr>
              <a:spLocks/>
            </p:cNvSpPr>
            <p:nvPr/>
          </p:nvSpPr>
          <p:spPr bwMode="auto">
            <a:xfrm>
              <a:off x="3216" y="2803"/>
              <a:ext cx="141" cy="82"/>
            </a:xfrm>
            <a:custGeom>
              <a:avLst/>
              <a:gdLst>
                <a:gd name="T0" fmla="*/ 0 w 423"/>
                <a:gd name="T1" fmla="*/ 0 h 247"/>
                <a:gd name="T2" fmla="*/ 0 w 423"/>
                <a:gd name="T3" fmla="*/ 0 h 247"/>
                <a:gd name="T4" fmla="*/ 0 w 423"/>
                <a:gd name="T5" fmla="*/ 0 h 247"/>
                <a:gd name="T6" fmla="*/ 0 w 423"/>
                <a:gd name="T7" fmla="*/ 0 h 247"/>
                <a:gd name="T8" fmla="*/ 0 w 423"/>
                <a:gd name="T9" fmla="*/ 0 h 247"/>
                <a:gd name="T10" fmla="*/ 0 w 423"/>
                <a:gd name="T11" fmla="*/ 0 h 24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23"/>
                <a:gd name="T19" fmla="*/ 0 h 247"/>
                <a:gd name="T20" fmla="*/ 423 w 423"/>
                <a:gd name="T21" fmla="*/ 247 h 24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23" h="247">
                  <a:moveTo>
                    <a:pt x="0" y="16"/>
                  </a:moveTo>
                  <a:lnTo>
                    <a:pt x="174" y="0"/>
                  </a:lnTo>
                  <a:lnTo>
                    <a:pt x="423" y="201"/>
                  </a:lnTo>
                  <a:lnTo>
                    <a:pt x="44" y="247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0EA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7188" name="Freeform 15"/>
            <p:cNvSpPr>
              <a:spLocks/>
            </p:cNvSpPr>
            <p:nvPr/>
          </p:nvSpPr>
          <p:spPr bwMode="auto">
            <a:xfrm>
              <a:off x="3177" y="2893"/>
              <a:ext cx="793" cy="250"/>
            </a:xfrm>
            <a:custGeom>
              <a:avLst/>
              <a:gdLst>
                <a:gd name="T0" fmla="*/ 0 w 2378"/>
                <a:gd name="T1" fmla="*/ 0 h 751"/>
                <a:gd name="T2" fmla="*/ 0 w 2378"/>
                <a:gd name="T3" fmla="*/ 0 h 751"/>
                <a:gd name="T4" fmla="*/ 0 w 2378"/>
                <a:gd name="T5" fmla="*/ 0 h 751"/>
                <a:gd name="T6" fmla="*/ 0 w 2378"/>
                <a:gd name="T7" fmla="*/ 0 h 751"/>
                <a:gd name="T8" fmla="*/ 0 w 2378"/>
                <a:gd name="T9" fmla="*/ 0 h 751"/>
                <a:gd name="T10" fmla="*/ 0 w 2378"/>
                <a:gd name="T11" fmla="*/ 0 h 751"/>
                <a:gd name="T12" fmla="*/ 0 w 2378"/>
                <a:gd name="T13" fmla="*/ 0 h 751"/>
                <a:gd name="T14" fmla="*/ 0 w 2378"/>
                <a:gd name="T15" fmla="*/ 0 h 751"/>
                <a:gd name="T16" fmla="*/ 0 w 2378"/>
                <a:gd name="T17" fmla="*/ 0 h 751"/>
                <a:gd name="T18" fmla="*/ 0 w 2378"/>
                <a:gd name="T19" fmla="*/ 0 h 751"/>
                <a:gd name="T20" fmla="*/ 0 w 2378"/>
                <a:gd name="T21" fmla="*/ 0 h 751"/>
                <a:gd name="T22" fmla="*/ 0 w 2378"/>
                <a:gd name="T23" fmla="*/ 0 h 751"/>
                <a:gd name="T24" fmla="*/ 0 w 2378"/>
                <a:gd name="T25" fmla="*/ 0 h 751"/>
                <a:gd name="T26" fmla="*/ 0 w 2378"/>
                <a:gd name="T27" fmla="*/ 0 h 751"/>
                <a:gd name="T28" fmla="*/ 0 w 2378"/>
                <a:gd name="T29" fmla="*/ 0 h 751"/>
                <a:gd name="T30" fmla="*/ 0 w 2378"/>
                <a:gd name="T31" fmla="*/ 0 h 751"/>
                <a:gd name="T32" fmla="*/ 0 w 2378"/>
                <a:gd name="T33" fmla="*/ 0 h 751"/>
                <a:gd name="T34" fmla="*/ 0 w 2378"/>
                <a:gd name="T35" fmla="*/ 0 h 751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2378"/>
                <a:gd name="T55" fmla="*/ 0 h 751"/>
                <a:gd name="T56" fmla="*/ 2378 w 2378"/>
                <a:gd name="T57" fmla="*/ 751 h 751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2378" h="751">
                  <a:moveTo>
                    <a:pt x="155" y="301"/>
                  </a:moveTo>
                  <a:lnTo>
                    <a:pt x="129" y="450"/>
                  </a:lnTo>
                  <a:lnTo>
                    <a:pt x="0" y="601"/>
                  </a:lnTo>
                  <a:lnTo>
                    <a:pt x="563" y="751"/>
                  </a:lnTo>
                  <a:lnTo>
                    <a:pt x="1684" y="647"/>
                  </a:lnTo>
                  <a:lnTo>
                    <a:pt x="1763" y="616"/>
                  </a:lnTo>
                  <a:lnTo>
                    <a:pt x="1913" y="647"/>
                  </a:lnTo>
                  <a:lnTo>
                    <a:pt x="2042" y="630"/>
                  </a:lnTo>
                  <a:lnTo>
                    <a:pt x="2187" y="607"/>
                  </a:lnTo>
                  <a:lnTo>
                    <a:pt x="2221" y="580"/>
                  </a:lnTo>
                  <a:lnTo>
                    <a:pt x="2276" y="534"/>
                  </a:lnTo>
                  <a:lnTo>
                    <a:pt x="2326" y="490"/>
                  </a:lnTo>
                  <a:lnTo>
                    <a:pt x="2348" y="471"/>
                  </a:lnTo>
                  <a:lnTo>
                    <a:pt x="2378" y="186"/>
                  </a:lnTo>
                  <a:lnTo>
                    <a:pt x="2218" y="0"/>
                  </a:lnTo>
                  <a:lnTo>
                    <a:pt x="1439" y="140"/>
                  </a:lnTo>
                  <a:lnTo>
                    <a:pt x="155" y="301"/>
                  </a:lnTo>
                  <a:close/>
                </a:path>
              </a:pathLst>
            </a:custGeom>
            <a:solidFill>
              <a:srgbClr val="D1BA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7189" name="Freeform 16"/>
            <p:cNvSpPr>
              <a:spLocks/>
            </p:cNvSpPr>
            <p:nvPr/>
          </p:nvSpPr>
          <p:spPr bwMode="auto">
            <a:xfrm>
              <a:off x="2961" y="2573"/>
              <a:ext cx="1021" cy="577"/>
            </a:xfrm>
            <a:custGeom>
              <a:avLst/>
              <a:gdLst>
                <a:gd name="T0" fmla="*/ 0 w 3063"/>
                <a:gd name="T1" fmla="*/ 0 h 1730"/>
                <a:gd name="T2" fmla="*/ 0 w 3063"/>
                <a:gd name="T3" fmla="*/ 0 h 1730"/>
                <a:gd name="T4" fmla="*/ 0 w 3063"/>
                <a:gd name="T5" fmla="*/ 0 h 1730"/>
                <a:gd name="T6" fmla="*/ 0 w 3063"/>
                <a:gd name="T7" fmla="*/ 0 h 1730"/>
                <a:gd name="T8" fmla="*/ 0 w 3063"/>
                <a:gd name="T9" fmla="*/ 0 h 1730"/>
                <a:gd name="T10" fmla="*/ 0 w 3063"/>
                <a:gd name="T11" fmla="*/ 0 h 1730"/>
                <a:gd name="T12" fmla="*/ 0 w 3063"/>
                <a:gd name="T13" fmla="*/ 0 h 1730"/>
                <a:gd name="T14" fmla="*/ 0 w 3063"/>
                <a:gd name="T15" fmla="*/ 0 h 1730"/>
                <a:gd name="T16" fmla="*/ 0 w 3063"/>
                <a:gd name="T17" fmla="*/ 0 h 1730"/>
                <a:gd name="T18" fmla="*/ 0 w 3063"/>
                <a:gd name="T19" fmla="*/ 0 h 1730"/>
                <a:gd name="T20" fmla="*/ 0 w 3063"/>
                <a:gd name="T21" fmla="*/ 0 h 1730"/>
                <a:gd name="T22" fmla="*/ 0 w 3063"/>
                <a:gd name="T23" fmla="*/ 0 h 1730"/>
                <a:gd name="T24" fmla="*/ 0 w 3063"/>
                <a:gd name="T25" fmla="*/ 0 h 1730"/>
                <a:gd name="T26" fmla="*/ 0 w 3063"/>
                <a:gd name="T27" fmla="*/ 0 h 1730"/>
                <a:gd name="T28" fmla="*/ 0 w 3063"/>
                <a:gd name="T29" fmla="*/ 0 h 1730"/>
                <a:gd name="T30" fmla="*/ 0 w 3063"/>
                <a:gd name="T31" fmla="*/ 0 h 1730"/>
                <a:gd name="T32" fmla="*/ 0 w 3063"/>
                <a:gd name="T33" fmla="*/ 0 h 1730"/>
                <a:gd name="T34" fmla="*/ 0 w 3063"/>
                <a:gd name="T35" fmla="*/ 0 h 1730"/>
                <a:gd name="T36" fmla="*/ 0 w 3063"/>
                <a:gd name="T37" fmla="*/ 0 h 1730"/>
                <a:gd name="T38" fmla="*/ 0 w 3063"/>
                <a:gd name="T39" fmla="*/ 0 h 1730"/>
                <a:gd name="T40" fmla="*/ 0 w 3063"/>
                <a:gd name="T41" fmla="*/ 0 h 1730"/>
                <a:gd name="T42" fmla="*/ 0 w 3063"/>
                <a:gd name="T43" fmla="*/ 0 h 1730"/>
                <a:gd name="T44" fmla="*/ 0 w 3063"/>
                <a:gd name="T45" fmla="*/ 0 h 1730"/>
                <a:gd name="T46" fmla="*/ 0 w 3063"/>
                <a:gd name="T47" fmla="*/ 0 h 1730"/>
                <a:gd name="T48" fmla="*/ 0 w 3063"/>
                <a:gd name="T49" fmla="*/ 0 h 1730"/>
                <a:gd name="T50" fmla="*/ 0 w 3063"/>
                <a:gd name="T51" fmla="*/ 0 h 1730"/>
                <a:gd name="T52" fmla="*/ 0 w 3063"/>
                <a:gd name="T53" fmla="*/ 0 h 1730"/>
                <a:gd name="T54" fmla="*/ 0 w 3063"/>
                <a:gd name="T55" fmla="*/ 0 h 1730"/>
                <a:gd name="T56" fmla="*/ 0 w 3063"/>
                <a:gd name="T57" fmla="*/ 0 h 1730"/>
                <a:gd name="T58" fmla="*/ 0 w 3063"/>
                <a:gd name="T59" fmla="*/ 0 h 1730"/>
                <a:gd name="T60" fmla="*/ 0 w 3063"/>
                <a:gd name="T61" fmla="*/ 0 h 1730"/>
                <a:gd name="T62" fmla="*/ 0 w 3063"/>
                <a:gd name="T63" fmla="*/ 0 h 1730"/>
                <a:gd name="T64" fmla="*/ 0 w 3063"/>
                <a:gd name="T65" fmla="*/ 0 h 1730"/>
                <a:gd name="T66" fmla="*/ 0 w 3063"/>
                <a:gd name="T67" fmla="*/ 0 h 1730"/>
                <a:gd name="T68" fmla="*/ 0 w 3063"/>
                <a:gd name="T69" fmla="*/ 0 h 1730"/>
                <a:gd name="T70" fmla="*/ 0 w 3063"/>
                <a:gd name="T71" fmla="*/ 0 h 1730"/>
                <a:gd name="T72" fmla="*/ 0 w 3063"/>
                <a:gd name="T73" fmla="*/ 0 h 1730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3063"/>
                <a:gd name="T112" fmla="*/ 0 h 1730"/>
                <a:gd name="T113" fmla="*/ 3063 w 3063"/>
                <a:gd name="T114" fmla="*/ 1730 h 1730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3063" h="1730">
                  <a:moveTo>
                    <a:pt x="15" y="29"/>
                  </a:moveTo>
                  <a:lnTo>
                    <a:pt x="134" y="0"/>
                  </a:lnTo>
                  <a:lnTo>
                    <a:pt x="205" y="184"/>
                  </a:lnTo>
                  <a:lnTo>
                    <a:pt x="306" y="212"/>
                  </a:lnTo>
                  <a:lnTo>
                    <a:pt x="880" y="630"/>
                  </a:lnTo>
                  <a:lnTo>
                    <a:pt x="669" y="680"/>
                  </a:lnTo>
                  <a:lnTo>
                    <a:pt x="809" y="936"/>
                  </a:lnTo>
                  <a:lnTo>
                    <a:pt x="1284" y="885"/>
                  </a:lnTo>
                  <a:lnTo>
                    <a:pt x="1594" y="980"/>
                  </a:lnTo>
                  <a:lnTo>
                    <a:pt x="2453" y="705"/>
                  </a:lnTo>
                  <a:lnTo>
                    <a:pt x="2883" y="730"/>
                  </a:lnTo>
                  <a:lnTo>
                    <a:pt x="3063" y="970"/>
                  </a:lnTo>
                  <a:lnTo>
                    <a:pt x="3014" y="1427"/>
                  </a:lnTo>
                  <a:lnTo>
                    <a:pt x="2858" y="1555"/>
                  </a:lnTo>
                  <a:lnTo>
                    <a:pt x="2537" y="1614"/>
                  </a:lnTo>
                  <a:lnTo>
                    <a:pt x="2388" y="1581"/>
                  </a:lnTo>
                  <a:lnTo>
                    <a:pt x="2269" y="1620"/>
                  </a:lnTo>
                  <a:lnTo>
                    <a:pt x="1115" y="1730"/>
                  </a:lnTo>
                  <a:lnTo>
                    <a:pt x="561" y="1594"/>
                  </a:lnTo>
                  <a:lnTo>
                    <a:pt x="964" y="1535"/>
                  </a:lnTo>
                  <a:lnTo>
                    <a:pt x="2554" y="1409"/>
                  </a:lnTo>
                  <a:lnTo>
                    <a:pt x="2808" y="1395"/>
                  </a:lnTo>
                  <a:lnTo>
                    <a:pt x="2908" y="1160"/>
                  </a:lnTo>
                  <a:lnTo>
                    <a:pt x="2892" y="1133"/>
                  </a:lnTo>
                  <a:lnTo>
                    <a:pt x="2855" y="1074"/>
                  </a:lnTo>
                  <a:lnTo>
                    <a:pt x="2834" y="1042"/>
                  </a:lnTo>
                  <a:lnTo>
                    <a:pt x="2815" y="1012"/>
                  </a:lnTo>
                  <a:lnTo>
                    <a:pt x="2788" y="980"/>
                  </a:lnTo>
                  <a:lnTo>
                    <a:pt x="2536" y="1006"/>
                  </a:lnTo>
                  <a:lnTo>
                    <a:pt x="2372" y="1029"/>
                  </a:lnTo>
                  <a:lnTo>
                    <a:pt x="2298" y="1040"/>
                  </a:lnTo>
                  <a:lnTo>
                    <a:pt x="784" y="1215"/>
                  </a:lnTo>
                  <a:lnTo>
                    <a:pt x="703" y="1237"/>
                  </a:lnTo>
                  <a:lnTo>
                    <a:pt x="0" y="119"/>
                  </a:lnTo>
                  <a:lnTo>
                    <a:pt x="459" y="710"/>
                  </a:lnTo>
                  <a:lnTo>
                    <a:pt x="15" y="29"/>
                  </a:lnTo>
                  <a:close/>
                </a:path>
              </a:pathLst>
            </a:custGeom>
            <a:solidFill>
              <a:srgbClr val="7A7A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7190" name="Freeform 17"/>
            <p:cNvSpPr>
              <a:spLocks/>
            </p:cNvSpPr>
            <p:nvPr/>
          </p:nvSpPr>
          <p:spPr bwMode="auto">
            <a:xfrm>
              <a:off x="3660" y="2798"/>
              <a:ext cx="198" cy="60"/>
            </a:xfrm>
            <a:custGeom>
              <a:avLst/>
              <a:gdLst>
                <a:gd name="T0" fmla="*/ 0 w 593"/>
                <a:gd name="T1" fmla="*/ 0 h 178"/>
                <a:gd name="T2" fmla="*/ 0 w 593"/>
                <a:gd name="T3" fmla="*/ 0 h 178"/>
                <a:gd name="T4" fmla="*/ 0 w 593"/>
                <a:gd name="T5" fmla="*/ 0 h 178"/>
                <a:gd name="T6" fmla="*/ 0 w 593"/>
                <a:gd name="T7" fmla="*/ 0 h 178"/>
                <a:gd name="T8" fmla="*/ 0 w 593"/>
                <a:gd name="T9" fmla="*/ 0 h 178"/>
                <a:gd name="T10" fmla="*/ 0 w 593"/>
                <a:gd name="T11" fmla="*/ 0 h 178"/>
                <a:gd name="T12" fmla="*/ 0 w 593"/>
                <a:gd name="T13" fmla="*/ 0 h 178"/>
                <a:gd name="T14" fmla="*/ 0 w 593"/>
                <a:gd name="T15" fmla="*/ 0 h 178"/>
                <a:gd name="T16" fmla="*/ 0 w 593"/>
                <a:gd name="T17" fmla="*/ 0 h 17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593"/>
                <a:gd name="T28" fmla="*/ 0 h 178"/>
                <a:gd name="T29" fmla="*/ 593 w 593"/>
                <a:gd name="T30" fmla="*/ 178 h 17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593" h="178">
                  <a:moveTo>
                    <a:pt x="0" y="178"/>
                  </a:moveTo>
                  <a:lnTo>
                    <a:pt x="423" y="161"/>
                  </a:lnTo>
                  <a:lnTo>
                    <a:pt x="593" y="142"/>
                  </a:lnTo>
                  <a:lnTo>
                    <a:pt x="519" y="68"/>
                  </a:lnTo>
                  <a:lnTo>
                    <a:pt x="546" y="0"/>
                  </a:lnTo>
                  <a:lnTo>
                    <a:pt x="380" y="29"/>
                  </a:lnTo>
                  <a:lnTo>
                    <a:pt x="155" y="124"/>
                  </a:lnTo>
                  <a:lnTo>
                    <a:pt x="0" y="178"/>
                  </a:lnTo>
                  <a:close/>
                </a:path>
              </a:pathLst>
            </a:custGeom>
            <a:solidFill>
              <a:srgbClr val="948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7191" name="Freeform 18"/>
            <p:cNvSpPr>
              <a:spLocks/>
            </p:cNvSpPr>
            <p:nvPr/>
          </p:nvSpPr>
          <p:spPr bwMode="auto">
            <a:xfrm>
              <a:off x="3267" y="2644"/>
              <a:ext cx="88" cy="159"/>
            </a:xfrm>
            <a:custGeom>
              <a:avLst/>
              <a:gdLst>
                <a:gd name="T0" fmla="*/ 0 w 264"/>
                <a:gd name="T1" fmla="*/ 0 h 477"/>
                <a:gd name="T2" fmla="*/ 0 w 264"/>
                <a:gd name="T3" fmla="*/ 0 h 477"/>
                <a:gd name="T4" fmla="*/ 0 w 264"/>
                <a:gd name="T5" fmla="*/ 0 h 477"/>
                <a:gd name="T6" fmla="*/ 0 w 264"/>
                <a:gd name="T7" fmla="*/ 0 h 477"/>
                <a:gd name="T8" fmla="*/ 0 w 264"/>
                <a:gd name="T9" fmla="*/ 0 h 477"/>
                <a:gd name="T10" fmla="*/ 0 w 264"/>
                <a:gd name="T11" fmla="*/ 0 h 477"/>
                <a:gd name="T12" fmla="*/ 0 w 264"/>
                <a:gd name="T13" fmla="*/ 0 h 477"/>
                <a:gd name="T14" fmla="*/ 0 w 264"/>
                <a:gd name="T15" fmla="*/ 0 h 477"/>
                <a:gd name="T16" fmla="*/ 0 w 264"/>
                <a:gd name="T17" fmla="*/ 0 h 477"/>
                <a:gd name="T18" fmla="*/ 0 w 264"/>
                <a:gd name="T19" fmla="*/ 0 h 477"/>
                <a:gd name="T20" fmla="*/ 0 w 264"/>
                <a:gd name="T21" fmla="*/ 0 h 477"/>
                <a:gd name="T22" fmla="*/ 0 w 264"/>
                <a:gd name="T23" fmla="*/ 0 h 47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64"/>
                <a:gd name="T37" fmla="*/ 0 h 477"/>
                <a:gd name="T38" fmla="*/ 264 w 264"/>
                <a:gd name="T39" fmla="*/ 477 h 477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64" h="477">
                  <a:moveTo>
                    <a:pt x="9" y="420"/>
                  </a:moveTo>
                  <a:lnTo>
                    <a:pt x="0" y="266"/>
                  </a:lnTo>
                  <a:lnTo>
                    <a:pt x="59" y="96"/>
                  </a:lnTo>
                  <a:lnTo>
                    <a:pt x="109" y="0"/>
                  </a:lnTo>
                  <a:lnTo>
                    <a:pt x="264" y="81"/>
                  </a:lnTo>
                  <a:lnTo>
                    <a:pt x="214" y="106"/>
                  </a:lnTo>
                  <a:lnTo>
                    <a:pt x="119" y="131"/>
                  </a:lnTo>
                  <a:lnTo>
                    <a:pt x="73" y="245"/>
                  </a:lnTo>
                  <a:lnTo>
                    <a:pt x="73" y="366"/>
                  </a:lnTo>
                  <a:lnTo>
                    <a:pt x="144" y="477"/>
                  </a:lnTo>
                  <a:lnTo>
                    <a:pt x="9" y="420"/>
                  </a:lnTo>
                  <a:close/>
                </a:path>
              </a:pathLst>
            </a:custGeom>
            <a:solidFill>
              <a:srgbClr val="B8AD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7192" name="Freeform 19"/>
            <p:cNvSpPr>
              <a:spLocks/>
            </p:cNvSpPr>
            <p:nvPr/>
          </p:nvSpPr>
          <p:spPr bwMode="auto">
            <a:xfrm>
              <a:off x="3283" y="2186"/>
              <a:ext cx="462" cy="165"/>
            </a:xfrm>
            <a:custGeom>
              <a:avLst/>
              <a:gdLst>
                <a:gd name="T0" fmla="*/ 0 w 1385"/>
                <a:gd name="T1" fmla="*/ 0 h 496"/>
                <a:gd name="T2" fmla="*/ 0 w 1385"/>
                <a:gd name="T3" fmla="*/ 0 h 496"/>
                <a:gd name="T4" fmla="*/ 0 w 1385"/>
                <a:gd name="T5" fmla="*/ 0 h 496"/>
                <a:gd name="T6" fmla="*/ 0 w 1385"/>
                <a:gd name="T7" fmla="*/ 0 h 496"/>
                <a:gd name="T8" fmla="*/ 0 w 1385"/>
                <a:gd name="T9" fmla="*/ 0 h 496"/>
                <a:gd name="T10" fmla="*/ 0 w 1385"/>
                <a:gd name="T11" fmla="*/ 0 h 496"/>
                <a:gd name="T12" fmla="*/ 0 w 1385"/>
                <a:gd name="T13" fmla="*/ 0 h 496"/>
                <a:gd name="T14" fmla="*/ 0 w 1385"/>
                <a:gd name="T15" fmla="*/ 0 h 49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385"/>
                <a:gd name="T25" fmla="*/ 0 h 496"/>
                <a:gd name="T26" fmla="*/ 1385 w 1385"/>
                <a:gd name="T27" fmla="*/ 496 h 49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385" h="496">
                  <a:moveTo>
                    <a:pt x="0" y="297"/>
                  </a:moveTo>
                  <a:lnTo>
                    <a:pt x="1110" y="0"/>
                  </a:lnTo>
                  <a:lnTo>
                    <a:pt x="1255" y="31"/>
                  </a:lnTo>
                  <a:lnTo>
                    <a:pt x="269" y="309"/>
                  </a:lnTo>
                  <a:lnTo>
                    <a:pt x="1385" y="121"/>
                  </a:lnTo>
                  <a:lnTo>
                    <a:pt x="291" y="496"/>
                  </a:lnTo>
                  <a:lnTo>
                    <a:pt x="0" y="297"/>
                  </a:lnTo>
                  <a:close/>
                </a:path>
              </a:pathLst>
            </a:custGeom>
            <a:solidFill>
              <a:srgbClr val="B8AD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7193" name="Freeform 20"/>
            <p:cNvSpPr>
              <a:spLocks/>
            </p:cNvSpPr>
            <p:nvPr/>
          </p:nvSpPr>
          <p:spPr bwMode="auto">
            <a:xfrm>
              <a:off x="3184" y="2785"/>
              <a:ext cx="198" cy="100"/>
            </a:xfrm>
            <a:custGeom>
              <a:avLst/>
              <a:gdLst>
                <a:gd name="T0" fmla="*/ 0 w 595"/>
                <a:gd name="T1" fmla="*/ 0 h 300"/>
                <a:gd name="T2" fmla="*/ 0 w 595"/>
                <a:gd name="T3" fmla="*/ 0 h 300"/>
                <a:gd name="T4" fmla="*/ 0 w 595"/>
                <a:gd name="T5" fmla="*/ 0 h 300"/>
                <a:gd name="T6" fmla="*/ 0 w 595"/>
                <a:gd name="T7" fmla="*/ 0 h 300"/>
                <a:gd name="T8" fmla="*/ 0 w 595"/>
                <a:gd name="T9" fmla="*/ 0 h 300"/>
                <a:gd name="T10" fmla="*/ 0 w 595"/>
                <a:gd name="T11" fmla="*/ 0 h 300"/>
                <a:gd name="T12" fmla="*/ 0 w 595"/>
                <a:gd name="T13" fmla="*/ 0 h 300"/>
                <a:gd name="T14" fmla="*/ 0 w 595"/>
                <a:gd name="T15" fmla="*/ 0 h 300"/>
                <a:gd name="T16" fmla="*/ 0 w 595"/>
                <a:gd name="T17" fmla="*/ 0 h 300"/>
                <a:gd name="T18" fmla="*/ 0 w 595"/>
                <a:gd name="T19" fmla="*/ 0 h 300"/>
                <a:gd name="T20" fmla="*/ 0 w 595"/>
                <a:gd name="T21" fmla="*/ 0 h 30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595"/>
                <a:gd name="T34" fmla="*/ 0 h 300"/>
                <a:gd name="T35" fmla="*/ 595 w 595"/>
                <a:gd name="T36" fmla="*/ 300 h 30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595" h="300">
                  <a:moveTo>
                    <a:pt x="0" y="44"/>
                  </a:moveTo>
                  <a:lnTo>
                    <a:pt x="187" y="0"/>
                  </a:lnTo>
                  <a:lnTo>
                    <a:pt x="428" y="131"/>
                  </a:lnTo>
                  <a:lnTo>
                    <a:pt x="595" y="251"/>
                  </a:lnTo>
                  <a:lnTo>
                    <a:pt x="490" y="269"/>
                  </a:lnTo>
                  <a:lnTo>
                    <a:pt x="375" y="193"/>
                  </a:lnTo>
                  <a:lnTo>
                    <a:pt x="291" y="109"/>
                  </a:lnTo>
                  <a:lnTo>
                    <a:pt x="155" y="94"/>
                  </a:lnTo>
                  <a:lnTo>
                    <a:pt x="140" y="300"/>
                  </a:lnTo>
                  <a:lnTo>
                    <a:pt x="0" y="44"/>
                  </a:lnTo>
                  <a:close/>
                </a:path>
              </a:pathLst>
            </a:custGeom>
            <a:solidFill>
              <a:srgbClr val="B8AD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7194" name="Freeform 21"/>
            <p:cNvSpPr>
              <a:spLocks/>
            </p:cNvSpPr>
            <p:nvPr/>
          </p:nvSpPr>
          <p:spPr bwMode="auto">
            <a:xfrm>
              <a:off x="3493" y="2413"/>
              <a:ext cx="151" cy="403"/>
            </a:xfrm>
            <a:custGeom>
              <a:avLst/>
              <a:gdLst>
                <a:gd name="T0" fmla="*/ 0 w 452"/>
                <a:gd name="T1" fmla="*/ 0 h 1211"/>
                <a:gd name="T2" fmla="*/ 0 w 452"/>
                <a:gd name="T3" fmla="*/ 0 h 1211"/>
                <a:gd name="T4" fmla="*/ 0 w 452"/>
                <a:gd name="T5" fmla="*/ 0 h 1211"/>
                <a:gd name="T6" fmla="*/ 0 w 452"/>
                <a:gd name="T7" fmla="*/ 0 h 1211"/>
                <a:gd name="T8" fmla="*/ 0 w 452"/>
                <a:gd name="T9" fmla="*/ 0 h 1211"/>
                <a:gd name="T10" fmla="*/ 0 w 452"/>
                <a:gd name="T11" fmla="*/ 0 h 1211"/>
                <a:gd name="T12" fmla="*/ 0 w 452"/>
                <a:gd name="T13" fmla="*/ 0 h 1211"/>
                <a:gd name="T14" fmla="*/ 0 w 452"/>
                <a:gd name="T15" fmla="*/ 0 h 1211"/>
                <a:gd name="T16" fmla="*/ 0 w 452"/>
                <a:gd name="T17" fmla="*/ 0 h 1211"/>
                <a:gd name="T18" fmla="*/ 0 w 452"/>
                <a:gd name="T19" fmla="*/ 0 h 1211"/>
                <a:gd name="T20" fmla="*/ 0 w 452"/>
                <a:gd name="T21" fmla="*/ 0 h 1211"/>
                <a:gd name="T22" fmla="*/ 0 w 452"/>
                <a:gd name="T23" fmla="*/ 0 h 1211"/>
                <a:gd name="T24" fmla="*/ 0 w 452"/>
                <a:gd name="T25" fmla="*/ 0 h 1211"/>
                <a:gd name="T26" fmla="*/ 0 w 452"/>
                <a:gd name="T27" fmla="*/ 0 h 1211"/>
                <a:gd name="T28" fmla="*/ 0 w 452"/>
                <a:gd name="T29" fmla="*/ 0 h 1211"/>
                <a:gd name="T30" fmla="*/ 0 w 452"/>
                <a:gd name="T31" fmla="*/ 0 h 1211"/>
                <a:gd name="T32" fmla="*/ 0 w 452"/>
                <a:gd name="T33" fmla="*/ 0 h 1211"/>
                <a:gd name="T34" fmla="*/ 0 w 452"/>
                <a:gd name="T35" fmla="*/ 0 h 1211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452"/>
                <a:gd name="T55" fmla="*/ 0 h 1211"/>
                <a:gd name="T56" fmla="*/ 452 w 452"/>
                <a:gd name="T57" fmla="*/ 1211 h 1211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452" h="1211">
                  <a:moveTo>
                    <a:pt x="71" y="96"/>
                  </a:moveTo>
                  <a:lnTo>
                    <a:pt x="362" y="0"/>
                  </a:lnTo>
                  <a:lnTo>
                    <a:pt x="452" y="110"/>
                  </a:lnTo>
                  <a:lnTo>
                    <a:pt x="322" y="776"/>
                  </a:lnTo>
                  <a:lnTo>
                    <a:pt x="186" y="896"/>
                  </a:lnTo>
                  <a:lnTo>
                    <a:pt x="182" y="1211"/>
                  </a:lnTo>
                  <a:lnTo>
                    <a:pt x="71" y="1086"/>
                  </a:lnTo>
                  <a:lnTo>
                    <a:pt x="49" y="941"/>
                  </a:lnTo>
                  <a:lnTo>
                    <a:pt x="27" y="841"/>
                  </a:lnTo>
                  <a:lnTo>
                    <a:pt x="5" y="794"/>
                  </a:lnTo>
                  <a:lnTo>
                    <a:pt x="0" y="772"/>
                  </a:lnTo>
                  <a:lnTo>
                    <a:pt x="5" y="716"/>
                  </a:lnTo>
                  <a:lnTo>
                    <a:pt x="30" y="549"/>
                  </a:lnTo>
                  <a:lnTo>
                    <a:pt x="61" y="382"/>
                  </a:lnTo>
                  <a:lnTo>
                    <a:pt x="77" y="305"/>
                  </a:lnTo>
                  <a:lnTo>
                    <a:pt x="37" y="121"/>
                  </a:lnTo>
                  <a:lnTo>
                    <a:pt x="71" y="96"/>
                  </a:lnTo>
                  <a:close/>
                </a:path>
              </a:pathLst>
            </a:custGeom>
            <a:solidFill>
              <a:srgbClr val="FF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7195" name="Freeform 22"/>
            <p:cNvSpPr>
              <a:spLocks/>
            </p:cNvSpPr>
            <p:nvPr/>
          </p:nvSpPr>
          <p:spPr bwMode="auto">
            <a:xfrm>
              <a:off x="3510" y="2396"/>
              <a:ext cx="158" cy="430"/>
            </a:xfrm>
            <a:custGeom>
              <a:avLst/>
              <a:gdLst>
                <a:gd name="T0" fmla="*/ 0 w 474"/>
                <a:gd name="T1" fmla="*/ 0 h 1290"/>
                <a:gd name="T2" fmla="*/ 0 w 474"/>
                <a:gd name="T3" fmla="*/ 0 h 1290"/>
                <a:gd name="T4" fmla="*/ 0 w 474"/>
                <a:gd name="T5" fmla="*/ 0 h 1290"/>
                <a:gd name="T6" fmla="*/ 0 w 474"/>
                <a:gd name="T7" fmla="*/ 0 h 1290"/>
                <a:gd name="T8" fmla="*/ 0 w 474"/>
                <a:gd name="T9" fmla="*/ 0 h 1290"/>
                <a:gd name="T10" fmla="*/ 0 w 474"/>
                <a:gd name="T11" fmla="*/ 0 h 1290"/>
                <a:gd name="T12" fmla="*/ 0 w 474"/>
                <a:gd name="T13" fmla="*/ 0 h 1290"/>
                <a:gd name="T14" fmla="*/ 0 w 474"/>
                <a:gd name="T15" fmla="*/ 0 h 1290"/>
                <a:gd name="T16" fmla="*/ 0 w 474"/>
                <a:gd name="T17" fmla="*/ 0 h 1290"/>
                <a:gd name="T18" fmla="*/ 0 w 474"/>
                <a:gd name="T19" fmla="*/ 0 h 1290"/>
                <a:gd name="T20" fmla="*/ 0 w 474"/>
                <a:gd name="T21" fmla="*/ 0 h 1290"/>
                <a:gd name="T22" fmla="*/ 0 w 474"/>
                <a:gd name="T23" fmla="*/ 0 h 1290"/>
                <a:gd name="T24" fmla="*/ 0 w 474"/>
                <a:gd name="T25" fmla="*/ 0 h 1290"/>
                <a:gd name="T26" fmla="*/ 0 w 474"/>
                <a:gd name="T27" fmla="*/ 0 h 1290"/>
                <a:gd name="T28" fmla="*/ 0 w 474"/>
                <a:gd name="T29" fmla="*/ 0 h 1290"/>
                <a:gd name="T30" fmla="*/ 0 w 474"/>
                <a:gd name="T31" fmla="*/ 0 h 1290"/>
                <a:gd name="T32" fmla="*/ 0 w 474"/>
                <a:gd name="T33" fmla="*/ 0 h 1290"/>
                <a:gd name="T34" fmla="*/ 0 w 474"/>
                <a:gd name="T35" fmla="*/ 0 h 1290"/>
                <a:gd name="T36" fmla="*/ 0 w 474"/>
                <a:gd name="T37" fmla="*/ 0 h 1290"/>
                <a:gd name="T38" fmla="*/ 0 w 474"/>
                <a:gd name="T39" fmla="*/ 0 h 1290"/>
                <a:gd name="T40" fmla="*/ 0 w 474"/>
                <a:gd name="T41" fmla="*/ 0 h 1290"/>
                <a:gd name="T42" fmla="*/ 0 w 474"/>
                <a:gd name="T43" fmla="*/ 0 h 1290"/>
                <a:gd name="T44" fmla="*/ 0 w 474"/>
                <a:gd name="T45" fmla="*/ 0 h 1290"/>
                <a:gd name="T46" fmla="*/ 0 w 474"/>
                <a:gd name="T47" fmla="*/ 0 h 1290"/>
                <a:gd name="T48" fmla="*/ 0 w 474"/>
                <a:gd name="T49" fmla="*/ 0 h 1290"/>
                <a:gd name="T50" fmla="*/ 0 w 474"/>
                <a:gd name="T51" fmla="*/ 0 h 1290"/>
                <a:gd name="T52" fmla="*/ 0 w 474"/>
                <a:gd name="T53" fmla="*/ 0 h 1290"/>
                <a:gd name="T54" fmla="*/ 0 w 474"/>
                <a:gd name="T55" fmla="*/ 0 h 1290"/>
                <a:gd name="T56" fmla="*/ 0 w 474"/>
                <a:gd name="T57" fmla="*/ 0 h 129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474"/>
                <a:gd name="T88" fmla="*/ 0 h 1290"/>
                <a:gd name="T89" fmla="*/ 474 w 474"/>
                <a:gd name="T90" fmla="*/ 1290 h 129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474" h="1290">
                  <a:moveTo>
                    <a:pt x="0" y="109"/>
                  </a:moveTo>
                  <a:lnTo>
                    <a:pt x="369" y="0"/>
                  </a:lnTo>
                  <a:lnTo>
                    <a:pt x="474" y="214"/>
                  </a:lnTo>
                  <a:lnTo>
                    <a:pt x="310" y="689"/>
                  </a:lnTo>
                  <a:lnTo>
                    <a:pt x="434" y="1005"/>
                  </a:lnTo>
                  <a:lnTo>
                    <a:pt x="230" y="959"/>
                  </a:lnTo>
                  <a:lnTo>
                    <a:pt x="140" y="1290"/>
                  </a:lnTo>
                  <a:lnTo>
                    <a:pt x="57" y="1026"/>
                  </a:lnTo>
                  <a:lnTo>
                    <a:pt x="15" y="779"/>
                  </a:lnTo>
                  <a:lnTo>
                    <a:pt x="90" y="509"/>
                  </a:lnTo>
                  <a:lnTo>
                    <a:pt x="34" y="304"/>
                  </a:lnTo>
                  <a:lnTo>
                    <a:pt x="124" y="214"/>
                  </a:lnTo>
                  <a:lnTo>
                    <a:pt x="230" y="244"/>
                  </a:lnTo>
                  <a:lnTo>
                    <a:pt x="190" y="339"/>
                  </a:lnTo>
                  <a:lnTo>
                    <a:pt x="264" y="390"/>
                  </a:lnTo>
                  <a:lnTo>
                    <a:pt x="115" y="689"/>
                  </a:lnTo>
                  <a:lnTo>
                    <a:pt x="190" y="675"/>
                  </a:lnTo>
                  <a:lnTo>
                    <a:pt x="115" y="900"/>
                  </a:lnTo>
                  <a:lnTo>
                    <a:pt x="214" y="785"/>
                  </a:lnTo>
                  <a:lnTo>
                    <a:pt x="260" y="555"/>
                  </a:lnTo>
                  <a:lnTo>
                    <a:pt x="260" y="484"/>
                  </a:lnTo>
                  <a:lnTo>
                    <a:pt x="339" y="314"/>
                  </a:lnTo>
                  <a:lnTo>
                    <a:pt x="285" y="300"/>
                  </a:lnTo>
                  <a:lnTo>
                    <a:pt x="304" y="170"/>
                  </a:lnTo>
                  <a:lnTo>
                    <a:pt x="180" y="149"/>
                  </a:lnTo>
                  <a:lnTo>
                    <a:pt x="199" y="99"/>
                  </a:lnTo>
                  <a:lnTo>
                    <a:pt x="25" y="195"/>
                  </a:lnTo>
                  <a:lnTo>
                    <a:pt x="0" y="109"/>
                  </a:lnTo>
                  <a:close/>
                </a:path>
              </a:pathLst>
            </a:custGeom>
            <a:solidFill>
              <a:srgbClr val="FF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7196" name="Freeform 23"/>
            <p:cNvSpPr>
              <a:spLocks/>
            </p:cNvSpPr>
            <p:nvPr/>
          </p:nvSpPr>
          <p:spPr bwMode="auto">
            <a:xfrm>
              <a:off x="3022" y="2563"/>
              <a:ext cx="265" cy="228"/>
            </a:xfrm>
            <a:custGeom>
              <a:avLst/>
              <a:gdLst>
                <a:gd name="T0" fmla="*/ 0 w 794"/>
                <a:gd name="T1" fmla="*/ 0 h 686"/>
                <a:gd name="T2" fmla="*/ 0 w 794"/>
                <a:gd name="T3" fmla="*/ 0 h 686"/>
                <a:gd name="T4" fmla="*/ 0 w 794"/>
                <a:gd name="T5" fmla="*/ 0 h 686"/>
                <a:gd name="T6" fmla="*/ 0 w 794"/>
                <a:gd name="T7" fmla="*/ 0 h 686"/>
                <a:gd name="T8" fmla="*/ 0 w 794"/>
                <a:gd name="T9" fmla="*/ 0 h 686"/>
                <a:gd name="T10" fmla="*/ 0 w 794"/>
                <a:gd name="T11" fmla="*/ 0 h 686"/>
                <a:gd name="T12" fmla="*/ 0 w 794"/>
                <a:gd name="T13" fmla="*/ 0 h 686"/>
                <a:gd name="T14" fmla="*/ 0 w 794"/>
                <a:gd name="T15" fmla="*/ 0 h 686"/>
                <a:gd name="T16" fmla="*/ 0 w 794"/>
                <a:gd name="T17" fmla="*/ 0 h 686"/>
                <a:gd name="T18" fmla="*/ 0 w 794"/>
                <a:gd name="T19" fmla="*/ 0 h 686"/>
                <a:gd name="T20" fmla="*/ 0 w 794"/>
                <a:gd name="T21" fmla="*/ 0 h 686"/>
                <a:gd name="T22" fmla="*/ 0 w 794"/>
                <a:gd name="T23" fmla="*/ 0 h 68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794"/>
                <a:gd name="T37" fmla="*/ 0 h 686"/>
                <a:gd name="T38" fmla="*/ 794 w 794"/>
                <a:gd name="T39" fmla="*/ 686 h 68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794" h="686">
                  <a:moveTo>
                    <a:pt x="0" y="136"/>
                  </a:moveTo>
                  <a:lnTo>
                    <a:pt x="60" y="40"/>
                  </a:lnTo>
                  <a:lnTo>
                    <a:pt x="134" y="0"/>
                  </a:lnTo>
                  <a:lnTo>
                    <a:pt x="144" y="96"/>
                  </a:lnTo>
                  <a:lnTo>
                    <a:pt x="349" y="291"/>
                  </a:lnTo>
                  <a:lnTo>
                    <a:pt x="653" y="466"/>
                  </a:lnTo>
                  <a:lnTo>
                    <a:pt x="794" y="341"/>
                  </a:lnTo>
                  <a:lnTo>
                    <a:pt x="714" y="686"/>
                  </a:lnTo>
                  <a:lnTo>
                    <a:pt x="100" y="230"/>
                  </a:lnTo>
                  <a:lnTo>
                    <a:pt x="20" y="215"/>
                  </a:lnTo>
                  <a:lnTo>
                    <a:pt x="0" y="136"/>
                  </a:lnTo>
                  <a:close/>
                </a:path>
              </a:pathLst>
            </a:custGeom>
            <a:solidFill>
              <a:srgbClr val="B56C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7197" name="Freeform 24"/>
            <p:cNvSpPr>
              <a:spLocks/>
            </p:cNvSpPr>
            <p:nvPr/>
          </p:nvSpPr>
          <p:spPr bwMode="auto">
            <a:xfrm>
              <a:off x="3016" y="2503"/>
              <a:ext cx="301" cy="173"/>
            </a:xfrm>
            <a:custGeom>
              <a:avLst/>
              <a:gdLst>
                <a:gd name="T0" fmla="*/ 0 w 902"/>
                <a:gd name="T1" fmla="*/ 0 h 521"/>
                <a:gd name="T2" fmla="*/ 0 w 902"/>
                <a:gd name="T3" fmla="*/ 0 h 521"/>
                <a:gd name="T4" fmla="*/ 0 w 902"/>
                <a:gd name="T5" fmla="*/ 0 h 521"/>
                <a:gd name="T6" fmla="*/ 0 w 902"/>
                <a:gd name="T7" fmla="*/ 0 h 521"/>
                <a:gd name="T8" fmla="*/ 0 w 902"/>
                <a:gd name="T9" fmla="*/ 0 h 521"/>
                <a:gd name="T10" fmla="*/ 0 w 902"/>
                <a:gd name="T11" fmla="*/ 0 h 521"/>
                <a:gd name="T12" fmla="*/ 0 w 902"/>
                <a:gd name="T13" fmla="*/ 0 h 521"/>
                <a:gd name="T14" fmla="*/ 0 w 902"/>
                <a:gd name="T15" fmla="*/ 0 h 521"/>
                <a:gd name="T16" fmla="*/ 0 w 902"/>
                <a:gd name="T17" fmla="*/ 0 h 52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902"/>
                <a:gd name="T28" fmla="*/ 0 h 521"/>
                <a:gd name="T29" fmla="*/ 902 w 902"/>
                <a:gd name="T30" fmla="*/ 521 h 52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902" h="521">
                  <a:moveTo>
                    <a:pt x="32" y="40"/>
                  </a:moveTo>
                  <a:lnTo>
                    <a:pt x="0" y="102"/>
                  </a:lnTo>
                  <a:lnTo>
                    <a:pt x="143" y="121"/>
                  </a:lnTo>
                  <a:lnTo>
                    <a:pt x="767" y="446"/>
                  </a:lnTo>
                  <a:lnTo>
                    <a:pt x="812" y="521"/>
                  </a:lnTo>
                  <a:lnTo>
                    <a:pt x="902" y="435"/>
                  </a:lnTo>
                  <a:lnTo>
                    <a:pt x="93" y="0"/>
                  </a:lnTo>
                  <a:lnTo>
                    <a:pt x="32" y="40"/>
                  </a:lnTo>
                  <a:close/>
                </a:path>
              </a:pathLst>
            </a:custGeom>
            <a:solidFill>
              <a:srgbClr val="B56C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7198" name="Freeform 25"/>
            <p:cNvSpPr>
              <a:spLocks/>
            </p:cNvSpPr>
            <p:nvPr/>
          </p:nvSpPr>
          <p:spPr bwMode="auto">
            <a:xfrm>
              <a:off x="3327" y="2600"/>
              <a:ext cx="753" cy="300"/>
            </a:xfrm>
            <a:custGeom>
              <a:avLst/>
              <a:gdLst>
                <a:gd name="T0" fmla="*/ 0 w 2259"/>
                <a:gd name="T1" fmla="*/ 0 h 900"/>
                <a:gd name="T2" fmla="*/ 0 w 2259"/>
                <a:gd name="T3" fmla="*/ 0 h 900"/>
                <a:gd name="T4" fmla="*/ 0 w 2259"/>
                <a:gd name="T5" fmla="*/ 0 h 900"/>
                <a:gd name="T6" fmla="*/ 0 w 2259"/>
                <a:gd name="T7" fmla="*/ 0 h 900"/>
                <a:gd name="T8" fmla="*/ 0 w 2259"/>
                <a:gd name="T9" fmla="*/ 0 h 900"/>
                <a:gd name="T10" fmla="*/ 0 w 2259"/>
                <a:gd name="T11" fmla="*/ 0 h 900"/>
                <a:gd name="T12" fmla="*/ 0 w 2259"/>
                <a:gd name="T13" fmla="*/ 0 h 900"/>
                <a:gd name="T14" fmla="*/ 0 w 2259"/>
                <a:gd name="T15" fmla="*/ 0 h 900"/>
                <a:gd name="T16" fmla="*/ 0 w 2259"/>
                <a:gd name="T17" fmla="*/ 0 h 900"/>
                <a:gd name="T18" fmla="*/ 0 w 2259"/>
                <a:gd name="T19" fmla="*/ 0 h 900"/>
                <a:gd name="T20" fmla="*/ 0 w 2259"/>
                <a:gd name="T21" fmla="*/ 0 h 900"/>
                <a:gd name="T22" fmla="*/ 0 w 2259"/>
                <a:gd name="T23" fmla="*/ 0 h 900"/>
                <a:gd name="T24" fmla="*/ 0 w 2259"/>
                <a:gd name="T25" fmla="*/ 0 h 900"/>
                <a:gd name="T26" fmla="*/ 0 w 2259"/>
                <a:gd name="T27" fmla="*/ 0 h 900"/>
                <a:gd name="T28" fmla="*/ 0 w 2259"/>
                <a:gd name="T29" fmla="*/ 0 h 900"/>
                <a:gd name="T30" fmla="*/ 0 w 2259"/>
                <a:gd name="T31" fmla="*/ 0 h 900"/>
                <a:gd name="T32" fmla="*/ 0 w 2259"/>
                <a:gd name="T33" fmla="*/ 0 h 900"/>
                <a:gd name="T34" fmla="*/ 0 w 2259"/>
                <a:gd name="T35" fmla="*/ 0 h 900"/>
                <a:gd name="T36" fmla="*/ 0 w 2259"/>
                <a:gd name="T37" fmla="*/ 0 h 900"/>
                <a:gd name="T38" fmla="*/ 0 w 2259"/>
                <a:gd name="T39" fmla="*/ 0 h 900"/>
                <a:gd name="T40" fmla="*/ 0 w 2259"/>
                <a:gd name="T41" fmla="*/ 0 h 900"/>
                <a:gd name="T42" fmla="*/ 0 w 2259"/>
                <a:gd name="T43" fmla="*/ 0 h 900"/>
                <a:gd name="T44" fmla="*/ 0 w 2259"/>
                <a:gd name="T45" fmla="*/ 0 h 900"/>
                <a:gd name="T46" fmla="*/ 0 w 2259"/>
                <a:gd name="T47" fmla="*/ 0 h 90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2259"/>
                <a:gd name="T73" fmla="*/ 0 h 900"/>
                <a:gd name="T74" fmla="*/ 2259 w 2259"/>
                <a:gd name="T75" fmla="*/ 900 h 900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2259" h="900">
                  <a:moveTo>
                    <a:pt x="11" y="515"/>
                  </a:moveTo>
                  <a:lnTo>
                    <a:pt x="90" y="655"/>
                  </a:lnTo>
                  <a:lnTo>
                    <a:pt x="226" y="709"/>
                  </a:lnTo>
                  <a:lnTo>
                    <a:pt x="231" y="510"/>
                  </a:lnTo>
                  <a:lnTo>
                    <a:pt x="321" y="284"/>
                  </a:lnTo>
                  <a:lnTo>
                    <a:pt x="201" y="345"/>
                  </a:lnTo>
                  <a:lnTo>
                    <a:pt x="155" y="379"/>
                  </a:lnTo>
                  <a:lnTo>
                    <a:pt x="141" y="315"/>
                  </a:lnTo>
                  <a:lnTo>
                    <a:pt x="146" y="184"/>
                  </a:lnTo>
                  <a:lnTo>
                    <a:pt x="511" y="0"/>
                  </a:lnTo>
                  <a:lnTo>
                    <a:pt x="504" y="233"/>
                  </a:lnTo>
                  <a:lnTo>
                    <a:pt x="437" y="283"/>
                  </a:lnTo>
                  <a:lnTo>
                    <a:pt x="390" y="540"/>
                  </a:lnTo>
                  <a:lnTo>
                    <a:pt x="481" y="730"/>
                  </a:lnTo>
                  <a:lnTo>
                    <a:pt x="1885" y="305"/>
                  </a:lnTo>
                  <a:lnTo>
                    <a:pt x="1780" y="100"/>
                  </a:lnTo>
                  <a:lnTo>
                    <a:pt x="2259" y="299"/>
                  </a:lnTo>
                  <a:lnTo>
                    <a:pt x="2179" y="355"/>
                  </a:lnTo>
                  <a:lnTo>
                    <a:pt x="496" y="900"/>
                  </a:lnTo>
                  <a:lnTo>
                    <a:pt x="349" y="864"/>
                  </a:lnTo>
                  <a:lnTo>
                    <a:pt x="46" y="740"/>
                  </a:lnTo>
                  <a:lnTo>
                    <a:pt x="0" y="600"/>
                  </a:lnTo>
                  <a:lnTo>
                    <a:pt x="11" y="515"/>
                  </a:lnTo>
                  <a:close/>
                </a:path>
              </a:pathLst>
            </a:custGeom>
            <a:solidFill>
              <a:srgbClr val="B56C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7199" name="Freeform 26"/>
            <p:cNvSpPr>
              <a:spLocks/>
            </p:cNvSpPr>
            <p:nvPr/>
          </p:nvSpPr>
          <p:spPr bwMode="auto">
            <a:xfrm>
              <a:off x="3610" y="2471"/>
              <a:ext cx="447" cy="195"/>
            </a:xfrm>
            <a:custGeom>
              <a:avLst/>
              <a:gdLst>
                <a:gd name="T0" fmla="*/ 0 w 1340"/>
                <a:gd name="T1" fmla="*/ 0 h 586"/>
                <a:gd name="T2" fmla="*/ 0 w 1340"/>
                <a:gd name="T3" fmla="*/ 0 h 586"/>
                <a:gd name="T4" fmla="*/ 0 w 1340"/>
                <a:gd name="T5" fmla="*/ 0 h 586"/>
                <a:gd name="T6" fmla="*/ 0 w 1340"/>
                <a:gd name="T7" fmla="*/ 0 h 586"/>
                <a:gd name="T8" fmla="*/ 0 w 1340"/>
                <a:gd name="T9" fmla="*/ 0 h 586"/>
                <a:gd name="T10" fmla="*/ 0 w 1340"/>
                <a:gd name="T11" fmla="*/ 0 h 586"/>
                <a:gd name="T12" fmla="*/ 0 w 1340"/>
                <a:gd name="T13" fmla="*/ 0 h 586"/>
                <a:gd name="T14" fmla="*/ 0 w 1340"/>
                <a:gd name="T15" fmla="*/ 0 h 58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340"/>
                <a:gd name="T25" fmla="*/ 0 h 586"/>
                <a:gd name="T26" fmla="*/ 1340 w 1340"/>
                <a:gd name="T27" fmla="*/ 586 h 58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340" h="586">
                  <a:moveTo>
                    <a:pt x="100" y="210"/>
                  </a:moveTo>
                  <a:lnTo>
                    <a:pt x="634" y="0"/>
                  </a:lnTo>
                  <a:lnTo>
                    <a:pt x="1340" y="170"/>
                  </a:lnTo>
                  <a:lnTo>
                    <a:pt x="1208" y="256"/>
                  </a:lnTo>
                  <a:lnTo>
                    <a:pt x="14" y="586"/>
                  </a:lnTo>
                  <a:lnTo>
                    <a:pt x="0" y="436"/>
                  </a:lnTo>
                  <a:lnTo>
                    <a:pt x="100" y="210"/>
                  </a:lnTo>
                  <a:close/>
                </a:path>
              </a:pathLst>
            </a:custGeom>
            <a:solidFill>
              <a:srgbClr val="B56C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7200" name="Freeform 27"/>
            <p:cNvSpPr>
              <a:spLocks/>
            </p:cNvSpPr>
            <p:nvPr/>
          </p:nvSpPr>
          <p:spPr bwMode="auto">
            <a:xfrm>
              <a:off x="2913" y="2415"/>
              <a:ext cx="462" cy="256"/>
            </a:xfrm>
            <a:custGeom>
              <a:avLst/>
              <a:gdLst>
                <a:gd name="T0" fmla="*/ 0 w 1387"/>
                <a:gd name="T1" fmla="*/ 0 h 770"/>
                <a:gd name="T2" fmla="*/ 0 w 1387"/>
                <a:gd name="T3" fmla="*/ 0 h 770"/>
                <a:gd name="T4" fmla="*/ 0 w 1387"/>
                <a:gd name="T5" fmla="*/ 0 h 770"/>
                <a:gd name="T6" fmla="*/ 0 w 1387"/>
                <a:gd name="T7" fmla="*/ 0 h 770"/>
                <a:gd name="T8" fmla="*/ 0 w 1387"/>
                <a:gd name="T9" fmla="*/ 0 h 770"/>
                <a:gd name="T10" fmla="*/ 0 w 1387"/>
                <a:gd name="T11" fmla="*/ 0 h 77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387"/>
                <a:gd name="T19" fmla="*/ 0 h 770"/>
                <a:gd name="T20" fmla="*/ 1387 w 1387"/>
                <a:gd name="T21" fmla="*/ 770 h 77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387" h="770">
                  <a:moveTo>
                    <a:pt x="0" y="45"/>
                  </a:moveTo>
                  <a:lnTo>
                    <a:pt x="24" y="0"/>
                  </a:lnTo>
                  <a:lnTo>
                    <a:pt x="1387" y="659"/>
                  </a:lnTo>
                  <a:lnTo>
                    <a:pt x="1356" y="770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rgbClr val="AE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7201" name="Freeform 28"/>
            <p:cNvSpPr>
              <a:spLocks/>
            </p:cNvSpPr>
            <p:nvPr/>
          </p:nvSpPr>
          <p:spPr bwMode="auto">
            <a:xfrm>
              <a:off x="2991" y="2249"/>
              <a:ext cx="931" cy="316"/>
            </a:xfrm>
            <a:custGeom>
              <a:avLst/>
              <a:gdLst>
                <a:gd name="T0" fmla="*/ 0 w 2793"/>
                <a:gd name="T1" fmla="*/ 0 h 946"/>
                <a:gd name="T2" fmla="*/ 0 w 2793"/>
                <a:gd name="T3" fmla="*/ 0 h 946"/>
                <a:gd name="T4" fmla="*/ 0 w 2793"/>
                <a:gd name="T5" fmla="*/ 0 h 946"/>
                <a:gd name="T6" fmla="*/ 0 w 2793"/>
                <a:gd name="T7" fmla="*/ 0 h 946"/>
                <a:gd name="T8" fmla="*/ 0 w 2793"/>
                <a:gd name="T9" fmla="*/ 0 h 946"/>
                <a:gd name="T10" fmla="*/ 0 w 2793"/>
                <a:gd name="T11" fmla="*/ 0 h 946"/>
                <a:gd name="T12" fmla="*/ 0 w 2793"/>
                <a:gd name="T13" fmla="*/ 0 h 946"/>
                <a:gd name="T14" fmla="*/ 0 w 2793"/>
                <a:gd name="T15" fmla="*/ 0 h 946"/>
                <a:gd name="T16" fmla="*/ 0 w 2793"/>
                <a:gd name="T17" fmla="*/ 0 h 946"/>
                <a:gd name="T18" fmla="*/ 0 w 2793"/>
                <a:gd name="T19" fmla="*/ 0 h 946"/>
                <a:gd name="T20" fmla="*/ 0 w 2793"/>
                <a:gd name="T21" fmla="*/ 0 h 946"/>
                <a:gd name="T22" fmla="*/ 0 w 2793"/>
                <a:gd name="T23" fmla="*/ 0 h 946"/>
                <a:gd name="T24" fmla="*/ 0 w 2793"/>
                <a:gd name="T25" fmla="*/ 0 h 946"/>
                <a:gd name="T26" fmla="*/ 0 w 2793"/>
                <a:gd name="T27" fmla="*/ 0 h 946"/>
                <a:gd name="T28" fmla="*/ 0 w 2793"/>
                <a:gd name="T29" fmla="*/ 0 h 946"/>
                <a:gd name="T30" fmla="*/ 0 w 2793"/>
                <a:gd name="T31" fmla="*/ 0 h 946"/>
                <a:gd name="T32" fmla="*/ 0 w 2793"/>
                <a:gd name="T33" fmla="*/ 0 h 946"/>
                <a:gd name="T34" fmla="*/ 0 w 2793"/>
                <a:gd name="T35" fmla="*/ 0 h 946"/>
                <a:gd name="T36" fmla="*/ 0 w 2793"/>
                <a:gd name="T37" fmla="*/ 0 h 94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793"/>
                <a:gd name="T58" fmla="*/ 0 h 946"/>
                <a:gd name="T59" fmla="*/ 2793 w 2793"/>
                <a:gd name="T60" fmla="*/ 946 h 94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793" h="946">
                  <a:moveTo>
                    <a:pt x="9" y="280"/>
                  </a:moveTo>
                  <a:lnTo>
                    <a:pt x="1219" y="716"/>
                  </a:lnTo>
                  <a:lnTo>
                    <a:pt x="1169" y="946"/>
                  </a:lnTo>
                  <a:lnTo>
                    <a:pt x="1433" y="856"/>
                  </a:lnTo>
                  <a:lnTo>
                    <a:pt x="1584" y="795"/>
                  </a:lnTo>
                  <a:lnTo>
                    <a:pt x="1544" y="590"/>
                  </a:lnTo>
                  <a:lnTo>
                    <a:pt x="1928" y="441"/>
                  </a:lnTo>
                  <a:lnTo>
                    <a:pt x="2003" y="586"/>
                  </a:lnTo>
                  <a:lnTo>
                    <a:pt x="1959" y="835"/>
                  </a:lnTo>
                  <a:lnTo>
                    <a:pt x="2498" y="574"/>
                  </a:lnTo>
                  <a:lnTo>
                    <a:pt x="2648" y="586"/>
                  </a:lnTo>
                  <a:lnTo>
                    <a:pt x="2793" y="310"/>
                  </a:lnTo>
                  <a:lnTo>
                    <a:pt x="2778" y="106"/>
                  </a:lnTo>
                  <a:lnTo>
                    <a:pt x="2588" y="0"/>
                  </a:lnTo>
                  <a:lnTo>
                    <a:pt x="1194" y="435"/>
                  </a:lnTo>
                  <a:lnTo>
                    <a:pt x="1089" y="490"/>
                  </a:lnTo>
                  <a:lnTo>
                    <a:pt x="0" y="115"/>
                  </a:lnTo>
                  <a:lnTo>
                    <a:pt x="9" y="280"/>
                  </a:lnTo>
                  <a:close/>
                </a:path>
              </a:pathLst>
            </a:custGeom>
            <a:solidFill>
              <a:srgbClr val="D1BA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7202" name="Freeform 29"/>
            <p:cNvSpPr>
              <a:spLocks/>
            </p:cNvSpPr>
            <p:nvPr/>
          </p:nvSpPr>
          <p:spPr bwMode="auto">
            <a:xfrm>
              <a:off x="2932" y="2126"/>
              <a:ext cx="995" cy="422"/>
            </a:xfrm>
            <a:custGeom>
              <a:avLst/>
              <a:gdLst>
                <a:gd name="T0" fmla="*/ 0 w 2984"/>
                <a:gd name="T1" fmla="*/ 0 h 1267"/>
                <a:gd name="T2" fmla="*/ 0 w 2984"/>
                <a:gd name="T3" fmla="*/ 0 h 1267"/>
                <a:gd name="T4" fmla="*/ 0 w 2984"/>
                <a:gd name="T5" fmla="*/ 0 h 1267"/>
                <a:gd name="T6" fmla="*/ 0 w 2984"/>
                <a:gd name="T7" fmla="*/ 0 h 1267"/>
                <a:gd name="T8" fmla="*/ 0 w 2984"/>
                <a:gd name="T9" fmla="*/ 0 h 1267"/>
                <a:gd name="T10" fmla="*/ 0 w 2984"/>
                <a:gd name="T11" fmla="*/ 0 h 1267"/>
                <a:gd name="T12" fmla="*/ 0 w 2984"/>
                <a:gd name="T13" fmla="*/ 0 h 1267"/>
                <a:gd name="T14" fmla="*/ 0 w 2984"/>
                <a:gd name="T15" fmla="*/ 0 h 1267"/>
                <a:gd name="T16" fmla="*/ 0 w 2984"/>
                <a:gd name="T17" fmla="*/ 0 h 1267"/>
                <a:gd name="T18" fmla="*/ 0 w 2984"/>
                <a:gd name="T19" fmla="*/ 0 h 1267"/>
                <a:gd name="T20" fmla="*/ 0 w 2984"/>
                <a:gd name="T21" fmla="*/ 0 h 1267"/>
                <a:gd name="T22" fmla="*/ 0 w 2984"/>
                <a:gd name="T23" fmla="*/ 0 h 1267"/>
                <a:gd name="T24" fmla="*/ 0 w 2984"/>
                <a:gd name="T25" fmla="*/ 0 h 1267"/>
                <a:gd name="T26" fmla="*/ 0 w 2984"/>
                <a:gd name="T27" fmla="*/ 0 h 1267"/>
                <a:gd name="T28" fmla="*/ 0 w 2984"/>
                <a:gd name="T29" fmla="*/ 0 h 1267"/>
                <a:gd name="T30" fmla="*/ 0 w 2984"/>
                <a:gd name="T31" fmla="*/ 0 h 1267"/>
                <a:gd name="T32" fmla="*/ 0 w 2984"/>
                <a:gd name="T33" fmla="*/ 0 h 1267"/>
                <a:gd name="T34" fmla="*/ 0 w 2984"/>
                <a:gd name="T35" fmla="*/ 0 h 1267"/>
                <a:gd name="T36" fmla="*/ 0 w 2984"/>
                <a:gd name="T37" fmla="*/ 0 h 1267"/>
                <a:gd name="T38" fmla="*/ 0 w 2984"/>
                <a:gd name="T39" fmla="*/ 0 h 1267"/>
                <a:gd name="T40" fmla="*/ 0 w 2984"/>
                <a:gd name="T41" fmla="*/ 0 h 1267"/>
                <a:gd name="T42" fmla="*/ 0 w 2984"/>
                <a:gd name="T43" fmla="*/ 0 h 1267"/>
                <a:gd name="T44" fmla="*/ 0 w 2984"/>
                <a:gd name="T45" fmla="*/ 0 h 1267"/>
                <a:gd name="T46" fmla="*/ 0 w 2984"/>
                <a:gd name="T47" fmla="*/ 0 h 1267"/>
                <a:gd name="T48" fmla="*/ 0 w 2984"/>
                <a:gd name="T49" fmla="*/ 0 h 126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2984"/>
                <a:gd name="T76" fmla="*/ 0 h 1267"/>
                <a:gd name="T77" fmla="*/ 2984 w 2984"/>
                <a:gd name="T78" fmla="*/ 1267 h 1267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2984" h="1267">
                  <a:moveTo>
                    <a:pt x="0" y="316"/>
                  </a:moveTo>
                  <a:lnTo>
                    <a:pt x="1490" y="0"/>
                  </a:lnTo>
                  <a:lnTo>
                    <a:pt x="2284" y="170"/>
                  </a:lnTo>
                  <a:lnTo>
                    <a:pt x="991" y="481"/>
                  </a:lnTo>
                  <a:lnTo>
                    <a:pt x="1291" y="586"/>
                  </a:lnTo>
                  <a:lnTo>
                    <a:pt x="2598" y="266"/>
                  </a:lnTo>
                  <a:lnTo>
                    <a:pt x="2731" y="213"/>
                  </a:lnTo>
                  <a:lnTo>
                    <a:pt x="2904" y="306"/>
                  </a:lnTo>
                  <a:lnTo>
                    <a:pt x="2979" y="421"/>
                  </a:lnTo>
                  <a:lnTo>
                    <a:pt x="2984" y="741"/>
                  </a:lnTo>
                  <a:lnTo>
                    <a:pt x="2824" y="957"/>
                  </a:lnTo>
                  <a:lnTo>
                    <a:pt x="2674" y="967"/>
                  </a:lnTo>
                  <a:lnTo>
                    <a:pt x="2649" y="1032"/>
                  </a:lnTo>
                  <a:lnTo>
                    <a:pt x="2514" y="1097"/>
                  </a:lnTo>
                  <a:lnTo>
                    <a:pt x="2349" y="1147"/>
                  </a:lnTo>
                  <a:lnTo>
                    <a:pt x="2119" y="1267"/>
                  </a:lnTo>
                  <a:lnTo>
                    <a:pt x="2135" y="1206"/>
                  </a:lnTo>
                  <a:lnTo>
                    <a:pt x="2209" y="1026"/>
                  </a:lnTo>
                  <a:lnTo>
                    <a:pt x="2759" y="806"/>
                  </a:lnTo>
                  <a:lnTo>
                    <a:pt x="2864" y="676"/>
                  </a:lnTo>
                  <a:lnTo>
                    <a:pt x="2835" y="446"/>
                  </a:lnTo>
                  <a:lnTo>
                    <a:pt x="2759" y="403"/>
                  </a:lnTo>
                  <a:lnTo>
                    <a:pt x="1375" y="787"/>
                  </a:lnTo>
                  <a:lnTo>
                    <a:pt x="0" y="316"/>
                  </a:lnTo>
                  <a:close/>
                </a:path>
              </a:pathLst>
            </a:custGeom>
            <a:solidFill>
              <a:srgbClr val="AE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7203" name="Freeform 30"/>
            <p:cNvSpPr>
              <a:spLocks/>
            </p:cNvSpPr>
            <p:nvPr/>
          </p:nvSpPr>
          <p:spPr bwMode="auto">
            <a:xfrm>
              <a:off x="3454" y="2593"/>
              <a:ext cx="511" cy="260"/>
            </a:xfrm>
            <a:custGeom>
              <a:avLst/>
              <a:gdLst>
                <a:gd name="T0" fmla="*/ 0 w 1534"/>
                <a:gd name="T1" fmla="*/ 0 h 781"/>
                <a:gd name="T2" fmla="*/ 0 w 1534"/>
                <a:gd name="T3" fmla="*/ 0 h 781"/>
                <a:gd name="T4" fmla="*/ 0 w 1534"/>
                <a:gd name="T5" fmla="*/ 0 h 781"/>
                <a:gd name="T6" fmla="*/ 0 w 1534"/>
                <a:gd name="T7" fmla="*/ 0 h 781"/>
                <a:gd name="T8" fmla="*/ 0 w 1534"/>
                <a:gd name="T9" fmla="*/ 0 h 781"/>
                <a:gd name="T10" fmla="*/ 0 w 1534"/>
                <a:gd name="T11" fmla="*/ 0 h 781"/>
                <a:gd name="T12" fmla="*/ 0 w 1534"/>
                <a:gd name="T13" fmla="*/ 0 h 781"/>
                <a:gd name="T14" fmla="*/ 0 w 1534"/>
                <a:gd name="T15" fmla="*/ 0 h 781"/>
                <a:gd name="T16" fmla="*/ 0 w 1534"/>
                <a:gd name="T17" fmla="*/ 0 h 781"/>
                <a:gd name="T18" fmla="*/ 0 w 1534"/>
                <a:gd name="T19" fmla="*/ 0 h 781"/>
                <a:gd name="T20" fmla="*/ 0 w 1534"/>
                <a:gd name="T21" fmla="*/ 0 h 781"/>
                <a:gd name="T22" fmla="*/ 0 w 1534"/>
                <a:gd name="T23" fmla="*/ 0 h 781"/>
                <a:gd name="T24" fmla="*/ 0 w 1534"/>
                <a:gd name="T25" fmla="*/ 0 h 781"/>
                <a:gd name="T26" fmla="*/ 0 w 1534"/>
                <a:gd name="T27" fmla="*/ 0 h 781"/>
                <a:gd name="T28" fmla="*/ 0 w 1534"/>
                <a:gd name="T29" fmla="*/ 0 h 781"/>
                <a:gd name="T30" fmla="*/ 0 w 1534"/>
                <a:gd name="T31" fmla="*/ 0 h 781"/>
                <a:gd name="T32" fmla="*/ 0 w 1534"/>
                <a:gd name="T33" fmla="*/ 0 h 78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534"/>
                <a:gd name="T52" fmla="*/ 0 h 781"/>
                <a:gd name="T53" fmla="*/ 1534 w 1534"/>
                <a:gd name="T54" fmla="*/ 781 h 78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534" h="781">
                  <a:moveTo>
                    <a:pt x="509" y="236"/>
                  </a:moveTo>
                  <a:lnTo>
                    <a:pt x="1419" y="0"/>
                  </a:lnTo>
                  <a:lnTo>
                    <a:pt x="1408" y="137"/>
                  </a:lnTo>
                  <a:lnTo>
                    <a:pt x="1423" y="251"/>
                  </a:lnTo>
                  <a:lnTo>
                    <a:pt x="1534" y="331"/>
                  </a:lnTo>
                  <a:lnTo>
                    <a:pt x="115" y="781"/>
                  </a:lnTo>
                  <a:lnTo>
                    <a:pt x="40" y="741"/>
                  </a:lnTo>
                  <a:lnTo>
                    <a:pt x="0" y="611"/>
                  </a:lnTo>
                  <a:lnTo>
                    <a:pt x="55" y="345"/>
                  </a:lnTo>
                  <a:lnTo>
                    <a:pt x="109" y="316"/>
                  </a:lnTo>
                  <a:lnTo>
                    <a:pt x="245" y="586"/>
                  </a:lnTo>
                  <a:lnTo>
                    <a:pt x="316" y="648"/>
                  </a:lnTo>
                  <a:lnTo>
                    <a:pt x="325" y="410"/>
                  </a:lnTo>
                  <a:lnTo>
                    <a:pt x="409" y="331"/>
                  </a:lnTo>
                  <a:lnTo>
                    <a:pt x="577" y="387"/>
                  </a:lnTo>
                  <a:lnTo>
                    <a:pt x="509" y="236"/>
                  </a:lnTo>
                  <a:close/>
                </a:path>
              </a:pathLst>
            </a:custGeom>
            <a:solidFill>
              <a:srgbClr val="D1BA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7204" name="Freeform 31"/>
            <p:cNvSpPr>
              <a:spLocks/>
            </p:cNvSpPr>
            <p:nvPr/>
          </p:nvSpPr>
          <p:spPr bwMode="auto">
            <a:xfrm>
              <a:off x="3367" y="2508"/>
              <a:ext cx="156" cy="88"/>
            </a:xfrm>
            <a:custGeom>
              <a:avLst/>
              <a:gdLst>
                <a:gd name="T0" fmla="*/ 0 w 468"/>
                <a:gd name="T1" fmla="*/ 0 h 264"/>
                <a:gd name="T2" fmla="*/ 0 w 468"/>
                <a:gd name="T3" fmla="*/ 0 h 264"/>
                <a:gd name="T4" fmla="*/ 0 w 468"/>
                <a:gd name="T5" fmla="*/ 0 h 264"/>
                <a:gd name="T6" fmla="*/ 0 w 468"/>
                <a:gd name="T7" fmla="*/ 0 h 264"/>
                <a:gd name="T8" fmla="*/ 0 w 468"/>
                <a:gd name="T9" fmla="*/ 0 h 264"/>
                <a:gd name="T10" fmla="*/ 0 w 468"/>
                <a:gd name="T11" fmla="*/ 0 h 264"/>
                <a:gd name="T12" fmla="*/ 0 w 468"/>
                <a:gd name="T13" fmla="*/ 0 h 26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68"/>
                <a:gd name="T22" fmla="*/ 0 h 264"/>
                <a:gd name="T23" fmla="*/ 468 w 468"/>
                <a:gd name="T24" fmla="*/ 264 h 26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68" h="264">
                  <a:moveTo>
                    <a:pt x="0" y="229"/>
                  </a:moveTo>
                  <a:lnTo>
                    <a:pt x="310" y="199"/>
                  </a:lnTo>
                  <a:lnTo>
                    <a:pt x="294" y="264"/>
                  </a:lnTo>
                  <a:lnTo>
                    <a:pt x="434" y="210"/>
                  </a:lnTo>
                  <a:lnTo>
                    <a:pt x="468" y="0"/>
                  </a:lnTo>
                  <a:lnTo>
                    <a:pt x="0" y="229"/>
                  </a:lnTo>
                  <a:close/>
                </a:path>
              </a:pathLst>
            </a:custGeom>
            <a:solidFill>
              <a:srgbClr val="AE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7205" name="Freeform 32"/>
            <p:cNvSpPr>
              <a:spLocks/>
            </p:cNvSpPr>
            <p:nvPr/>
          </p:nvSpPr>
          <p:spPr bwMode="auto">
            <a:xfrm>
              <a:off x="2880" y="2118"/>
              <a:ext cx="1023" cy="361"/>
            </a:xfrm>
            <a:custGeom>
              <a:avLst/>
              <a:gdLst>
                <a:gd name="T0" fmla="*/ 0 w 3069"/>
                <a:gd name="T1" fmla="*/ 0 h 1082"/>
                <a:gd name="T2" fmla="*/ 0 w 3069"/>
                <a:gd name="T3" fmla="*/ 0 h 1082"/>
                <a:gd name="T4" fmla="*/ 0 w 3069"/>
                <a:gd name="T5" fmla="*/ 0 h 1082"/>
                <a:gd name="T6" fmla="*/ 0 w 3069"/>
                <a:gd name="T7" fmla="*/ 0 h 1082"/>
                <a:gd name="T8" fmla="*/ 0 w 3069"/>
                <a:gd name="T9" fmla="*/ 0 h 1082"/>
                <a:gd name="T10" fmla="*/ 0 w 3069"/>
                <a:gd name="T11" fmla="*/ 0 h 1082"/>
                <a:gd name="T12" fmla="*/ 0 w 3069"/>
                <a:gd name="T13" fmla="*/ 0 h 1082"/>
                <a:gd name="T14" fmla="*/ 0 w 3069"/>
                <a:gd name="T15" fmla="*/ 0 h 1082"/>
                <a:gd name="T16" fmla="*/ 0 w 3069"/>
                <a:gd name="T17" fmla="*/ 0 h 1082"/>
                <a:gd name="T18" fmla="*/ 0 w 3069"/>
                <a:gd name="T19" fmla="*/ 0 h 1082"/>
                <a:gd name="T20" fmla="*/ 0 w 3069"/>
                <a:gd name="T21" fmla="*/ 0 h 1082"/>
                <a:gd name="T22" fmla="*/ 0 w 3069"/>
                <a:gd name="T23" fmla="*/ 0 h 1082"/>
                <a:gd name="T24" fmla="*/ 0 w 3069"/>
                <a:gd name="T25" fmla="*/ 0 h 1082"/>
                <a:gd name="T26" fmla="*/ 0 w 3069"/>
                <a:gd name="T27" fmla="*/ 0 h 1082"/>
                <a:gd name="T28" fmla="*/ 0 w 3069"/>
                <a:gd name="T29" fmla="*/ 0 h 1082"/>
                <a:gd name="T30" fmla="*/ 0 w 3069"/>
                <a:gd name="T31" fmla="*/ 0 h 1082"/>
                <a:gd name="T32" fmla="*/ 0 w 3069"/>
                <a:gd name="T33" fmla="*/ 0 h 1082"/>
                <a:gd name="T34" fmla="*/ 0 w 3069"/>
                <a:gd name="T35" fmla="*/ 0 h 1082"/>
                <a:gd name="T36" fmla="*/ 0 w 3069"/>
                <a:gd name="T37" fmla="*/ 0 h 1082"/>
                <a:gd name="T38" fmla="*/ 0 w 3069"/>
                <a:gd name="T39" fmla="*/ 0 h 1082"/>
                <a:gd name="T40" fmla="*/ 0 w 3069"/>
                <a:gd name="T41" fmla="*/ 0 h 1082"/>
                <a:gd name="T42" fmla="*/ 0 w 3069"/>
                <a:gd name="T43" fmla="*/ 0 h 1082"/>
                <a:gd name="T44" fmla="*/ 0 w 3069"/>
                <a:gd name="T45" fmla="*/ 0 h 1082"/>
                <a:gd name="T46" fmla="*/ 0 w 3069"/>
                <a:gd name="T47" fmla="*/ 0 h 1082"/>
                <a:gd name="T48" fmla="*/ 0 w 3069"/>
                <a:gd name="T49" fmla="*/ 0 h 1082"/>
                <a:gd name="T50" fmla="*/ 0 w 3069"/>
                <a:gd name="T51" fmla="*/ 0 h 1082"/>
                <a:gd name="T52" fmla="*/ 0 w 3069"/>
                <a:gd name="T53" fmla="*/ 0 h 1082"/>
                <a:gd name="T54" fmla="*/ 0 w 3069"/>
                <a:gd name="T55" fmla="*/ 0 h 1082"/>
                <a:gd name="T56" fmla="*/ 0 w 3069"/>
                <a:gd name="T57" fmla="*/ 0 h 1082"/>
                <a:gd name="T58" fmla="*/ 0 w 3069"/>
                <a:gd name="T59" fmla="*/ 0 h 1082"/>
                <a:gd name="T60" fmla="*/ 0 w 3069"/>
                <a:gd name="T61" fmla="*/ 0 h 1082"/>
                <a:gd name="T62" fmla="*/ 0 w 3069"/>
                <a:gd name="T63" fmla="*/ 0 h 1082"/>
                <a:gd name="T64" fmla="*/ 0 w 3069"/>
                <a:gd name="T65" fmla="*/ 0 h 1082"/>
                <a:gd name="T66" fmla="*/ 0 w 3069"/>
                <a:gd name="T67" fmla="*/ 0 h 108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3069"/>
                <a:gd name="T103" fmla="*/ 0 h 1082"/>
                <a:gd name="T104" fmla="*/ 3069 w 3069"/>
                <a:gd name="T105" fmla="*/ 1082 h 108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3069" h="1082">
                  <a:moveTo>
                    <a:pt x="25" y="281"/>
                  </a:moveTo>
                  <a:lnTo>
                    <a:pt x="0" y="384"/>
                  </a:lnTo>
                  <a:lnTo>
                    <a:pt x="272" y="520"/>
                  </a:lnTo>
                  <a:lnTo>
                    <a:pt x="306" y="647"/>
                  </a:lnTo>
                  <a:lnTo>
                    <a:pt x="313" y="757"/>
                  </a:lnTo>
                  <a:lnTo>
                    <a:pt x="279" y="886"/>
                  </a:lnTo>
                  <a:lnTo>
                    <a:pt x="365" y="775"/>
                  </a:lnTo>
                  <a:lnTo>
                    <a:pt x="407" y="647"/>
                  </a:lnTo>
                  <a:lnTo>
                    <a:pt x="399" y="554"/>
                  </a:lnTo>
                  <a:lnTo>
                    <a:pt x="1436" y="920"/>
                  </a:lnTo>
                  <a:lnTo>
                    <a:pt x="2915" y="425"/>
                  </a:lnTo>
                  <a:lnTo>
                    <a:pt x="2958" y="554"/>
                  </a:lnTo>
                  <a:lnTo>
                    <a:pt x="2958" y="698"/>
                  </a:lnTo>
                  <a:lnTo>
                    <a:pt x="2856" y="825"/>
                  </a:lnTo>
                  <a:lnTo>
                    <a:pt x="2371" y="1026"/>
                  </a:lnTo>
                  <a:lnTo>
                    <a:pt x="2345" y="1082"/>
                  </a:lnTo>
                  <a:lnTo>
                    <a:pt x="2908" y="868"/>
                  </a:lnTo>
                  <a:lnTo>
                    <a:pt x="3019" y="791"/>
                  </a:lnTo>
                  <a:lnTo>
                    <a:pt x="3069" y="664"/>
                  </a:lnTo>
                  <a:lnTo>
                    <a:pt x="3053" y="493"/>
                  </a:lnTo>
                  <a:lnTo>
                    <a:pt x="2976" y="400"/>
                  </a:lnTo>
                  <a:lnTo>
                    <a:pt x="2899" y="366"/>
                  </a:lnTo>
                  <a:lnTo>
                    <a:pt x="2695" y="459"/>
                  </a:lnTo>
                  <a:lnTo>
                    <a:pt x="1470" y="748"/>
                  </a:lnTo>
                  <a:lnTo>
                    <a:pt x="282" y="381"/>
                  </a:lnTo>
                  <a:lnTo>
                    <a:pt x="1402" y="809"/>
                  </a:lnTo>
                  <a:lnTo>
                    <a:pt x="1402" y="852"/>
                  </a:lnTo>
                  <a:lnTo>
                    <a:pt x="50" y="357"/>
                  </a:lnTo>
                  <a:lnTo>
                    <a:pt x="93" y="315"/>
                  </a:lnTo>
                  <a:lnTo>
                    <a:pt x="1597" y="43"/>
                  </a:lnTo>
                  <a:lnTo>
                    <a:pt x="2334" y="179"/>
                  </a:lnTo>
                  <a:lnTo>
                    <a:pt x="1556" y="0"/>
                  </a:lnTo>
                  <a:lnTo>
                    <a:pt x="25" y="28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7206" name="Freeform 33"/>
            <p:cNvSpPr>
              <a:spLocks/>
            </p:cNvSpPr>
            <p:nvPr/>
          </p:nvSpPr>
          <p:spPr bwMode="auto">
            <a:xfrm>
              <a:off x="2883" y="2359"/>
              <a:ext cx="632" cy="320"/>
            </a:xfrm>
            <a:custGeom>
              <a:avLst/>
              <a:gdLst>
                <a:gd name="T0" fmla="*/ 0 w 1894"/>
                <a:gd name="T1" fmla="*/ 0 h 960"/>
                <a:gd name="T2" fmla="*/ 0 w 1894"/>
                <a:gd name="T3" fmla="*/ 0 h 960"/>
                <a:gd name="T4" fmla="*/ 0 w 1894"/>
                <a:gd name="T5" fmla="*/ 0 h 960"/>
                <a:gd name="T6" fmla="*/ 0 w 1894"/>
                <a:gd name="T7" fmla="*/ 0 h 960"/>
                <a:gd name="T8" fmla="*/ 0 w 1894"/>
                <a:gd name="T9" fmla="*/ 0 h 960"/>
                <a:gd name="T10" fmla="*/ 0 w 1894"/>
                <a:gd name="T11" fmla="*/ 0 h 960"/>
                <a:gd name="T12" fmla="*/ 0 w 1894"/>
                <a:gd name="T13" fmla="*/ 0 h 960"/>
                <a:gd name="T14" fmla="*/ 0 w 1894"/>
                <a:gd name="T15" fmla="*/ 0 h 960"/>
                <a:gd name="T16" fmla="*/ 0 w 1894"/>
                <a:gd name="T17" fmla="*/ 0 h 960"/>
                <a:gd name="T18" fmla="*/ 0 w 1894"/>
                <a:gd name="T19" fmla="*/ 0 h 960"/>
                <a:gd name="T20" fmla="*/ 0 w 1894"/>
                <a:gd name="T21" fmla="*/ 0 h 960"/>
                <a:gd name="T22" fmla="*/ 0 w 1894"/>
                <a:gd name="T23" fmla="*/ 0 h 960"/>
                <a:gd name="T24" fmla="*/ 0 w 1894"/>
                <a:gd name="T25" fmla="*/ 0 h 960"/>
                <a:gd name="T26" fmla="*/ 0 w 1894"/>
                <a:gd name="T27" fmla="*/ 0 h 960"/>
                <a:gd name="T28" fmla="*/ 0 w 1894"/>
                <a:gd name="T29" fmla="*/ 0 h 96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894"/>
                <a:gd name="T46" fmla="*/ 0 h 960"/>
                <a:gd name="T47" fmla="*/ 1894 w 1894"/>
                <a:gd name="T48" fmla="*/ 960 h 960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894" h="960">
                  <a:moveTo>
                    <a:pt x="321" y="0"/>
                  </a:moveTo>
                  <a:lnTo>
                    <a:pt x="28" y="105"/>
                  </a:lnTo>
                  <a:lnTo>
                    <a:pt x="0" y="211"/>
                  </a:lnTo>
                  <a:lnTo>
                    <a:pt x="1441" y="960"/>
                  </a:lnTo>
                  <a:lnTo>
                    <a:pt x="1840" y="760"/>
                  </a:lnTo>
                  <a:lnTo>
                    <a:pt x="1894" y="626"/>
                  </a:lnTo>
                  <a:lnTo>
                    <a:pt x="1451" y="799"/>
                  </a:lnTo>
                  <a:lnTo>
                    <a:pt x="449" y="338"/>
                  </a:lnTo>
                  <a:lnTo>
                    <a:pt x="1401" y="831"/>
                  </a:lnTo>
                  <a:lnTo>
                    <a:pt x="1423" y="904"/>
                  </a:lnTo>
                  <a:lnTo>
                    <a:pt x="89" y="211"/>
                  </a:lnTo>
                  <a:lnTo>
                    <a:pt x="77" y="149"/>
                  </a:lnTo>
                  <a:lnTo>
                    <a:pt x="316" y="55"/>
                  </a:lnTo>
                  <a:lnTo>
                    <a:pt x="32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7207" name="Freeform 34"/>
            <p:cNvSpPr>
              <a:spLocks/>
            </p:cNvSpPr>
            <p:nvPr/>
          </p:nvSpPr>
          <p:spPr bwMode="auto">
            <a:xfrm>
              <a:off x="2995" y="2396"/>
              <a:ext cx="528" cy="195"/>
            </a:xfrm>
            <a:custGeom>
              <a:avLst/>
              <a:gdLst>
                <a:gd name="T0" fmla="*/ 0 w 1584"/>
                <a:gd name="T1" fmla="*/ 0 h 584"/>
                <a:gd name="T2" fmla="*/ 0 w 1584"/>
                <a:gd name="T3" fmla="*/ 0 h 584"/>
                <a:gd name="T4" fmla="*/ 0 w 1584"/>
                <a:gd name="T5" fmla="*/ 0 h 584"/>
                <a:gd name="T6" fmla="*/ 0 w 1584"/>
                <a:gd name="T7" fmla="*/ 0 h 584"/>
                <a:gd name="T8" fmla="*/ 0 w 1584"/>
                <a:gd name="T9" fmla="*/ 0 h 584"/>
                <a:gd name="T10" fmla="*/ 0 w 1584"/>
                <a:gd name="T11" fmla="*/ 0 h 584"/>
                <a:gd name="T12" fmla="*/ 0 w 1584"/>
                <a:gd name="T13" fmla="*/ 0 h 584"/>
                <a:gd name="T14" fmla="*/ 0 w 1584"/>
                <a:gd name="T15" fmla="*/ 0 h 584"/>
                <a:gd name="T16" fmla="*/ 0 w 1584"/>
                <a:gd name="T17" fmla="*/ 0 h 584"/>
                <a:gd name="T18" fmla="*/ 0 w 1584"/>
                <a:gd name="T19" fmla="*/ 0 h 584"/>
                <a:gd name="T20" fmla="*/ 0 w 1584"/>
                <a:gd name="T21" fmla="*/ 0 h 584"/>
                <a:gd name="T22" fmla="*/ 0 w 1584"/>
                <a:gd name="T23" fmla="*/ 0 h 584"/>
                <a:gd name="T24" fmla="*/ 0 w 1584"/>
                <a:gd name="T25" fmla="*/ 0 h 584"/>
                <a:gd name="T26" fmla="*/ 0 w 1584"/>
                <a:gd name="T27" fmla="*/ 0 h 584"/>
                <a:gd name="T28" fmla="*/ 0 w 1584"/>
                <a:gd name="T29" fmla="*/ 0 h 584"/>
                <a:gd name="T30" fmla="*/ 0 w 1584"/>
                <a:gd name="T31" fmla="*/ 0 h 584"/>
                <a:gd name="T32" fmla="*/ 0 w 1584"/>
                <a:gd name="T33" fmla="*/ 0 h 584"/>
                <a:gd name="T34" fmla="*/ 0 w 1584"/>
                <a:gd name="T35" fmla="*/ 0 h 584"/>
                <a:gd name="T36" fmla="*/ 0 w 1584"/>
                <a:gd name="T37" fmla="*/ 0 h 584"/>
                <a:gd name="T38" fmla="*/ 0 w 1584"/>
                <a:gd name="T39" fmla="*/ 0 h 584"/>
                <a:gd name="T40" fmla="*/ 0 w 1584"/>
                <a:gd name="T41" fmla="*/ 0 h 58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584"/>
                <a:gd name="T64" fmla="*/ 0 h 584"/>
                <a:gd name="T65" fmla="*/ 1584 w 1584"/>
                <a:gd name="T66" fmla="*/ 584 h 584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584" h="584">
                  <a:moveTo>
                    <a:pt x="0" y="83"/>
                  </a:moveTo>
                  <a:lnTo>
                    <a:pt x="1082" y="584"/>
                  </a:lnTo>
                  <a:lnTo>
                    <a:pt x="1584" y="378"/>
                  </a:lnTo>
                  <a:lnTo>
                    <a:pt x="1584" y="335"/>
                  </a:lnTo>
                  <a:lnTo>
                    <a:pt x="1200" y="483"/>
                  </a:lnTo>
                  <a:lnTo>
                    <a:pt x="1255" y="360"/>
                  </a:lnTo>
                  <a:lnTo>
                    <a:pt x="1448" y="282"/>
                  </a:lnTo>
                  <a:lnTo>
                    <a:pt x="1239" y="306"/>
                  </a:lnTo>
                  <a:lnTo>
                    <a:pt x="1227" y="171"/>
                  </a:lnTo>
                  <a:lnTo>
                    <a:pt x="1156" y="22"/>
                  </a:lnTo>
                  <a:lnTo>
                    <a:pt x="1106" y="56"/>
                  </a:lnTo>
                  <a:lnTo>
                    <a:pt x="1167" y="171"/>
                  </a:lnTo>
                  <a:lnTo>
                    <a:pt x="662" y="0"/>
                  </a:lnTo>
                  <a:lnTo>
                    <a:pt x="1167" y="249"/>
                  </a:lnTo>
                  <a:lnTo>
                    <a:pt x="1181" y="325"/>
                  </a:lnTo>
                  <a:lnTo>
                    <a:pt x="1141" y="418"/>
                  </a:lnTo>
                  <a:lnTo>
                    <a:pt x="358" y="111"/>
                  </a:lnTo>
                  <a:lnTo>
                    <a:pt x="1137" y="466"/>
                  </a:lnTo>
                  <a:lnTo>
                    <a:pt x="1082" y="540"/>
                  </a:lnTo>
                  <a:lnTo>
                    <a:pt x="0" y="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7208" name="Freeform 35"/>
            <p:cNvSpPr>
              <a:spLocks/>
            </p:cNvSpPr>
            <p:nvPr/>
          </p:nvSpPr>
          <p:spPr bwMode="auto">
            <a:xfrm>
              <a:off x="3435" y="2322"/>
              <a:ext cx="370" cy="487"/>
            </a:xfrm>
            <a:custGeom>
              <a:avLst/>
              <a:gdLst>
                <a:gd name="T0" fmla="*/ 0 w 1109"/>
                <a:gd name="T1" fmla="*/ 0 h 1460"/>
                <a:gd name="T2" fmla="*/ 0 w 1109"/>
                <a:gd name="T3" fmla="*/ 0 h 1460"/>
                <a:gd name="T4" fmla="*/ 0 w 1109"/>
                <a:gd name="T5" fmla="*/ 0 h 1460"/>
                <a:gd name="T6" fmla="*/ 0 w 1109"/>
                <a:gd name="T7" fmla="*/ 0 h 1460"/>
                <a:gd name="T8" fmla="*/ 0 w 1109"/>
                <a:gd name="T9" fmla="*/ 0 h 1460"/>
                <a:gd name="T10" fmla="*/ 0 w 1109"/>
                <a:gd name="T11" fmla="*/ 0 h 1460"/>
                <a:gd name="T12" fmla="*/ 0 w 1109"/>
                <a:gd name="T13" fmla="*/ 0 h 1460"/>
                <a:gd name="T14" fmla="*/ 0 w 1109"/>
                <a:gd name="T15" fmla="*/ 0 h 1460"/>
                <a:gd name="T16" fmla="*/ 0 w 1109"/>
                <a:gd name="T17" fmla="*/ 0 h 1460"/>
                <a:gd name="T18" fmla="*/ 0 w 1109"/>
                <a:gd name="T19" fmla="*/ 0 h 1460"/>
                <a:gd name="T20" fmla="*/ 0 w 1109"/>
                <a:gd name="T21" fmla="*/ 0 h 1460"/>
                <a:gd name="T22" fmla="*/ 0 w 1109"/>
                <a:gd name="T23" fmla="*/ 0 h 1460"/>
                <a:gd name="T24" fmla="*/ 0 w 1109"/>
                <a:gd name="T25" fmla="*/ 0 h 1460"/>
                <a:gd name="T26" fmla="*/ 0 w 1109"/>
                <a:gd name="T27" fmla="*/ 0 h 1460"/>
                <a:gd name="T28" fmla="*/ 0 w 1109"/>
                <a:gd name="T29" fmla="*/ 0 h 1460"/>
                <a:gd name="T30" fmla="*/ 0 w 1109"/>
                <a:gd name="T31" fmla="*/ 0 h 1460"/>
                <a:gd name="T32" fmla="*/ 0 w 1109"/>
                <a:gd name="T33" fmla="*/ 0 h 1460"/>
                <a:gd name="T34" fmla="*/ 0 w 1109"/>
                <a:gd name="T35" fmla="*/ 0 h 1460"/>
                <a:gd name="T36" fmla="*/ 0 w 1109"/>
                <a:gd name="T37" fmla="*/ 0 h 1460"/>
                <a:gd name="T38" fmla="*/ 0 w 1109"/>
                <a:gd name="T39" fmla="*/ 0 h 1460"/>
                <a:gd name="T40" fmla="*/ 0 w 1109"/>
                <a:gd name="T41" fmla="*/ 0 h 1460"/>
                <a:gd name="T42" fmla="*/ 0 w 1109"/>
                <a:gd name="T43" fmla="*/ 0 h 1460"/>
                <a:gd name="T44" fmla="*/ 0 w 1109"/>
                <a:gd name="T45" fmla="*/ 0 h 1460"/>
                <a:gd name="T46" fmla="*/ 0 w 1109"/>
                <a:gd name="T47" fmla="*/ 0 h 1460"/>
                <a:gd name="T48" fmla="*/ 0 w 1109"/>
                <a:gd name="T49" fmla="*/ 0 h 1460"/>
                <a:gd name="T50" fmla="*/ 0 w 1109"/>
                <a:gd name="T51" fmla="*/ 0 h 1460"/>
                <a:gd name="T52" fmla="*/ 0 w 1109"/>
                <a:gd name="T53" fmla="*/ 0 h 1460"/>
                <a:gd name="T54" fmla="*/ 0 w 1109"/>
                <a:gd name="T55" fmla="*/ 0 h 1460"/>
                <a:gd name="T56" fmla="*/ 0 w 1109"/>
                <a:gd name="T57" fmla="*/ 0 h 1460"/>
                <a:gd name="T58" fmla="*/ 0 w 1109"/>
                <a:gd name="T59" fmla="*/ 0 h 1460"/>
                <a:gd name="T60" fmla="*/ 0 w 1109"/>
                <a:gd name="T61" fmla="*/ 0 h 1460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1109"/>
                <a:gd name="T94" fmla="*/ 0 h 1460"/>
                <a:gd name="T95" fmla="*/ 1109 w 1109"/>
                <a:gd name="T96" fmla="*/ 1460 h 1460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1109" h="1460">
                  <a:moveTo>
                    <a:pt x="0" y="378"/>
                  </a:moveTo>
                  <a:lnTo>
                    <a:pt x="411" y="256"/>
                  </a:lnTo>
                  <a:lnTo>
                    <a:pt x="1109" y="0"/>
                  </a:lnTo>
                  <a:lnTo>
                    <a:pt x="626" y="245"/>
                  </a:lnTo>
                  <a:lnTo>
                    <a:pt x="709" y="346"/>
                  </a:lnTo>
                  <a:lnTo>
                    <a:pt x="709" y="467"/>
                  </a:lnTo>
                  <a:lnTo>
                    <a:pt x="643" y="672"/>
                  </a:lnTo>
                  <a:lnTo>
                    <a:pt x="554" y="895"/>
                  </a:lnTo>
                  <a:lnTo>
                    <a:pt x="550" y="1016"/>
                  </a:lnTo>
                  <a:lnTo>
                    <a:pt x="632" y="1199"/>
                  </a:lnTo>
                  <a:lnTo>
                    <a:pt x="510" y="1055"/>
                  </a:lnTo>
                  <a:lnTo>
                    <a:pt x="494" y="899"/>
                  </a:lnTo>
                  <a:lnTo>
                    <a:pt x="588" y="639"/>
                  </a:lnTo>
                  <a:lnTo>
                    <a:pt x="660" y="450"/>
                  </a:lnTo>
                  <a:lnTo>
                    <a:pt x="550" y="251"/>
                  </a:lnTo>
                  <a:lnTo>
                    <a:pt x="244" y="368"/>
                  </a:lnTo>
                  <a:lnTo>
                    <a:pt x="272" y="428"/>
                  </a:lnTo>
                  <a:lnTo>
                    <a:pt x="294" y="583"/>
                  </a:lnTo>
                  <a:lnTo>
                    <a:pt x="266" y="760"/>
                  </a:lnTo>
                  <a:lnTo>
                    <a:pt x="222" y="933"/>
                  </a:lnTo>
                  <a:lnTo>
                    <a:pt x="206" y="1110"/>
                  </a:lnTo>
                  <a:lnTo>
                    <a:pt x="256" y="1283"/>
                  </a:lnTo>
                  <a:lnTo>
                    <a:pt x="371" y="1460"/>
                  </a:lnTo>
                  <a:lnTo>
                    <a:pt x="250" y="1387"/>
                  </a:lnTo>
                  <a:lnTo>
                    <a:pt x="167" y="1199"/>
                  </a:lnTo>
                  <a:lnTo>
                    <a:pt x="150" y="989"/>
                  </a:lnTo>
                  <a:lnTo>
                    <a:pt x="212" y="716"/>
                  </a:lnTo>
                  <a:lnTo>
                    <a:pt x="234" y="551"/>
                  </a:lnTo>
                  <a:lnTo>
                    <a:pt x="150" y="390"/>
                  </a:lnTo>
                  <a:lnTo>
                    <a:pt x="0" y="37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7209" name="Freeform 36"/>
            <p:cNvSpPr>
              <a:spLocks/>
            </p:cNvSpPr>
            <p:nvPr/>
          </p:nvSpPr>
          <p:spPr bwMode="auto">
            <a:xfrm>
              <a:off x="3550" y="2694"/>
              <a:ext cx="96" cy="115"/>
            </a:xfrm>
            <a:custGeom>
              <a:avLst/>
              <a:gdLst>
                <a:gd name="T0" fmla="*/ 0 w 288"/>
                <a:gd name="T1" fmla="*/ 0 h 344"/>
                <a:gd name="T2" fmla="*/ 0 w 288"/>
                <a:gd name="T3" fmla="*/ 0 h 344"/>
                <a:gd name="T4" fmla="*/ 0 w 288"/>
                <a:gd name="T5" fmla="*/ 0 h 344"/>
                <a:gd name="T6" fmla="*/ 0 w 288"/>
                <a:gd name="T7" fmla="*/ 0 h 344"/>
                <a:gd name="T8" fmla="*/ 0 w 288"/>
                <a:gd name="T9" fmla="*/ 0 h 344"/>
                <a:gd name="T10" fmla="*/ 0 w 288"/>
                <a:gd name="T11" fmla="*/ 0 h 344"/>
                <a:gd name="T12" fmla="*/ 0 w 288"/>
                <a:gd name="T13" fmla="*/ 0 h 344"/>
                <a:gd name="T14" fmla="*/ 0 w 288"/>
                <a:gd name="T15" fmla="*/ 0 h 344"/>
                <a:gd name="T16" fmla="*/ 0 w 288"/>
                <a:gd name="T17" fmla="*/ 0 h 34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88"/>
                <a:gd name="T28" fmla="*/ 0 h 344"/>
                <a:gd name="T29" fmla="*/ 288 w 288"/>
                <a:gd name="T30" fmla="*/ 344 h 34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88" h="344">
                  <a:moveTo>
                    <a:pt x="27" y="344"/>
                  </a:moveTo>
                  <a:lnTo>
                    <a:pt x="0" y="161"/>
                  </a:lnTo>
                  <a:lnTo>
                    <a:pt x="73" y="0"/>
                  </a:lnTo>
                  <a:lnTo>
                    <a:pt x="139" y="6"/>
                  </a:lnTo>
                  <a:lnTo>
                    <a:pt x="288" y="83"/>
                  </a:lnTo>
                  <a:lnTo>
                    <a:pt x="111" y="66"/>
                  </a:lnTo>
                  <a:lnTo>
                    <a:pt x="49" y="167"/>
                  </a:lnTo>
                  <a:lnTo>
                    <a:pt x="27" y="34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7210" name="Freeform 37"/>
            <p:cNvSpPr>
              <a:spLocks/>
            </p:cNvSpPr>
            <p:nvPr/>
          </p:nvSpPr>
          <p:spPr bwMode="auto">
            <a:xfrm>
              <a:off x="3631" y="2202"/>
              <a:ext cx="303" cy="361"/>
            </a:xfrm>
            <a:custGeom>
              <a:avLst/>
              <a:gdLst>
                <a:gd name="T0" fmla="*/ 0 w 908"/>
                <a:gd name="T1" fmla="*/ 0 h 1082"/>
                <a:gd name="T2" fmla="*/ 0 w 908"/>
                <a:gd name="T3" fmla="*/ 0 h 1082"/>
                <a:gd name="T4" fmla="*/ 0 w 908"/>
                <a:gd name="T5" fmla="*/ 0 h 1082"/>
                <a:gd name="T6" fmla="*/ 0 w 908"/>
                <a:gd name="T7" fmla="*/ 0 h 1082"/>
                <a:gd name="T8" fmla="*/ 0 w 908"/>
                <a:gd name="T9" fmla="*/ 0 h 1082"/>
                <a:gd name="T10" fmla="*/ 0 w 908"/>
                <a:gd name="T11" fmla="*/ 0 h 1082"/>
                <a:gd name="T12" fmla="*/ 0 w 908"/>
                <a:gd name="T13" fmla="*/ 0 h 1082"/>
                <a:gd name="T14" fmla="*/ 0 w 908"/>
                <a:gd name="T15" fmla="*/ 0 h 1082"/>
                <a:gd name="T16" fmla="*/ 0 w 908"/>
                <a:gd name="T17" fmla="*/ 0 h 1082"/>
                <a:gd name="T18" fmla="*/ 0 w 908"/>
                <a:gd name="T19" fmla="*/ 0 h 1082"/>
                <a:gd name="T20" fmla="*/ 0 w 908"/>
                <a:gd name="T21" fmla="*/ 0 h 1082"/>
                <a:gd name="T22" fmla="*/ 0 w 908"/>
                <a:gd name="T23" fmla="*/ 0 h 1082"/>
                <a:gd name="T24" fmla="*/ 0 w 908"/>
                <a:gd name="T25" fmla="*/ 0 h 1082"/>
                <a:gd name="T26" fmla="*/ 0 w 908"/>
                <a:gd name="T27" fmla="*/ 0 h 1082"/>
                <a:gd name="T28" fmla="*/ 0 w 908"/>
                <a:gd name="T29" fmla="*/ 0 h 1082"/>
                <a:gd name="T30" fmla="*/ 0 w 908"/>
                <a:gd name="T31" fmla="*/ 0 h 1082"/>
                <a:gd name="T32" fmla="*/ 0 w 908"/>
                <a:gd name="T33" fmla="*/ 0 h 1082"/>
                <a:gd name="T34" fmla="*/ 0 w 908"/>
                <a:gd name="T35" fmla="*/ 0 h 1082"/>
                <a:gd name="T36" fmla="*/ 0 w 908"/>
                <a:gd name="T37" fmla="*/ 0 h 108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908"/>
                <a:gd name="T58" fmla="*/ 0 h 1082"/>
                <a:gd name="T59" fmla="*/ 908 w 908"/>
                <a:gd name="T60" fmla="*/ 1082 h 1082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908" h="1082">
                  <a:moveTo>
                    <a:pt x="66" y="949"/>
                  </a:moveTo>
                  <a:lnTo>
                    <a:pt x="576" y="716"/>
                  </a:lnTo>
                  <a:lnTo>
                    <a:pt x="695" y="703"/>
                  </a:lnTo>
                  <a:lnTo>
                    <a:pt x="781" y="621"/>
                  </a:lnTo>
                  <a:lnTo>
                    <a:pt x="859" y="428"/>
                  </a:lnTo>
                  <a:lnTo>
                    <a:pt x="825" y="161"/>
                  </a:lnTo>
                  <a:lnTo>
                    <a:pt x="700" y="52"/>
                  </a:lnTo>
                  <a:lnTo>
                    <a:pt x="478" y="124"/>
                  </a:lnTo>
                  <a:lnTo>
                    <a:pt x="661" y="0"/>
                  </a:lnTo>
                  <a:lnTo>
                    <a:pt x="781" y="40"/>
                  </a:lnTo>
                  <a:lnTo>
                    <a:pt x="881" y="151"/>
                  </a:lnTo>
                  <a:lnTo>
                    <a:pt x="908" y="372"/>
                  </a:lnTo>
                  <a:lnTo>
                    <a:pt x="897" y="527"/>
                  </a:lnTo>
                  <a:lnTo>
                    <a:pt x="794" y="723"/>
                  </a:lnTo>
                  <a:lnTo>
                    <a:pt x="726" y="765"/>
                  </a:lnTo>
                  <a:lnTo>
                    <a:pt x="604" y="760"/>
                  </a:lnTo>
                  <a:lnTo>
                    <a:pt x="0" y="1082"/>
                  </a:lnTo>
                  <a:lnTo>
                    <a:pt x="66" y="9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7211" name="Freeform 38"/>
            <p:cNvSpPr>
              <a:spLocks/>
            </p:cNvSpPr>
            <p:nvPr/>
          </p:nvSpPr>
          <p:spPr bwMode="auto">
            <a:xfrm>
              <a:off x="3002" y="2496"/>
              <a:ext cx="1085" cy="420"/>
            </a:xfrm>
            <a:custGeom>
              <a:avLst/>
              <a:gdLst>
                <a:gd name="T0" fmla="*/ 0 w 3257"/>
                <a:gd name="T1" fmla="*/ 0 h 1259"/>
                <a:gd name="T2" fmla="*/ 0 w 3257"/>
                <a:gd name="T3" fmla="*/ 0 h 1259"/>
                <a:gd name="T4" fmla="*/ 0 w 3257"/>
                <a:gd name="T5" fmla="*/ 0 h 1259"/>
                <a:gd name="T6" fmla="*/ 0 w 3257"/>
                <a:gd name="T7" fmla="*/ 0 h 1259"/>
                <a:gd name="T8" fmla="*/ 0 w 3257"/>
                <a:gd name="T9" fmla="*/ 0 h 1259"/>
                <a:gd name="T10" fmla="*/ 0 w 3257"/>
                <a:gd name="T11" fmla="*/ 0 h 1259"/>
                <a:gd name="T12" fmla="*/ 0 w 3257"/>
                <a:gd name="T13" fmla="*/ 0 h 1259"/>
                <a:gd name="T14" fmla="*/ 0 w 3257"/>
                <a:gd name="T15" fmla="*/ 0 h 1259"/>
                <a:gd name="T16" fmla="*/ 0 w 3257"/>
                <a:gd name="T17" fmla="*/ 0 h 1259"/>
                <a:gd name="T18" fmla="*/ 0 w 3257"/>
                <a:gd name="T19" fmla="*/ 0 h 1259"/>
                <a:gd name="T20" fmla="*/ 0 w 3257"/>
                <a:gd name="T21" fmla="*/ 0 h 1259"/>
                <a:gd name="T22" fmla="*/ 0 w 3257"/>
                <a:gd name="T23" fmla="*/ 0 h 1259"/>
                <a:gd name="T24" fmla="*/ 0 w 3257"/>
                <a:gd name="T25" fmla="*/ 0 h 1259"/>
                <a:gd name="T26" fmla="*/ 0 w 3257"/>
                <a:gd name="T27" fmla="*/ 0 h 1259"/>
                <a:gd name="T28" fmla="*/ 0 w 3257"/>
                <a:gd name="T29" fmla="*/ 0 h 1259"/>
                <a:gd name="T30" fmla="*/ 0 w 3257"/>
                <a:gd name="T31" fmla="*/ 0 h 1259"/>
                <a:gd name="T32" fmla="*/ 0 w 3257"/>
                <a:gd name="T33" fmla="*/ 0 h 1259"/>
                <a:gd name="T34" fmla="*/ 0 w 3257"/>
                <a:gd name="T35" fmla="*/ 0 h 1259"/>
                <a:gd name="T36" fmla="*/ 0 w 3257"/>
                <a:gd name="T37" fmla="*/ 0 h 1259"/>
                <a:gd name="T38" fmla="*/ 0 w 3257"/>
                <a:gd name="T39" fmla="*/ 0 h 1259"/>
                <a:gd name="T40" fmla="*/ 0 w 3257"/>
                <a:gd name="T41" fmla="*/ 0 h 1259"/>
                <a:gd name="T42" fmla="*/ 0 w 3257"/>
                <a:gd name="T43" fmla="*/ 0 h 1259"/>
                <a:gd name="T44" fmla="*/ 0 w 3257"/>
                <a:gd name="T45" fmla="*/ 0 h 1259"/>
                <a:gd name="T46" fmla="*/ 0 w 3257"/>
                <a:gd name="T47" fmla="*/ 0 h 1259"/>
                <a:gd name="T48" fmla="*/ 0 w 3257"/>
                <a:gd name="T49" fmla="*/ 0 h 1259"/>
                <a:gd name="T50" fmla="*/ 0 w 3257"/>
                <a:gd name="T51" fmla="*/ 0 h 1259"/>
                <a:gd name="T52" fmla="*/ 0 w 3257"/>
                <a:gd name="T53" fmla="*/ 0 h 1259"/>
                <a:gd name="T54" fmla="*/ 0 w 3257"/>
                <a:gd name="T55" fmla="*/ 0 h 1259"/>
                <a:gd name="T56" fmla="*/ 0 w 3257"/>
                <a:gd name="T57" fmla="*/ 0 h 1259"/>
                <a:gd name="T58" fmla="*/ 0 w 3257"/>
                <a:gd name="T59" fmla="*/ 0 h 1259"/>
                <a:gd name="T60" fmla="*/ 0 w 3257"/>
                <a:gd name="T61" fmla="*/ 0 h 1259"/>
                <a:gd name="T62" fmla="*/ 0 w 3257"/>
                <a:gd name="T63" fmla="*/ 0 h 1259"/>
                <a:gd name="T64" fmla="*/ 0 w 3257"/>
                <a:gd name="T65" fmla="*/ 0 h 1259"/>
                <a:gd name="T66" fmla="*/ 0 w 3257"/>
                <a:gd name="T67" fmla="*/ 0 h 1259"/>
                <a:gd name="T68" fmla="*/ 0 w 3257"/>
                <a:gd name="T69" fmla="*/ 0 h 1259"/>
                <a:gd name="T70" fmla="*/ 0 w 3257"/>
                <a:gd name="T71" fmla="*/ 0 h 1259"/>
                <a:gd name="T72" fmla="*/ 0 w 3257"/>
                <a:gd name="T73" fmla="*/ 0 h 1259"/>
                <a:gd name="T74" fmla="*/ 0 w 3257"/>
                <a:gd name="T75" fmla="*/ 0 h 1259"/>
                <a:gd name="T76" fmla="*/ 0 w 3257"/>
                <a:gd name="T77" fmla="*/ 0 h 1259"/>
                <a:gd name="T78" fmla="*/ 0 w 3257"/>
                <a:gd name="T79" fmla="*/ 0 h 1259"/>
                <a:gd name="T80" fmla="*/ 0 w 3257"/>
                <a:gd name="T81" fmla="*/ 0 h 1259"/>
                <a:gd name="T82" fmla="*/ 0 w 3257"/>
                <a:gd name="T83" fmla="*/ 0 h 1259"/>
                <a:gd name="T84" fmla="*/ 0 w 3257"/>
                <a:gd name="T85" fmla="*/ 0 h 1259"/>
                <a:gd name="T86" fmla="*/ 0 w 3257"/>
                <a:gd name="T87" fmla="*/ 0 h 1259"/>
                <a:gd name="T88" fmla="*/ 0 w 3257"/>
                <a:gd name="T89" fmla="*/ 0 h 1259"/>
                <a:gd name="T90" fmla="*/ 0 w 3257"/>
                <a:gd name="T91" fmla="*/ 0 h 1259"/>
                <a:gd name="T92" fmla="*/ 0 w 3257"/>
                <a:gd name="T93" fmla="*/ 0 h 1259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3257"/>
                <a:gd name="T142" fmla="*/ 0 h 1259"/>
                <a:gd name="T143" fmla="*/ 3257 w 3257"/>
                <a:gd name="T144" fmla="*/ 1259 h 1259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3257" h="1259">
                  <a:moveTo>
                    <a:pt x="44" y="0"/>
                  </a:moveTo>
                  <a:lnTo>
                    <a:pt x="0" y="99"/>
                  </a:lnTo>
                  <a:lnTo>
                    <a:pt x="5" y="321"/>
                  </a:lnTo>
                  <a:lnTo>
                    <a:pt x="66" y="448"/>
                  </a:lnTo>
                  <a:lnTo>
                    <a:pt x="166" y="482"/>
                  </a:lnTo>
                  <a:lnTo>
                    <a:pt x="338" y="625"/>
                  </a:lnTo>
                  <a:lnTo>
                    <a:pt x="758" y="915"/>
                  </a:lnTo>
                  <a:lnTo>
                    <a:pt x="853" y="931"/>
                  </a:lnTo>
                  <a:lnTo>
                    <a:pt x="974" y="997"/>
                  </a:lnTo>
                  <a:lnTo>
                    <a:pt x="1014" y="1076"/>
                  </a:lnTo>
                  <a:lnTo>
                    <a:pt x="1334" y="1242"/>
                  </a:lnTo>
                  <a:lnTo>
                    <a:pt x="1468" y="1259"/>
                  </a:lnTo>
                  <a:lnTo>
                    <a:pt x="3257" y="698"/>
                  </a:lnTo>
                  <a:lnTo>
                    <a:pt x="3241" y="577"/>
                  </a:lnTo>
                  <a:lnTo>
                    <a:pt x="2764" y="426"/>
                  </a:lnTo>
                  <a:lnTo>
                    <a:pt x="3207" y="621"/>
                  </a:lnTo>
                  <a:lnTo>
                    <a:pt x="1446" y="1174"/>
                  </a:lnTo>
                  <a:lnTo>
                    <a:pt x="1334" y="1076"/>
                  </a:lnTo>
                  <a:lnTo>
                    <a:pt x="1279" y="931"/>
                  </a:lnTo>
                  <a:lnTo>
                    <a:pt x="1324" y="648"/>
                  </a:lnTo>
                  <a:lnTo>
                    <a:pt x="1245" y="786"/>
                  </a:lnTo>
                  <a:lnTo>
                    <a:pt x="1229" y="931"/>
                  </a:lnTo>
                  <a:lnTo>
                    <a:pt x="1279" y="1114"/>
                  </a:lnTo>
                  <a:lnTo>
                    <a:pt x="1324" y="1174"/>
                  </a:lnTo>
                  <a:lnTo>
                    <a:pt x="1064" y="1048"/>
                  </a:lnTo>
                  <a:lnTo>
                    <a:pt x="1014" y="925"/>
                  </a:lnTo>
                  <a:lnTo>
                    <a:pt x="1002" y="742"/>
                  </a:lnTo>
                  <a:lnTo>
                    <a:pt x="1036" y="615"/>
                  </a:lnTo>
                  <a:lnTo>
                    <a:pt x="974" y="710"/>
                  </a:lnTo>
                  <a:lnTo>
                    <a:pt x="952" y="842"/>
                  </a:lnTo>
                  <a:lnTo>
                    <a:pt x="941" y="921"/>
                  </a:lnTo>
                  <a:lnTo>
                    <a:pt x="847" y="859"/>
                  </a:lnTo>
                  <a:lnTo>
                    <a:pt x="831" y="698"/>
                  </a:lnTo>
                  <a:lnTo>
                    <a:pt x="881" y="510"/>
                  </a:lnTo>
                  <a:lnTo>
                    <a:pt x="820" y="593"/>
                  </a:lnTo>
                  <a:lnTo>
                    <a:pt x="776" y="720"/>
                  </a:lnTo>
                  <a:lnTo>
                    <a:pt x="776" y="853"/>
                  </a:lnTo>
                  <a:lnTo>
                    <a:pt x="183" y="442"/>
                  </a:lnTo>
                  <a:lnTo>
                    <a:pt x="177" y="321"/>
                  </a:lnTo>
                  <a:lnTo>
                    <a:pt x="183" y="221"/>
                  </a:lnTo>
                  <a:lnTo>
                    <a:pt x="132" y="287"/>
                  </a:lnTo>
                  <a:lnTo>
                    <a:pt x="104" y="394"/>
                  </a:lnTo>
                  <a:lnTo>
                    <a:pt x="44" y="282"/>
                  </a:lnTo>
                  <a:lnTo>
                    <a:pt x="44" y="121"/>
                  </a:lnTo>
                  <a:lnTo>
                    <a:pt x="149" y="54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7212" name="Freeform 39"/>
            <p:cNvSpPr>
              <a:spLocks/>
            </p:cNvSpPr>
            <p:nvPr/>
          </p:nvSpPr>
          <p:spPr bwMode="auto">
            <a:xfrm>
              <a:off x="3446" y="2677"/>
              <a:ext cx="100" cy="152"/>
            </a:xfrm>
            <a:custGeom>
              <a:avLst/>
              <a:gdLst>
                <a:gd name="T0" fmla="*/ 0 w 300"/>
                <a:gd name="T1" fmla="*/ 0 h 454"/>
                <a:gd name="T2" fmla="*/ 0 w 300"/>
                <a:gd name="T3" fmla="*/ 0 h 454"/>
                <a:gd name="T4" fmla="*/ 0 w 300"/>
                <a:gd name="T5" fmla="*/ 0 h 454"/>
                <a:gd name="T6" fmla="*/ 0 w 300"/>
                <a:gd name="T7" fmla="*/ 0 h 454"/>
                <a:gd name="T8" fmla="*/ 0 w 300"/>
                <a:gd name="T9" fmla="*/ 0 h 454"/>
                <a:gd name="T10" fmla="*/ 0 w 300"/>
                <a:gd name="T11" fmla="*/ 0 h 454"/>
                <a:gd name="T12" fmla="*/ 0 w 300"/>
                <a:gd name="T13" fmla="*/ 0 h 454"/>
                <a:gd name="T14" fmla="*/ 0 w 300"/>
                <a:gd name="T15" fmla="*/ 0 h 454"/>
                <a:gd name="T16" fmla="*/ 0 w 300"/>
                <a:gd name="T17" fmla="*/ 0 h 454"/>
                <a:gd name="T18" fmla="*/ 0 w 300"/>
                <a:gd name="T19" fmla="*/ 0 h 454"/>
                <a:gd name="T20" fmla="*/ 0 w 300"/>
                <a:gd name="T21" fmla="*/ 0 h 454"/>
                <a:gd name="T22" fmla="*/ 0 w 300"/>
                <a:gd name="T23" fmla="*/ 0 h 45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300"/>
                <a:gd name="T37" fmla="*/ 0 h 454"/>
                <a:gd name="T38" fmla="*/ 300 w 300"/>
                <a:gd name="T39" fmla="*/ 454 h 454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300" h="454">
                  <a:moveTo>
                    <a:pt x="145" y="0"/>
                  </a:moveTo>
                  <a:lnTo>
                    <a:pt x="78" y="50"/>
                  </a:lnTo>
                  <a:lnTo>
                    <a:pt x="46" y="138"/>
                  </a:lnTo>
                  <a:lnTo>
                    <a:pt x="0" y="350"/>
                  </a:lnTo>
                  <a:lnTo>
                    <a:pt x="46" y="454"/>
                  </a:lnTo>
                  <a:lnTo>
                    <a:pt x="300" y="372"/>
                  </a:lnTo>
                  <a:lnTo>
                    <a:pt x="239" y="310"/>
                  </a:lnTo>
                  <a:lnTo>
                    <a:pt x="78" y="355"/>
                  </a:lnTo>
                  <a:lnTo>
                    <a:pt x="84" y="183"/>
                  </a:lnTo>
                  <a:lnTo>
                    <a:pt x="156" y="122"/>
                  </a:lnTo>
                  <a:lnTo>
                    <a:pt x="14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7213" name="Freeform 40"/>
            <p:cNvSpPr>
              <a:spLocks/>
            </p:cNvSpPr>
            <p:nvPr/>
          </p:nvSpPr>
          <p:spPr bwMode="auto">
            <a:xfrm>
              <a:off x="3558" y="2740"/>
              <a:ext cx="156" cy="54"/>
            </a:xfrm>
            <a:custGeom>
              <a:avLst/>
              <a:gdLst>
                <a:gd name="T0" fmla="*/ 0 w 470"/>
                <a:gd name="T1" fmla="*/ 0 h 161"/>
                <a:gd name="T2" fmla="*/ 0 w 470"/>
                <a:gd name="T3" fmla="*/ 0 h 161"/>
                <a:gd name="T4" fmla="*/ 0 w 470"/>
                <a:gd name="T5" fmla="*/ 0 h 161"/>
                <a:gd name="T6" fmla="*/ 0 w 470"/>
                <a:gd name="T7" fmla="*/ 0 h 161"/>
                <a:gd name="T8" fmla="*/ 0 w 470"/>
                <a:gd name="T9" fmla="*/ 0 h 16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70"/>
                <a:gd name="T16" fmla="*/ 0 h 161"/>
                <a:gd name="T17" fmla="*/ 470 w 470"/>
                <a:gd name="T18" fmla="*/ 161 h 16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70" h="161">
                  <a:moveTo>
                    <a:pt x="10" y="99"/>
                  </a:moveTo>
                  <a:lnTo>
                    <a:pt x="470" y="0"/>
                  </a:lnTo>
                  <a:lnTo>
                    <a:pt x="0" y="161"/>
                  </a:lnTo>
                  <a:lnTo>
                    <a:pt x="10" y="9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7214" name="Freeform 41"/>
            <p:cNvSpPr>
              <a:spLocks/>
            </p:cNvSpPr>
            <p:nvPr/>
          </p:nvSpPr>
          <p:spPr bwMode="auto">
            <a:xfrm>
              <a:off x="2933" y="2554"/>
              <a:ext cx="1017" cy="494"/>
            </a:xfrm>
            <a:custGeom>
              <a:avLst/>
              <a:gdLst>
                <a:gd name="T0" fmla="*/ 0 w 3052"/>
                <a:gd name="T1" fmla="*/ 0 h 1482"/>
                <a:gd name="T2" fmla="*/ 0 w 3052"/>
                <a:gd name="T3" fmla="*/ 0 h 1482"/>
                <a:gd name="T4" fmla="*/ 0 w 3052"/>
                <a:gd name="T5" fmla="*/ 0 h 1482"/>
                <a:gd name="T6" fmla="*/ 0 w 3052"/>
                <a:gd name="T7" fmla="*/ 0 h 1482"/>
                <a:gd name="T8" fmla="*/ 0 w 3052"/>
                <a:gd name="T9" fmla="*/ 0 h 1482"/>
                <a:gd name="T10" fmla="*/ 0 w 3052"/>
                <a:gd name="T11" fmla="*/ 0 h 1482"/>
                <a:gd name="T12" fmla="*/ 0 w 3052"/>
                <a:gd name="T13" fmla="*/ 0 h 1482"/>
                <a:gd name="T14" fmla="*/ 0 w 3052"/>
                <a:gd name="T15" fmla="*/ 0 h 1482"/>
                <a:gd name="T16" fmla="*/ 0 w 3052"/>
                <a:gd name="T17" fmla="*/ 0 h 1482"/>
                <a:gd name="T18" fmla="*/ 0 w 3052"/>
                <a:gd name="T19" fmla="*/ 0 h 1482"/>
                <a:gd name="T20" fmla="*/ 0 w 3052"/>
                <a:gd name="T21" fmla="*/ 0 h 1482"/>
                <a:gd name="T22" fmla="*/ 0 w 3052"/>
                <a:gd name="T23" fmla="*/ 0 h 1482"/>
                <a:gd name="T24" fmla="*/ 0 w 3052"/>
                <a:gd name="T25" fmla="*/ 0 h 1482"/>
                <a:gd name="T26" fmla="*/ 0 w 3052"/>
                <a:gd name="T27" fmla="*/ 0 h 1482"/>
                <a:gd name="T28" fmla="*/ 0 w 3052"/>
                <a:gd name="T29" fmla="*/ 0 h 1482"/>
                <a:gd name="T30" fmla="*/ 0 w 3052"/>
                <a:gd name="T31" fmla="*/ 0 h 1482"/>
                <a:gd name="T32" fmla="*/ 0 w 3052"/>
                <a:gd name="T33" fmla="*/ 0 h 1482"/>
                <a:gd name="T34" fmla="*/ 0 w 3052"/>
                <a:gd name="T35" fmla="*/ 0 h 1482"/>
                <a:gd name="T36" fmla="*/ 0 w 3052"/>
                <a:gd name="T37" fmla="*/ 0 h 1482"/>
                <a:gd name="T38" fmla="*/ 0 w 3052"/>
                <a:gd name="T39" fmla="*/ 0 h 1482"/>
                <a:gd name="T40" fmla="*/ 0 w 3052"/>
                <a:gd name="T41" fmla="*/ 0 h 1482"/>
                <a:gd name="T42" fmla="*/ 0 w 3052"/>
                <a:gd name="T43" fmla="*/ 0 h 1482"/>
                <a:gd name="T44" fmla="*/ 0 w 3052"/>
                <a:gd name="T45" fmla="*/ 0 h 1482"/>
                <a:gd name="T46" fmla="*/ 0 w 3052"/>
                <a:gd name="T47" fmla="*/ 0 h 1482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3052"/>
                <a:gd name="T73" fmla="*/ 0 h 1482"/>
                <a:gd name="T74" fmla="*/ 3052 w 3052"/>
                <a:gd name="T75" fmla="*/ 1482 h 1482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3052" h="1482">
                  <a:moveTo>
                    <a:pt x="243" y="0"/>
                  </a:moveTo>
                  <a:lnTo>
                    <a:pt x="0" y="37"/>
                  </a:lnTo>
                  <a:lnTo>
                    <a:pt x="7" y="126"/>
                  </a:lnTo>
                  <a:lnTo>
                    <a:pt x="770" y="1337"/>
                  </a:lnTo>
                  <a:lnTo>
                    <a:pt x="2809" y="1107"/>
                  </a:lnTo>
                  <a:lnTo>
                    <a:pt x="2903" y="1151"/>
                  </a:lnTo>
                  <a:lnTo>
                    <a:pt x="2957" y="1237"/>
                  </a:lnTo>
                  <a:lnTo>
                    <a:pt x="2892" y="1419"/>
                  </a:lnTo>
                  <a:lnTo>
                    <a:pt x="2554" y="1482"/>
                  </a:lnTo>
                  <a:lnTo>
                    <a:pt x="2906" y="1482"/>
                  </a:lnTo>
                  <a:lnTo>
                    <a:pt x="3052" y="1259"/>
                  </a:lnTo>
                  <a:lnTo>
                    <a:pt x="3044" y="1078"/>
                  </a:lnTo>
                  <a:lnTo>
                    <a:pt x="2980" y="994"/>
                  </a:lnTo>
                  <a:lnTo>
                    <a:pt x="2626" y="1041"/>
                  </a:lnTo>
                  <a:lnTo>
                    <a:pt x="2561" y="1069"/>
                  </a:lnTo>
                  <a:lnTo>
                    <a:pt x="2484" y="1041"/>
                  </a:lnTo>
                  <a:lnTo>
                    <a:pt x="881" y="1230"/>
                  </a:lnTo>
                  <a:lnTo>
                    <a:pt x="384" y="532"/>
                  </a:lnTo>
                  <a:lnTo>
                    <a:pt x="827" y="1236"/>
                  </a:lnTo>
                  <a:lnTo>
                    <a:pt x="787" y="1295"/>
                  </a:lnTo>
                  <a:lnTo>
                    <a:pt x="31" y="70"/>
                  </a:lnTo>
                  <a:lnTo>
                    <a:pt x="224" y="37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7215" name="Freeform 42"/>
            <p:cNvSpPr>
              <a:spLocks/>
            </p:cNvSpPr>
            <p:nvPr/>
          </p:nvSpPr>
          <p:spPr bwMode="auto">
            <a:xfrm>
              <a:off x="2959" y="2664"/>
              <a:ext cx="183" cy="427"/>
            </a:xfrm>
            <a:custGeom>
              <a:avLst/>
              <a:gdLst>
                <a:gd name="T0" fmla="*/ 0 w 547"/>
                <a:gd name="T1" fmla="*/ 0 h 1281"/>
                <a:gd name="T2" fmla="*/ 0 w 547"/>
                <a:gd name="T3" fmla="*/ 0 h 1281"/>
                <a:gd name="T4" fmla="*/ 0 w 547"/>
                <a:gd name="T5" fmla="*/ 0 h 1281"/>
                <a:gd name="T6" fmla="*/ 0 w 547"/>
                <a:gd name="T7" fmla="*/ 0 h 1281"/>
                <a:gd name="T8" fmla="*/ 0 w 547"/>
                <a:gd name="T9" fmla="*/ 0 h 1281"/>
                <a:gd name="T10" fmla="*/ 0 w 547"/>
                <a:gd name="T11" fmla="*/ 0 h 1281"/>
                <a:gd name="T12" fmla="*/ 0 w 547"/>
                <a:gd name="T13" fmla="*/ 0 h 1281"/>
                <a:gd name="T14" fmla="*/ 0 w 547"/>
                <a:gd name="T15" fmla="*/ 0 h 1281"/>
                <a:gd name="T16" fmla="*/ 0 w 547"/>
                <a:gd name="T17" fmla="*/ 0 h 1281"/>
                <a:gd name="T18" fmla="*/ 0 w 547"/>
                <a:gd name="T19" fmla="*/ 0 h 1281"/>
                <a:gd name="T20" fmla="*/ 0 w 547"/>
                <a:gd name="T21" fmla="*/ 0 h 1281"/>
                <a:gd name="T22" fmla="*/ 0 w 547"/>
                <a:gd name="T23" fmla="*/ 0 h 1281"/>
                <a:gd name="T24" fmla="*/ 0 w 547"/>
                <a:gd name="T25" fmla="*/ 0 h 1281"/>
                <a:gd name="T26" fmla="*/ 0 w 547"/>
                <a:gd name="T27" fmla="*/ 0 h 128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47"/>
                <a:gd name="T43" fmla="*/ 0 h 1281"/>
                <a:gd name="T44" fmla="*/ 547 w 547"/>
                <a:gd name="T45" fmla="*/ 1281 h 1281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47" h="1281">
                  <a:moveTo>
                    <a:pt x="71" y="0"/>
                  </a:moveTo>
                  <a:lnTo>
                    <a:pt x="82" y="95"/>
                  </a:lnTo>
                  <a:lnTo>
                    <a:pt x="66" y="175"/>
                  </a:lnTo>
                  <a:lnTo>
                    <a:pt x="38" y="228"/>
                  </a:lnTo>
                  <a:lnTo>
                    <a:pt x="0" y="256"/>
                  </a:lnTo>
                  <a:lnTo>
                    <a:pt x="143" y="527"/>
                  </a:lnTo>
                  <a:lnTo>
                    <a:pt x="547" y="1281"/>
                  </a:lnTo>
                  <a:lnTo>
                    <a:pt x="249" y="604"/>
                  </a:lnTo>
                  <a:lnTo>
                    <a:pt x="66" y="256"/>
                  </a:lnTo>
                  <a:lnTo>
                    <a:pt x="243" y="465"/>
                  </a:lnTo>
                  <a:lnTo>
                    <a:pt x="104" y="189"/>
                  </a:lnTo>
                  <a:lnTo>
                    <a:pt x="143" y="89"/>
                  </a:lnTo>
                  <a:lnTo>
                    <a:pt x="7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7216" name="Freeform 43"/>
            <p:cNvSpPr>
              <a:spLocks/>
            </p:cNvSpPr>
            <p:nvPr/>
          </p:nvSpPr>
          <p:spPr bwMode="auto">
            <a:xfrm>
              <a:off x="2904" y="2702"/>
              <a:ext cx="1092" cy="489"/>
            </a:xfrm>
            <a:custGeom>
              <a:avLst/>
              <a:gdLst>
                <a:gd name="T0" fmla="*/ 0 w 3277"/>
                <a:gd name="T1" fmla="*/ 0 h 1467"/>
                <a:gd name="T2" fmla="*/ 0 w 3277"/>
                <a:gd name="T3" fmla="*/ 0 h 1467"/>
                <a:gd name="T4" fmla="*/ 0 w 3277"/>
                <a:gd name="T5" fmla="*/ 0 h 1467"/>
                <a:gd name="T6" fmla="*/ 0 w 3277"/>
                <a:gd name="T7" fmla="*/ 0 h 1467"/>
                <a:gd name="T8" fmla="*/ 0 w 3277"/>
                <a:gd name="T9" fmla="*/ 0 h 1467"/>
                <a:gd name="T10" fmla="*/ 0 w 3277"/>
                <a:gd name="T11" fmla="*/ 0 h 1467"/>
                <a:gd name="T12" fmla="*/ 0 w 3277"/>
                <a:gd name="T13" fmla="*/ 0 h 1467"/>
                <a:gd name="T14" fmla="*/ 0 w 3277"/>
                <a:gd name="T15" fmla="*/ 0 h 1467"/>
                <a:gd name="T16" fmla="*/ 0 w 3277"/>
                <a:gd name="T17" fmla="*/ 0 h 1467"/>
                <a:gd name="T18" fmla="*/ 0 w 3277"/>
                <a:gd name="T19" fmla="*/ 0 h 1467"/>
                <a:gd name="T20" fmla="*/ 0 w 3277"/>
                <a:gd name="T21" fmla="*/ 0 h 1467"/>
                <a:gd name="T22" fmla="*/ 0 w 3277"/>
                <a:gd name="T23" fmla="*/ 0 h 1467"/>
                <a:gd name="T24" fmla="*/ 0 w 3277"/>
                <a:gd name="T25" fmla="*/ 0 h 1467"/>
                <a:gd name="T26" fmla="*/ 0 w 3277"/>
                <a:gd name="T27" fmla="*/ 0 h 1467"/>
                <a:gd name="T28" fmla="*/ 0 w 3277"/>
                <a:gd name="T29" fmla="*/ 0 h 1467"/>
                <a:gd name="T30" fmla="*/ 0 w 3277"/>
                <a:gd name="T31" fmla="*/ 0 h 1467"/>
                <a:gd name="T32" fmla="*/ 0 w 3277"/>
                <a:gd name="T33" fmla="*/ 0 h 1467"/>
                <a:gd name="T34" fmla="*/ 0 w 3277"/>
                <a:gd name="T35" fmla="*/ 0 h 1467"/>
                <a:gd name="T36" fmla="*/ 0 w 3277"/>
                <a:gd name="T37" fmla="*/ 0 h 1467"/>
                <a:gd name="T38" fmla="*/ 0 w 3277"/>
                <a:gd name="T39" fmla="*/ 0 h 1467"/>
                <a:gd name="T40" fmla="*/ 0 w 3277"/>
                <a:gd name="T41" fmla="*/ 0 h 1467"/>
                <a:gd name="T42" fmla="*/ 0 w 3277"/>
                <a:gd name="T43" fmla="*/ 0 h 1467"/>
                <a:gd name="T44" fmla="*/ 0 w 3277"/>
                <a:gd name="T45" fmla="*/ 0 h 1467"/>
                <a:gd name="T46" fmla="*/ 0 w 3277"/>
                <a:gd name="T47" fmla="*/ 0 h 1467"/>
                <a:gd name="T48" fmla="*/ 0 w 3277"/>
                <a:gd name="T49" fmla="*/ 0 h 1467"/>
                <a:gd name="T50" fmla="*/ 0 w 3277"/>
                <a:gd name="T51" fmla="*/ 0 h 1467"/>
                <a:gd name="T52" fmla="*/ 0 w 3277"/>
                <a:gd name="T53" fmla="*/ 0 h 1467"/>
                <a:gd name="T54" fmla="*/ 0 w 3277"/>
                <a:gd name="T55" fmla="*/ 0 h 1467"/>
                <a:gd name="T56" fmla="*/ 0 w 3277"/>
                <a:gd name="T57" fmla="*/ 0 h 1467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277"/>
                <a:gd name="T88" fmla="*/ 0 h 1467"/>
                <a:gd name="T89" fmla="*/ 3277 w 3277"/>
                <a:gd name="T90" fmla="*/ 1467 h 1467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277" h="1467">
                  <a:moveTo>
                    <a:pt x="256" y="0"/>
                  </a:moveTo>
                  <a:lnTo>
                    <a:pt x="120" y="62"/>
                  </a:lnTo>
                  <a:lnTo>
                    <a:pt x="12" y="85"/>
                  </a:lnTo>
                  <a:lnTo>
                    <a:pt x="0" y="157"/>
                  </a:lnTo>
                  <a:lnTo>
                    <a:pt x="445" y="993"/>
                  </a:lnTo>
                  <a:lnTo>
                    <a:pt x="635" y="1467"/>
                  </a:lnTo>
                  <a:lnTo>
                    <a:pt x="2530" y="1233"/>
                  </a:lnTo>
                  <a:lnTo>
                    <a:pt x="2601" y="1210"/>
                  </a:lnTo>
                  <a:lnTo>
                    <a:pt x="2702" y="1244"/>
                  </a:lnTo>
                  <a:lnTo>
                    <a:pt x="3045" y="1198"/>
                  </a:lnTo>
                  <a:lnTo>
                    <a:pt x="3199" y="1056"/>
                  </a:lnTo>
                  <a:lnTo>
                    <a:pt x="3277" y="706"/>
                  </a:lnTo>
                  <a:lnTo>
                    <a:pt x="3223" y="456"/>
                  </a:lnTo>
                  <a:lnTo>
                    <a:pt x="2982" y="245"/>
                  </a:lnTo>
                  <a:lnTo>
                    <a:pt x="2511" y="363"/>
                  </a:lnTo>
                  <a:lnTo>
                    <a:pt x="2933" y="371"/>
                  </a:lnTo>
                  <a:lnTo>
                    <a:pt x="3115" y="510"/>
                  </a:lnTo>
                  <a:lnTo>
                    <a:pt x="3196" y="631"/>
                  </a:lnTo>
                  <a:lnTo>
                    <a:pt x="3202" y="811"/>
                  </a:lnTo>
                  <a:lnTo>
                    <a:pt x="3134" y="1027"/>
                  </a:lnTo>
                  <a:lnTo>
                    <a:pt x="3047" y="1124"/>
                  </a:lnTo>
                  <a:lnTo>
                    <a:pt x="2769" y="1161"/>
                  </a:lnTo>
                  <a:lnTo>
                    <a:pt x="2645" y="1121"/>
                  </a:lnTo>
                  <a:lnTo>
                    <a:pt x="2477" y="1205"/>
                  </a:lnTo>
                  <a:lnTo>
                    <a:pt x="688" y="1360"/>
                  </a:lnTo>
                  <a:lnTo>
                    <a:pt x="53" y="107"/>
                  </a:lnTo>
                  <a:lnTo>
                    <a:pt x="270" y="41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7217" name="Freeform 44"/>
            <p:cNvSpPr>
              <a:spLocks/>
            </p:cNvSpPr>
            <p:nvPr/>
          </p:nvSpPr>
          <p:spPr bwMode="auto">
            <a:xfrm>
              <a:off x="3148" y="2941"/>
              <a:ext cx="552" cy="163"/>
            </a:xfrm>
            <a:custGeom>
              <a:avLst/>
              <a:gdLst>
                <a:gd name="T0" fmla="*/ 0 w 1656"/>
                <a:gd name="T1" fmla="*/ 0 h 489"/>
                <a:gd name="T2" fmla="*/ 0 w 1656"/>
                <a:gd name="T3" fmla="*/ 0 h 489"/>
                <a:gd name="T4" fmla="*/ 0 w 1656"/>
                <a:gd name="T5" fmla="*/ 0 h 489"/>
                <a:gd name="T6" fmla="*/ 0 w 1656"/>
                <a:gd name="T7" fmla="*/ 0 h 489"/>
                <a:gd name="T8" fmla="*/ 0 w 1656"/>
                <a:gd name="T9" fmla="*/ 0 h 489"/>
                <a:gd name="T10" fmla="*/ 0 w 1656"/>
                <a:gd name="T11" fmla="*/ 0 h 489"/>
                <a:gd name="T12" fmla="*/ 0 w 1656"/>
                <a:gd name="T13" fmla="*/ 0 h 489"/>
                <a:gd name="T14" fmla="*/ 0 w 1656"/>
                <a:gd name="T15" fmla="*/ 0 h 489"/>
                <a:gd name="T16" fmla="*/ 0 w 1656"/>
                <a:gd name="T17" fmla="*/ 0 h 489"/>
                <a:gd name="T18" fmla="*/ 0 w 1656"/>
                <a:gd name="T19" fmla="*/ 0 h 489"/>
                <a:gd name="T20" fmla="*/ 0 w 1656"/>
                <a:gd name="T21" fmla="*/ 0 h 489"/>
                <a:gd name="T22" fmla="*/ 0 w 1656"/>
                <a:gd name="T23" fmla="*/ 0 h 489"/>
                <a:gd name="T24" fmla="*/ 0 w 1656"/>
                <a:gd name="T25" fmla="*/ 0 h 489"/>
                <a:gd name="T26" fmla="*/ 0 w 1656"/>
                <a:gd name="T27" fmla="*/ 0 h 48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656"/>
                <a:gd name="T43" fmla="*/ 0 h 489"/>
                <a:gd name="T44" fmla="*/ 1656 w 1656"/>
                <a:gd name="T45" fmla="*/ 489 h 489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656" h="489">
                  <a:moveTo>
                    <a:pt x="0" y="489"/>
                  </a:moveTo>
                  <a:lnTo>
                    <a:pt x="133" y="366"/>
                  </a:lnTo>
                  <a:lnTo>
                    <a:pt x="193" y="256"/>
                  </a:lnTo>
                  <a:lnTo>
                    <a:pt x="177" y="123"/>
                  </a:lnTo>
                  <a:lnTo>
                    <a:pt x="1202" y="0"/>
                  </a:lnTo>
                  <a:lnTo>
                    <a:pt x="288" y="157"/>
                  </a:lnTo>
                  <a:lnTo>
                    <a:pt x="248" y="267"/>
                  </a:lnTo>
                  <a:lnTo>
                    <a:pt x="1030" y="223"/>
                  </a:lnTo>
                  <a:lnTo>
                    <a:pt x="232" y="340"/>
                  </a:lnTo>
                  <a:lnTo>
                    <a:pt x="187" y="384"/>
                  </a:lnTo>
                  <a:lnTo>
                    <a:pt x="143" y="411"/>
                  </a:lnTo>
                  <a:lnTo>
                    <a:pt x="1656" y="328"/>
                  </a:lnTo>
                  <a:lnTo>
                    <a:pt x="0" y="48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7218" name="Freeform 45"/>
            <p:cNvSpPr>
              <a:spLocks/>
            </p:cNvSpPr>
            <p:nvPr/>
          </p:nvSpPr>
          <p:spPr bwMode="auto">
            <a:xfrm>
              <a:off x="3149" y="2785"/>
              <a:ext cx="253" cy="111"/>
            </a:xfrm>
            <a:custGeom>
              <a:avLst/>
              <a:gdLst>
                <a:gd name="T0" fmla="*/ 0 w 759"/>
                <a:gd name="T1" fmla="*/ 0 h 332"/>
                <a:gd name="T2" fmla="*/ 0 w 759"/>
                <a:gd name="T3" fmla="*/ 0 h 332"/>
                <a:gd name="T4" fmla="*/ 0 w 759"/>
                <a:gd name="T5" fmla="*/ 0 h 332"/>
                <a:gd name="T6" fmla="*/ 0 w 759"/>
                <a:gd name="T7" fmla="*/ 0 h 332"/>
                <a:gd name="T8" fmla="*/ 0 w 759"/>
                <a:gd name="T9" fmla="*/ 0 h 332"/>
                <a:gd name="T10" fmla="*/ 0 w 759"/>
                <a:gd name="T11" fmla="*/ 0 h 332"/>
                <a:gd name="T12" fmla="*/ 0 w 759"/>
                <a:gd name="T13" fmla="*/ 0 h 332"/>
                <a:gd name="T14" fmla="*/ 0 w 759"/>
                <a:gd name="T15" fmla="*/ 0 h 332"/>
                <a:gd name="T16" fmla="*/ 0 w 759"/>
                <a:gd name="T17" fmla="*/ 0 h 332"/>
                <a:gd name="T18" fmla="*/ 0 w 759"/>
                <a:gd name="T19" fmla="*/ 0 h 33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759"/>
                <a:gd name="T31" fmla="*/ 0 h 332"/>
                <a:gd name="T32" fmla="*/ 759 w 759"/>
                <a:gd name="T33" fmla="*/ 332 h 33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759" h="332">
                  <a:moveTo>
                    <a:pt x="292" y="0"/>
                  </a:moveTo>
                  <a:lnTo>
                    <a:pt x="0" y="15"/>
                  </a:lnTo>
                  <a:lnTo>
                    <a:pt x="221" y="332"/>
                  </a:lnTo>
                  <a:lnTo>
                    <a:pt x="759" y="291"/>
                  </a:lnTo>
                  <a:lnTo>
                    <a:pt x="700" y="251"/>
                  </a:lnTo>
                  <a:lnTo>
                    <a:pt x="261" y="266"/>
                  </a:lnTo>
                  <a:lnTo>
                    <a:pt x="145" y="71"/>
                  </a:lnTo>
                  <a:lnTo>
                    <a:pt x="360" y="19"/>
                  </a:lnTo>
                  <a:lnTo>
                    <a:pt x="29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7219" name="Freeform 46"/>
            <p:cNvSpPr>
              <a:spLocks/>
            </p:cNvSpPr>
            <p:nvPr/>
          </p:nvSpPr>
          <p:spPr bwMode="auto">
            <a:xfrm>
              <a:off x="3582" y="2852"/>
              <a:ext cx="219" cy="28"/>
            </a:xfrm>
            <a:custGeom>
              <a:avLst/>
              <a:gdLst>
                <a:gd name="T0" fmla="*/ 0 w 657"/>
                <a:gd name="T1" fmla="*/ 0 h 84"/>
                <a:gd name="T2" fmla="*/ 0 w 657"/>
                <a:gd name="T3" fmla="*/ 0 h 84"/>
                <a:gd name="T4" fmla="*/ 0 w 657"/>
                <a:gd name="T5" fmla="*/ 0 h 84"/>
                <a:gd name="T6" fmla="*/ 0 w 657"/>
                <a:gd name="T7" fmla="*/ 0 h 84"/>
                <a:gd name="T8" fmla="*/ 0 w 657"/>
                <a:gd name="T9" fmla="*/ 0 h 84"/>
                <a:gd name="T10" fmla="*/ 0 w 657"/>
                <a:gd name="T11" fmla="*/ 0 h 84"/>
                <a:gd name="T12" fmla="*/ 0 w 657"/>
                <a:gd name="T13" fmla="*/ 0 h 84"/>
                <a:gd name="T14" fmla="*/ 0 w 657"/>
                <a:gd name="T15" fmla="*/ 0 h 8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57"/>
                <a:gd name="T25" fmla="*/ 0 h 84"/>
                <a:gd name="T26" fmla="*/ 657 w 657"/>
                <a:gd name="T27" fmla="*/ 84 h 8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57" h="84">
                  <a:moveTo>
                    <a:pt x="0" y="84"/>
                  </a:moveTo>
                  <a:lnTo>
                    <a:pt x="113" y="71"/>
                  </a:lnTo>
                  <a:lnTo>
                    <a:pt x="337" y="42"/>
                  </a:lnTo>
                  <a:lnTo>
                    <a:pt x="558" y="13"/>
                  </a:lnTo>
                  <a:lnTo>
                    <a:pt x="657" y="0"/>
                  </a:lnTo>
                  <a:lnTo>
                    <a:pt x="164" y="17"/>
                  </a:lnTo>
                  <a:lnTo>
                    <a:pt x="0" y="8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7220" name="Freeform 47"/>
            <p:cNvSpPr>
              <a:spLocks/>
            </p:cNvSpPr>
            <p:nvPr/>
          </p:nvSpPr>
          <p:spPr bwMode="auto">
            <a:xfrm>
              <a:off x="3203" y="2181"/>
              <a:ext cx="608" cy="150"/>
            </a:xfrm>
            <a:custGeom>
              <a:avLst/>
              <a:gdLst>
                <a:gd name="T0" fmla="*/ 0 w 1825"/>
                <a:gd name="T1" fmla="*/ 0 h 451"/>
                <a:gd name="T2" fmla="*/ 0 w 1825"/>
                <a:gd name="T3" fmla="*/ 0 h 451"/>
                <a:gd name="T4" fmla="*/ 0 w 1825"/>
                <a:gd name="T5" fmla="*/ 0 h 451"/>
                <a:gd name="T6" fmla="*/ 0 w 1825"/>
                <a:gd name="T7" fmla="*/ 0 h 451"/>
                <a:gd name="T8" fmla="*/ 0 w 1825"/>
                <a:gd name="T9" fmla="*/ 0 h 451"/>
                <a:gd name="T10" fmla="*/ 0 w 1825"/>
                <a:gd name="T11" fmla="*/ 0 h 451"/>
                <a:gd name="T12" fmla="*/ 0 w 1825"/>
                <a:gd name="T13" fmla="*/ 0 h 451"/>
                <a:gd name="T14" fmla="*/ 0 w 1825"/>
                <a:gd name="T15" fmla="*/ 0 h 451"/>
                <a:gd name="T16" fmla="*/ 0 w 1825"/>
                <a:gd name="T17" fmla="*/ 0 h 451"/>
                <a:gd name="T18" fmla="*/ 0 w 1825"/>
                <a:gd name="T19" fmla="*/ 0 h 451"/>
                <a:gd name="T20" fmla="*/ 0 w 1825"/>
                <a:gd name="T21" fmla="*/ 0 h 451"/>
                <a:gd name="T22" fmla="*/ 0 w 1825"/>
                <a:gd name="T23" fmla="*/ 0 h 451"/>
                <a:gd name="T24" fmla="*/ 0 w 1825"/>
                <a:gd name="T25" fmla="*/ 0 h 45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825"/>
                <a:gd name="T40" fmla="*/ 0 h 451"/>
                <a:gd name="T41" fmla="*/ 1825 w 1825"/>
                <a:gd name="T42" fmla="*/ 451 h 45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825" h="451">
                  <a:moveTo>
                    <a:pt x="1825" y="97"/>
                  </a:moveTo>
                  <a:lnTo>
                    <a:pt x="1527" y="47"/>
                  </a:lnTo>
                  <a:lnTo>
                    <a:pt x="1472" y="4"/>
                  </a:lnTo>
                  <a:lnTo>
                    <a:pt x="1391" y="0"/>
                  </a:lnTo>
                  <a:lnTo>
                    <a:pt x="0" y="308"/>
                  </a:lnTo>
                  <a:lnTo>
                    <a:pt x="451" y="451"/>
                  </a:lnTo>
                  <a:lnTo>
                    <a:pt x="1628" y="153"/>
                  </a:lnTo>
                  <a:lnTo>
                    <a:pt x="433" y="385"/>
                  </a:lnTo>
                  <a:lnTo>
                    <a:pt x="310" y="305"/>
                  </a:lnTo>
                  <a:lnTo>
                    <a:pt x="1400" y="42"/>
                  </a:lnTo>
                  <a:lnTo>
                    <a:pt x="1476" y="63"/>
                  </a:lnTo>
                  <a:lnTo>
                    <a:pt x="1825" y="9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7221" name="Freeform 48"/>
            <p:cNvSpPr>
              <a:spLocks/>
            </p:cNvSpPr>
            <p:nvPr/>
          </p:nvSpPr>
          <p:spPr bwMode="auto">
            <a:xfrm>
              <a:off x="3653" y="2490"/>
              <a:ext cx="315" cy="128"/>
            </a:xfrm>
            <a:custGeom>
              <a:avLst/>
              <a:gdLst>
                <a:gd name="T0" fmla="*/ 0 w 945"/>
                <a:gd name="T1" fmla="*/ 0 h 382"/>
                <a:gd name="T2" fmla="*/ 0 w 945"/>
                <a:gd name="T3" fmla="*/ 0 h 382"/>
                <a:gd name="T4" fmla="*/ 0 w 945"/>
                <a:gd name="T5" fmla="*/ 0 h 382"/>
                <a:gd name="T6" fmla="*/ 0 w 945"/>
                <a:gd name="T7" fmla="*/ 0 h 382"/>
                <a:gd name="T8" fmla="*/ 0 w 945"/>
                <a:gd name="T9" fmla="*/ 0 h 382"/>
                <a:gd name="T10" fmla="*/ 0 w 945"/>
                <a:gd name="T11" fmla="*/ 0 h 38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45"/>
                <a:gd name="T19" fmla="*/ 0 h 382"/>
                <a:gd name="T20" fmla="*/ 945 w 945"/>
                <a:gd name="T21" fmla="*/ 382 h 38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45" h="382">
                  <a:moveTo>
                    <a:pt x="0" y="382"/>
                  </a:moveTo>
                  <a:lnTo>
                    <a:pt x="272" y="118"/>
                  </a:lnTo>
                  <a:lnTo>
                    <a:pt x="663" y="0"/>
                  </a:lnTo>
                  <a:lnTo>
                    <a:pt x="945" y="118"/>
                  </a:lnTo>
                  <a:lnTo>
                    <a:pt x="0" y="382"/>
                  </a:lnTo>
                  <a:close/>
                </a:path>
              </a:pathLst>
            </a:custGeom>
            <a:solidFill>
              <a:srgbClr val="F7A8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7222" name="Freeform 49"/>
            <p:cNvSpPr>
              <a:spLocks/>
            </p:cNvSpPr>
            <p:nvPr/>
          </p:nvSpPr>
          <p:spPr bwMode="auto">
            <a:xfrm>
              <a:off x="3499" y="2461"/>
              <a:ext cx="561" cy="391"/>
            </a:xfrm>
            <a:custGeom>
              <a:avLst/>
              <a:gdLst>
                <a:gd name="T0" fmla="*/ 0 w 1682"/>
                <a:gd name="T1" fmla="*/ 0 h 1174"/>
                <a:gd name="T2" fmla="*/ 0 w 1682"/>
                <a:gd name="T3" fmla="*/ 0 h 1174"/>
                <a:gd name="T4" fmla="*/ 0 w 1682"/>
                <a:gd name="T5" fmla="*/ 0 h 1174"/>
                <a:gd name="T6" fmla="*/ 0 w 1682"/>
                <a:gd name="T7" fmla="*/ 0 h 1174"/>
                <a:gd name="T8" fmla="*/ 0 w 1682"/>
                <a:gd name="T9" fmla="*/ 0 h 1174"/>
                <a:gd name="T10" fmla="*/ 0 w 1682"/>
                <a:gd name="T11" fmla="*/ 0 h 1174"/>
                <a:gd name="T12" fmla="*/ 0 w 1682"/>
                <a:gd name="T13" fmla="*/ 0 h 1174"/>
                <a:gd name="T14" fmla="*/ 0 w 1682"/>
                <a:gd name="T15" fmla="*/ 0 h 1174"/>
                <a:gd name="T16" fmla="*/ 0 w 1682"/>
                <a:gd name="T17" fmla="*/ 0 h 1174"/>
                <a:gd name="T18" fmla="*/ 0 w 1682"/>
                <a:gd name="T19" fmla="*/ 0 h 1174"/>
                <a:gd name="T20" fmla="*/ 0 w 1682"/>
                <a:gd name="T21" fmla="*/ 0 h 1174"/>
                <a:gd name="T22" fmla="*/ 0 w 1682"/>
                <a:gd name="T23" fmla="*/ 0 h 1174"/>
                <a:gd name="T24" fmla="*/ 0 w 1682"/>
                <a:gd name="T25" fmla="*/ 0 h 1174"/>
                <a:gd name="T26" fmla="*/ 0 w 1682"/>
                <a:gd name="T27" fmla="*/ 0 h 1174"/>
                <a:gd name="T28" fmla="*/ 0 w 1682"/>
                <a:gd name="T29" fmla="*/ 0 h 1174"/>
                <a:gd name="T30" fmla="*/ 0 w 1682"/>
                <a:gd name="T31" fmla="*/ 0 h 1174"/>
                <a:gd name="T32" fmla="*/ 0 w 1682"/>
                <a:gd name="T33" fmla="*/ 0 h 1174"/>
                <a:gd name="T34" fmla="*/ 0 w 1682"/>
                <a:gd name="T35" fmla="*/ 0 h 1174"/>
                <a:gd name="T36" fmla="*/ 0 w 1682"/>
                <a:gd name="T37" fmla="*/ 0 h 1174"/>
                <a:gd name="T38" fmla="*/ 0 w 1682"/>
                <a:gd name="T39" fmla="*/ 0 h 1174"/>
                <a:gd name="T40" fmla="*/ 0 w 1682"/>
                <a:gd name="T41" fmla="*/ 0 h 117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682"/>
                <a:gd name="T64" fmla="*/ 0 h 1174"/>
                <a:gd name="T65" fmla="*/ 1682 w 1682"/>
                <a:gd name="T66" fmla="*/ 1174 h 1174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682" h="1174">
                  <a:moveTo>
                    <a:pt x="939" y="0"/>
                  </a:moveTo>
                  <a:lnTo>
                    <a:pt x="1648" y="189"/>
                  </a:lnTo>
                  <a:lnTo>
                    <a:pt x="1682" y="300"/>
                  </a:lnTo>
                  <a:lnTo>
                    <a:pt x="1338" y="417"/>
                  </a:lnTo>
                  <a:lnTo>
                    <a:pt x="1293" y="505"/>
                  </a:lnTo>
                  <a:lnTo>
                    <a:pt x="1316" y="605"/>
                  </a:lnTo>
                  <a:lnTo>
                    <a:pt x="1366" y="678"/>
                  </a:lnTo>
                  <a:lnTo>
                    <a:pt x="1465" y="732"/>
                  </a:lnTo>
                  <a:lnTo>
                    <a:pt x="0" y="1174"/>
                  </a:lnTo>
                  <a:lnTo>
                    <a:pt x="1348" y="716"/>
                  </a:lnTo>
                  <a:lnTo>
                    <a:pt x="1259" y="662"/>
                  </a:lnTo>
                  <a:lnTo>
                    <a:pt x="828" y="755"/>
                  </a:lnTo>
                  <a:lnTo>
                    <a:pt x="1237" y="600"/>
                  </a:lnTo>
                  <a:lnTo>
                    <a:pt x="1243" y="473"/>
                  </a:lnTo>
                  <a:lnTo>
                    <a:pt x="368" y="666"/>
                  </a:lnTo>
                  <a:lnTo>
                    <a:pt x="346" y="573"/>
                  </a:lnTo>
                  <a:lnTo>
                    <a:pt x="1642" y="226"/>
                  </a:lnTo>
                  <a:lnTo>
                    <a:pt x="982" y="68"/>
                  </a:lnTo>
                  <a:lnTo>
                    <a:pt x="474" y="235"/>
                  </a:lnTo>
                  <a:lnTo>
                    <a:pt x="93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7223" name="Freeform 50"/>
            <p:cNvSpPr>
              <a:spLocks/>
            </p:cNvSpPr>
            <p:nvPr/>
          </p:nvSpPr>
          <p:spPr bwMode="auto">
            <a:xfrm>
              <a:off x="3770" y="2810"/>
              <a:ext cx="99" cy="47"/>
            </a:xfrm>
            <a:custGeom>
              <a:avLst/>
              <a:gdLst>
                <a:gd name="T0" fmla="*/ 0 w 297"/>
                <a:gd name="T1" fmla="*/ 0 h 141"/>
                <a:gd name="T2" fmla="*/ 0 w 297"/>
                <a:gd name="T3" fmla="*/ 0 h 141"/>
                <a:gd name="T4" fmla="*/ 0 w 297"/>
                <a:gd name="T5" fmla="*/ 0 h 141"/>
                <a:gd name="T6" fmla="*/ 0 w 297"/>
                <a:gd name="T7" fmla="*/ 0 h 141"/>
                <a:gd name="T8" fmla="*/ 0 w 297"/>
                <a:gd name="T9" fmla="*/ 0 h 141"/>
                <a:gd name="T10" fmla="*/ 0 w 297"/>
                <a:gd name="T11" fmla="*/ 0 h 141"/>
                <a:gd name="T12" fmla="*/ 0 w 297"/>
                <a:gd name="T13" fmla="*/ 0 h 14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97"/>
                <a:gd name="T22" fmla="*/ 0 h 141"/>
                <a:gd name="T23" fmla="*/ 297 w 297"/>
                <a:gd name="T24" fmla="*/ 141 h 14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97" h="141">
                  <a:moveTo>
                    <a:pt x="197" y="0"/>
                  </a:moveTo>
                  <a:lnTo>
                    <a:pt x="297" y="121"/>
                  </a:lnTo>
                  <a:lnTo>
                    <a:pt x="0" y="141"/>
                  </a:lnTo>
                  <a:lnTo>
                    <a:pt x="169" y="88"/>
                  </a:lnTo>
                  <a:lnTo>
                    <a:pt x="129" y="13"/>
                  </a:lnTo>
                  <a:lnTo>
                    <a:pt x="19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7177" name="Прямоугольник 2"/>
          <p:cNvSpPr>
            <a:spLocks noChangeArrowheads="1"/>
          </p:cNvSpPr>
          <p:nvPr/>
        </p:nvSpPr>
        <p:spPr bwMode="auto">
          <a:xfrm rot="10800000" flipV="1">
            <a:off x="1300163" y="3057525"/>
            <a:ext cx="2192337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sz="1200" b="1">
                <a:latin typeface="Times New Roman" pitchFamily="18" charset="0"/>
                <a:cs typeface="Times New Roman" pitchFamily="18" charset="0"/>
              </a:rPr>
              <a:t>Количество информации в мире каждые 10 лет удваивается</a:t>
            </a:r>
          </a:p>
        </p:txBody>
      </p:sp>
      <p:sp>
        <p:nvSpPr>
          <p:cNvPr id="7178" name="Прямоугольник 4"/>
          <p:cNvSpPr>
            <a:spLocks noChangeArrowheads="1"/>
          </p:cNvSpPr>
          <p:nvPr/>
        </p:nvSpPr>
        <p:spPr bwMode="auto">
          <a:xfrm flipH="1">
            <a:off x="6819900" y="2870200"/>
            <a:ext cx="2052638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sz="1200" b="1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2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Требуется умение отбирать главное в море информации</a:t>
            </a:r>
          </a:p>
        </p:txBody>
      </p:sp>
    </p:spTree>
    <p:extLst>
      <p:ext uri="{BB962C8B-B14F-4D97-AF65-F5344CB8AC3E}">
        <p14:creationId xmlns:p14="http://schemas.microsoft.com/office/powerpoint/2010/main" val="2560827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\\psf\Home\Pictures\Рисунок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8" y="-185738"/>
            <a:ext cx="9144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Прямоугольник 6"/>
          <p:cNvSpPr>
            <a:spLocks noChangeArrowheads="1"/>
          </p:cNvSpPr>
          <p:nvPr/>
        </p:nvSpPr>
        <p:spPr bwMode="auto">
          <a:xfrm>
            <a:off x="231775" y="549275"/>
            <a:ext cx="86407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/>
            <a:r>
              <a:rPr lang="ru-RU" altLang="ru-RU" sz="240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8196" name="Прямоугольник 1"/>
          <p:cNvSpPr>
            <a:spLocks noChangeArrowheads="1"/>
          </p:cNvSpPr>
          <p:nvPr/>
        </p:nvSpPr>
        <p:spPr bwMode="auto">
          <a:xfrm>
            <a:off x="1086774" y="381994"/>
            <a:ext cx="7416800" cy="251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b="1" dirty="0">
                <a:latin typeface="Monotype Corsiva" pitchFamily="66" charset="0"/>
                <a:cs typeface="Times New Roman" pitchFamily="18" charset="0"/>
              </a:rPr>
              <a:t>              </a:t>
            </a:r>
            <a:r>
              <a:rPr lang="ru-RU" sz="2000" b="1" dirty="0">
                <a:latin typeface="Monotype Corsiva" pitchFamily="66" charset="0"/>
                <a:cs typeface="Times New Roman" pitchFamily="18" charset="0"/>
              </a:rPr>
              <a:t>Современные  целевые  и  ценностные  ориентиры    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000" b="1" dirty="0">
                <a:latin typeface="Monotype Corsiva" pitchFamily="66" charset="0"/>
                <a:cs typeface="Times New Roman" pitchFamily="18" charset="0"/>
              </a:rPr>
              <a:t>   в  педагогической  деятельности 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000" b="1" dirty="0">
                <a:latin typeface="Monotype Corsiva" pitchFamily="66" charset="0"/>
                <a:cs typeface="Times New Roman" pitchFamily="18" charset="0"/>
              </a:rPr>
              <a:t>(всестороннее  развитие  личности  обучающегося)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ru-RU" sz="2400" b="1" dirty="0">
              <a:latin typeface="Monotype Corsiva" pitchFamily="66" charset="0"/>
              <a:cs typeface="Times New Roman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>
                <a:latin typeface="Monotype Corsiva" pitchFamily="66" charset="0"/>
                <a:cs typeface="Times New Roman" pitchFamily="18" charset="0"/>
              </a:rPr>
              <a:t> </a:t>
            </a:r>
            <a:endParaRPr lang="ru-RU" sz="2400" dirty="0">
              <a:latin typeface="Monotype Corsiva" pitchFamily="66" charset="0"/>
              <a:cs typeface="Times New Roman" pitchFamily="18" charset="0"/>
            </a:endParaRPr>
          </a:p>
        </p:txBody>
      </p:sp>
      <p:sp>
        <p:nvSpPr>
          <p:cNvPr id="8197" name="Прямоугольник 2"/>
          <p:cNvSpPr>
            <a:spLocks noChangeArrowheads="1"/>
          </p:cNvSpPr>
          <p:nvPr/>
        </p:nvSpPr>
        <p:spPr bwMode="auto">
          <a:xfrm rot="10800000" flipV="1">
            <a:off x="1300163" y="3243263"/>
            <a:ext cx="219233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sz="12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198" name="Прямоугольник 4"/>
          <p:cNvSpPr>
            <a:spLocks noChangeArrowheads="1"/>
          </p:cNvSpPr>
          <p:nvPr/>
        </p:nvSpPr>
        <p:spPr bwMode="auto">
          <a:xfrm flipH="1">
            <a:off x="6819900" y="2870200"/>
            <a:ext cx="205263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sz="1200" b="1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9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89" r="31028"/>
          <a:stretch/>
        </p:blipFill>
        <p:spPr bwMode="auto">
          <a:xfrm>
            <a:off x="467544" y="2065893"/>
            <a:ext cx="1281869" cy="325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5" name="Схема 14"/>
          <p:cNvGraphicFramePr/>
          <p:nvPr/>
        </p:nvGraphicFramePr>
        <p:xfrm>
          <a:off x="785754" y="1772816"/>
          <a:ext cx="8358246" cy="52864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886995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\\psf\Home\Pictures\Рисунок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8" y="-47625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Прямоугольник 6"/>
          <p:cNvSpPr>
            <a:spLocks noChangeArrowheads="1"/>
          </p:cNvSpPr>
          <p:nvPr/>
        </p:nvSpPr>
        <p:spPr bwMode="auto">
          <a:xfrm>
            <a:off x="231775" y="549275"/>
            <a:ext cx="86407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/>
            <a:r>
              <a:rPr lang="ru-RU" altLang="ru-RU" sz="240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9220" name="Прямоугольник 1"/>
          <p:cNvSpPr>
            <a:spLocks noChangeArrowheads="1"/>
          </p:cNvSpPr>
          <p:nvPr/>
        </p:nvSpPr>
        <p:spPr bwMode="auto">
          <a:xfrm>
            <a:off x="1495425" y="908050"/>
            <a:ext cx="6246813" cy="72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3600" b="1">
                <a:latin typeface="Monotype Corsiva" pitchFamily="66" charset="0"/>
                <a:cs typeface="Times New Roman" pitchFamily="18" charset="0"/>
              </a:rPr>
              <a:t>          </a:t>
            </a:r>
            <a:endParaRPr lang="ru-RU" sz="2800">
              <a:latin typeface="Monotype Corsiva" pitchFamily="66" charset="0"/>
              <a:cs typeface="Times New Roman" pitchFamily="18" charset="0"/>
            </a:endParaRPr>
          </a:p>
        </p:txBody>
      </p:sp>
      <p:sp>
        <p:nvSpPr>
          <p:cNvPr id="9221" name="Прямоугольник 2"/>
          <p:cNvSpPr>
            <a:spLocks noChangeArrowheads="1"/>
          </p:cNvSpPr>
          <p:nvPr/>
        </p:nvSpPr>
        <p:spPr bwMode="auto">
          <a:xfrm rot="10800000" flipV="1">
            <a:off x="1300163" y="3243263"/>
            <a:ext cx="219233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sz="12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222" name="Прямоугольник 4"/>
          <p:cNvSpPr>
            <a:spLocks noChangeArrowheads="1"/>
          </p:cNvSpPr>
          <p:nvPr/>
        </p:nvSpPr>
        <p:spPr bwMode="auto">
          <a:xfrm flipH="1">
            <a:off x="6819900" y="2870200"/>
            <a:ext cx="205263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sz="1200" b="1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5" name="Схема 14"/>
          <p:cNvGraphicFramePr/>
          <p:nvPr>
            <p:extLst>
              <p:ext uri="{D42A27DB-BD31-4B8C-83A1-F6EECF244321}">
                <p14:modId xmlns:p14="http://schemas.microsoft.com/office/powerpoint/2010/main" val="3793173812"/>
              </p:ext>
            </p:extLst>
          </p:nvPr>
        </p:nvGraphicFramePr>
        <p:xfrm>
          <a:off x="439708" y="780256"/>
          <a:ext cx="8358246" cy="58383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774256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\\psf\Home\Pictures\Рисунок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50" y="-1588"/>
            <a:ext cx="9144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Прямоугольник 6"/>
          <p:cNvSpPr>
            <a:spLocks noChangeArrowheads="1"/>
          </p:cNvSpPr>
          <p:nvPr/>
        </p:nvSpPr>
        <p:spPr bwMode="auto">
          <a:xfrm>
            <a:off x="231775" y="549275"/>
            <a:ext cx="86407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/>
            <a:r>
              <a:rPr lang="ru-RU" altLang="ru-RU" sz="240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0244" name="Прямоугольник 2"/>
          <p:cNvSpPr>
            <a:spLocks noChangeArrowheads="1"/>
          </p:cNvSpPr>
          <p:nvPr/>
        </p:nvSpPr>
        <p:spPr bwMode="auto">
          <a:xfrm rot="10800000" flipV="1">
            <a:off x="1300163" y="3243263"/>
            <a:ext cx="219233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sz="12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45" name="Прямоугольник 4"/>
          <p:cNvSpPr>
            <a:spLocks noChangeArrowheads="1"/>
          </p:cNvSpPr>
          <p:nvPr/>
        </p:nvSpPr>
        <p:spPr bwMode="auto">
          <a:xfrm flipH="1">
            <a:off x="6819900" y="2870200"/>
            <a:ext cx="205263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sz="1200" b="1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5" name="Схема 14"/>
          <p:cNvGraphicFramePr/>
          <p:nvPr>
            <p:extLst>
              <p:ext uri="{D42A27DB-BD31-4B8C-83A1-F6EECF244321}">
                <p14:modId xmlns:p14="http://schemas.microsoft.com/office/powerpoint/2010/main" val="711798845"/>
              </p:ext>
            </p:extLst>
          </p:nvPr>
        </p:nvGraphicFramePr>
        <p:xfrm>
          <a:off x="611560" y="780256"/>
          <a:ext cx="8358246" cy="62789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530361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\\psf\Home\Pictures\Рисунок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30"/>
          <p:cNvSpPr>
            <a:spLocks noGrp="1" noChangeArrowheads="1"/>
          </p:cNvSpPr>
          <p:nvPr>
            <p:ph type="ctrTitle"/>
          </p:nvPr>
        </p:nvSpPr>
        <p:spPr>
          <a:xfrm>
            <a:off x="-324544" y="214313"/>
            <a:ext cx="9468544" cy="1127125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2000" b="1" dirty="0" smtClean="0">
                <a:solidFill>
                  <a:schemeClr val="tx1"/>
                </a:solidFill>
                <a:latin typeface="Monotype Corsiva" pitchFamily="66" charset="0"/>
              </a:rPr>
              <a:t>«Понятийное колесо» на уроке истории  в  8 классе. «Правление Петра </a:t>
            </a:r>
            <a:r>
              <a:rPr lang="en-US" sz="2000" b="1" dirty="0" smtClean="0">
                <a:solidFill>
                  <a:schemeClr val="tx1"/>
                </a:solidFill>
                <a:latin typeface="Monotype Corsiva" pitchFamily="66" charset="0"/>
              </a:rPr>
              <a:t>I</a:t>
            </a:r>
            <a:r>
              <a:rPr lang="ru-RU" sz="2000" b="1" dirty="0" smtClean="0">
                <a:solidFill>
                  <a:schemeClr val="tx1"/>
                </a:solidFill>
                <a:latin typeface="Monotype Corsiva" pitchFamily="66" charset="0"/>
              </a:rPr>
              <a:t>»</a:t>
            </a:r>
            <a:br>
              <a:rPr lang="ru-RU" sz="2000" b="1" dirty="0" smtClean="0">
                <a:solidFill>
                  <a:schemeClr val="tx1"/>
                </a:solidFill>
                <a:latin typeface="Monotype Corsiva" pitchFamily="66" charset="0"/>
              </a:rPr>
            </a:br>
            <a:r>
              <a:rPr lang="ru-RU" sz="2000" b="1" dirty="0" smtClean="0">
                <a:latin typeface="Monotype Corsiva" pitchFamily="66" charset="0"/>
              </a:rPr>
              <a:t/>
            </a:r>
            <a:br>
              <a:rPr lang="ru-RU" sz="2000" b="1" dirty="0" smtClean="0">
                <a:latin typeface="Monotype Corsiva" pitchFamily="66" charset="0"/>
              </a:rPr>
            </a:br>
            <a:endParaRPr lang="ru-RU" sz="2000" b="1" dirty="0" smtClean="0">
              <a:latin typeface="Monotype Corsiva" pitchFamily="66" charset="0"/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2221577870"/>
              </p:ext>
            </p:extLst>
          </p:nvPr>
        </p:nvGraphicFramePr>
        <p:xfrm>
          <a:off x="392877" y="980728"/>
          <a:ext cx="8358246" cy="52864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60120638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\\psf\Home\Pictures\Рисунок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Схема 3"/>
          <p:cNvGraphicFramePr/>
          <p:nvPr/>
        </p:nvGraphicFramePr>
        <p:xfrm>
          <a:off x="467544" y="1066799"/>
          <a:ext cx="8518461" cy="51482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Горизонтальный свиток 1"/>
          <p:cNvSpPr/>
          <p:nvPr/>
        </p:nvSpPr>
        <p:spPr>
          <a:xfrm>
            <a:off x="179388" y="211138"/>
            <a:ext cx="8785225" cy="758825"/>
          </a:xfrm>
          <a:prstGeom prst="horizontalScroll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2293" name="Rectangle 26"/>
          <p:cNvSpPr>
            <a:spLocks noChangeArrowheads="1"/>
          </p:cNvSpPr>
          <p:nvPr/>
        </p:nvSpPr>
        <p:spPr bwMode="auto">
          <a:xfrm>
            <a:off x="-15875" y="50800"/>
            <a:ext cx="9144000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altLang="ru-RU" sz="2000" b="1">
              <a:latin typeface="Monotype Corsiva" pitchFamily="66" charset="0"/>
              <a:cs typeface="Times New Roman" pitchFamily="18" charset="0"/>
            </a:endParaRPr>
          </a:p>
          <a:p>
            <a:pPr algn="ctr"/>
            <a:r>
              <a:rPr lang="ru-RU" altLang="ru-RU" b="1">
                <a:latin typeface="Monotype Corsiva" pitchFamily="66" charset="0"/>
                <a:cs typeface="Times New Roman" pitchFamily="18" charset="0"/>
              </a:rPr>
              <a:t>Понятийное колесо на уроке обществознания в 7 классе. Тема «Правоохранительные органы»</a:t>
            </a:r>
          </a:p>
          <a:p>
            <a:pPr algn="ctr"/>
            <a:endParaRPr lang="ru-RU" altLang="ru-RU" b="1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2708275"/>
            <a:ext cx="2198688" cy="1804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849761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\\psf\Home\Pictures\Рисунок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315" name="Group 2"/>
          <p:cNvGrpSpPr>
            <a:grpSpLocks/>
          </p:cNvGrpSpPr>
          <p:nvPr/>
        </p:nvGrpSpPr>
        <p:grpSpPr bwMode="auto">
          <a:xfrm>
            <a:off x="481013" y="1125538"/>
            <a:ext cx="8351837" cy="4895850"/>
            <a:chOff x="2601" y="9122"/>
            <a:chExt cx="7740" cy="5220"/>
          </a:xfrm>
        </p:grpSpPr>
        <p:sp>
          <p:nvSpPr>
            <p:cNvPr id="13317" name="Oval 3"/>
            <p:cNvSpPr>
              <a:spLocks noChangeArrowheads="1"/>
            </p:cNvSpPr>
            <p:nvPr/>
          </p:nvSpPr>
          <p:spPr bwMode="auto">
            <a:xfrm>
              <a:off x="5121" y="11271"/>
              <a:ext cx="2520" cy="1181"/>
            </a:xfrm>
            <a:prstGeom prst="ellipse">
              <a:avLst/>
            </a:prstGeom>
            <a:solidFill>
              <a:srgbClr val="CCFFCC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r>
                <a:rPr lang="ru-RU" altLang="ru-RU" sz="1400" b="1">
                  <a:latin typeface="Times New Roman" pitchFamily="18" charset="0"/>
                  <a:cs typeface="Times New Roman" pitchFamily="18" charset="0"/>
                </a:rPr>
                <a:t>ВЕЛИКАЯ ОТЕЧЕСТВЕННАЯ ВОЙНА</a:t>
              </a:r>
            </a:p>
            <a:p>
              <a:pPr algn="ctr"/>
              <a:endParaRPr lang="ru-RU" altLang="ru-RU" sz="1400" b="1">
                <a:latin typeface="Arial" charset="0"/>
              </a:endParaRPr>
            </a:p>
            <a:p>
              <a:pPr algn="ctr"/>
              <a:endParaRPr lang="ru-RU" altLang="ru-RU" sz="1400" b="1">
                <a:latin typeface="Arial" charset="0"/>
              </a:endParaRPr>
            </a:p>
          </p:txBody>
        </p:sp>
        <p:sp>
          <p:nvSpPr>
            <p:cNvPr id="13318" name="Oval 4"/>
            <p:cNvSpPr>
              <a:spLocks noChangeArrowheads="1"/>
            </p:cNvSpPr>
            <p:nvPr/>
          </p:nvSpPr>
          <p:spPr bwMode="auto">
            <a:xfrm>
              <a:off x="3141" y="9965"/>
              <a:ext cx="2160" cy="687"/>
            </a:xfrm>
            <a:prstGeom prst="ellipse">
              <a:avLst/>
            </a:prstGeom>
            <a:solidFill>
              <a:srgbClr val="CC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r>
                <a:rPr lang="ru-RU" altLang="ru-RU" sz="1400" b="1">
                  <a:latin typeface="Times New Roman" pitchFamily="18" charset="0"/>
                  <a:cs typeface="Times New Roman" pitchFamily="18" charset="0"/>
                </a:rPr>
                <a:t>Примеры героизма</a:t>
              </a:r>
            </a:p>
          </p:txBody>
        </p:sp>
        <p:sp>
          <p:nvSpPr>
            <p:cNvPr id="13319" name="Oval 5"/>
            <p:cNvSpPr>
              <a:spLocks noChangeArrowheads="1"/>
            </p:cNvSpPr>
            <p:nvPr/>
          </p:nvSpPr>
          <p:spPr bwMode="auto">
            <a:xfrm>
              <a:off x="3291" y="12545"/>
              <a:ext cx="2160" cy="807"/>
            </a:xfrm>
            <a:prstGeom prst="ellipse">
              <a:avLst/>
            </a:prstGeom>
            <a:solidFill>
              <a:srgbClr val="CC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r>
                <a:rPr lang="ru-RU" altLang="ru-RU" sz="1400" b="1">
                  <a:latin typeface="Times New Roman" pitchFamily="18" charset="0"/>
                  <a:cs typeface="Times New Roman" pitchFamily="18" charset="0"/>
                </a:rPr>
                <a:t>Коренной перелом</a:t>
              </a:r>
            </a:p>
          </p:txBody>
        </p:sp>
        <p:sp>
          <p:nvSpPr>
            <p:cNvPr id="13320" name="Oval 6"/>
            <p:cNvSpPr>
              <a:spLocks noChangeArrowheads="1"/>
            </p:cNvSpPr>
            <p:nvPr/>
          </p:nvSpPr>
          <p:spPr bwMode="auto">
            <a:xfrm>
              <a:off x="7599" y="12643"/>
              <a:ext cx="2160" cy="709"/>
            </a:xfrm>
            <a:prstGeom prst="ellipse">
              <a:avLst/>
            </a:prstGeom>
            <a:solidFill>
              <a:srgbClr val="CC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r>
                <a:rPr lang="ru-RU" altLang="ru-RU" sz="1400" b="1">
                  <a:latin typeface="Times New Roman" pitchFamily="18" charset="0"/>
                  <a:cs typeface="Times New Roman" pitchFamily="18" charset="0"/>
                </a:rPr>
                <a:t>Последствия</a:t>
              </a:r>
            </a:p>
          </p:txBody>
        </p:sp>
        <p:sp>
          <p:nvSpPr>
            <p:cNvPr id="13321" name="Oval 7"/>
            <p:cNvSpPr>
              <a:spLocks noChangeArrowheads="1"/>
            </p:cNvSpPr>
            <p:nvPr/>
          </p:nvSpPr>
          <p:spPr bwMode="auto">
            <a:xfrm>
              <a:off x="7101" y="10038"/>
              <a:ext cx="2160" cy="540"/>
            </a:xfrm>
            <a:prstGeom prst="ellipse">
              <a:avLst/>
            </a:prstGeom>
            <a:solidFill>
              <a:srgbClr val="CC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r>
                <a:rPr lang="ru-RU" altLang="ru-RU" sz="1400" b="1">
                  <a:latin typeface="Times New Roman" pitchFamily="18" charset="0"/>
                  <a:cs typeface="Times New Roman" pitchFamily="18" charset="0"/>
                </a:rPr>
                <a:t>Причины</a:t>
              </a:r>
            </a:p>
          </p:txBody>
        </p:sp>
        <p:sp>
          <p:nvSpPr>
            <p:cNvPr id="13322" name="Oval 8"/>
            <p:cNvSpPr>
              <a:spLocks noChangeArrowheads="1"/>
            </p:cNvSpPr>
            <p:nvPr/>
          </p:nvSpPr>
          <p:spPr bwMode="auto">
            <a:xfrm>
              <a:off x="2961" y="10742"/>
              <a:ext cx="540" cy="540"/>
            </a:xfrm>
            <a:prstGeom prst="ellipse">
              <a:avLst/>
            </a:prstGeom>
            <a:solidFill>
              <a:srgbClr val="FFFF99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 altLang="ru-RU"/>
            </a:p>
          </p:txBody>
        </p:sp>
        <p:sp>
          <p:nvSpPr>
            <p:cNvPr id="13323" name="Oval 9"/>
            <p:cNvSpPr>
              <a:spLocks noChangeArrowheads="1"/>
            </p:cNvSpPr>
            <p:nvPr/>
          </p:nvSpPr>
          <p:spPr bwMode="auto">
            <a:xfrm>
              <a:off x="2601" y="11462"/>
              <a:ext cx="540" cy="540"/>
            </a:xfrm>
            <a:prstGeom prst="ellipse">
              <a:avLst/>
            </a:prstGeom>
            <a:solidFill>
              <a:srgbClr val="FFFF99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 altLang="ru-RU"/>
            </a:p>
          </p:txBody>
        </p:sp>
        <p:sp>
          <p:nvSpPr>
            <p:cNvPr id="13324" name="Oval 10"/>
            <p:cNvSpPr>
              <a:spLocks noChangeArrowheads="1"/>
            </p:cNvSpPr>
            <p:nvPr/>
          </p:nvSpPr>
          <p:spPr bwMode="auto">
            <a:xfrm>
              <a:off x="4671" y="13514"/>
              <a:ext cx="540" cy="540"/>
            </a:xfrm>
            <a:prstGeom prst="ellipse">
              <a:avLst/>
            </a:prstGeom>
            <a:solidFill>
              <a:srgbClr val="FFFF99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 altLang="ru-RU"/>
            </a:p>
          </p:txBody>
        </p:sp>
        <p:sp>
          <p:nvSpPr>
            <p:cNvPr id="13325" name="Oval 11"/>
            <p:cNvSpPr>
              <a:spLocks noChangeArrowheads="1"/>
            </p:cNvSpPr>
            <p:nvPr/>
          </p:nvSpPr>
          <p:spPr bwMode="auto">
            <a:xfrm>
              <a:off x="2871" y="13352"/>
              <a:ext cx="540" cy="540"/>
            </a:xfrm>
            <a:prstGeom prst="ellipse">
              <a:avLst/>
            </a:prstGeom>
            <a:solidFill>
              <a:srgbClr val="FFFF99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 altLang="ru-RU"/>
            </a:p>
          </p:txBody>
        </p:sp>
        <p:sp>
          <p:nvSpPr>
            <p:cNvPr id="13326" name="Oval 12"/>
            <p:cNvSpPr>
              <a:spLocks noChangeArrowheads="1"/>
            </p:cNvSpPr>
            <p:nvPr/>
          </p:nvSpPr>
          <p:spPr bwMode="auto">
            <a:xfrm>
              <a:off x="6381" y="13802"/>
              <a:ext cx="540" cy="540"/>
            </a:xfrm>
            <a:prstGeom prst="ellipse">
              <a:avLst/>
            </a:prstGeom>
            <a:solidFill>
              <a:srgbClr val="FFFF99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 altLang="ru-RU"/>
            </a:p>
          </p:txBody>
        </p:sp>
        <p:sp>
          <p:nvSpPr>
            <p:cNvPr id="13327" name="Oval 13"/>
            <p:cNvSpPr>
              <a:spLocks noChangeArrowheads="1"/>
            </p:cNvSpPr>
            <p:nvPr/>
          </p:nvSpPr>
          <p:spPr bwMode="auto">
            <a:xfrm>
              <a:off x="6741" y="13082"/>
              <a:ext cx="540" cy="540"/>
            </a:xfrm>
            <a:prstGeom prst="ellipse">
              <a:avLst/>
            </a:prstGeom>
            <a:solidFill>
              <a:srgbClr val="FFFF99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 altLang="ru-RU"/>
            </a:p>
          </p:txBody>
        </p:sp>
        <p:sp>
          <p:nvSpPr>
            <p:cNvPr id="13328" name="Oval 14"/>
            <p:cNvSpPr>
              <a:spLocks noChangeArrowheads="1"/>
            </p:cNvSpPr>
            <p:nvPr/>
          </p:nvSpPr>
          <p:spPr bwMode="auto">
            <a:xfrm>
              <a:off x="8511" y="13783"/>
              <a:ext cx="540" cy="540"/>
            </a:xfrm>
            <a:prstGeom prst="ellipse">
              <a:avLst/>
            </a:prstGeom>
            <a:solidFill>
              <a:srgbClr val="FFFF99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 altLang="ru-RU"/>
            </a:p>
          </p:txBody>
        </p:sp>
        <p:sp>
          <p:nvSpPr>
            <p:cNvPr id="13329" name="Oval 15"/>
            <p:cNvSpPr>
              <a:spLocks noChangeArrowheads="1"/>
            </p:cNvSpPr>
            <p:nvPr/>
          </p:nvSpPr>
          <p:spPr bwMode="auto">
            <a:xfrm>
              <a:off x="9801" y="10382"/>
              <a:ext cx="540" cy="540"/>
            </a:xfrm>
            <a:prstGeom prst="ellipse">
              <a:avLst/>
            </a:prstGeom>
            <a:solidFill>
              <a:srgbClr val="FFFF99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 altLang="ru-RU"/>
            </a:p>
          </p:txBody>
        </p:sp>
        <p:sp>
          <p:nvSpPr>
            <p:cNvPr id="13330" name="Oval 16"/>
            <p:cNvSpPr>
              <a:spLocks noChangeArrowheads="1"/>
            </p:cNvSpPr>
            <p:nvPr/>
          </p:nvSpPr>
          <p:spPr bwMode="auto">
            <a:xfrm>
              <a:off x="5841" y="10202"/>
              <a:ext cx="540" cy="540"/>
            </a:xfrm>
            <a:prstGeom prst="ellipse">
              <a:avLst/>
            </a:prstGeom>
            <a:solidFill>
              <a:srgbClr val="FFFF99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 altLang="ru-RU"/>
            </a:p>
          </p:txBody>
        </p:sp>
        <p:sp>
          <p:nvSpPr>
            <p:cNvPr id="13331" name="Oval 17"/>
            <p:cNvSpPr>
              <a:spLocks noChangeArrowheads="1"/>
            </p:cNvSpPr>
            <p:nvPr/>
          </p:nvSpPr>
          <p:spPr bwMode="auto">
            <a:xfrm>
              <a:off x="6381" y="9482"/>
              <a:ext cx="540" cy="540"/>
            </a:xfrm>
            <a:prstGeom prst="ellipse">
              <a:avLst/>
            </a:prstGeom>
            <a:solidFill>
              <a:srgbClr val="FFFF99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 altLang="ru-RU"/>
            </a:p>
          </p:txBody>
        </p:sp>
        <p:sp>
          <p:nvSpPr>
            <p:cNvPr id="13332" name="Oval 18"/>
            <p:cNvSpPr>
              <a:spLocks noChangeArrowheads="1"/>
            </p:cNvSpPr>
            <p:nvPr/>
          </p:nvSpPr>
          <p:spPr bwMode="auto">
            <a:xfrm>
              <a:off x="8901" y="9122"/>
              <a:ext cx="540" cy="540"/>
            </a:xfrm>
            <a:prstGeom prst="ellipse">
              <a:avLst/>
            </a:prstGeom>
            <a:solidFill>
              <a:srgbClr val="FFFF99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 altLang="ru-RU"/>
            </a:p>
          </p:txBody>
        </p:sp>
        <p:sp>
          <p:nvSpPr>
            <p:cNvPr id="13333" name="Oval 19"/>
            <p:cNvSpPr>
              <a:spLocks noChangeArrowheads="1"/>
            </p:cNvSpPr>
            <p:nvPr/>
          </p:nvSpPr>
          <p:spPr bwMode="auto">
            <a:xfrm>
              <a:off x="5481" y="9662"/>
              <a:ext cx="540" cy="540"/>
            </a:xfrm>
            <a:prstGeom prst="ellipse">
              <a:avLst/>
            </a:prstGeom>
            <a:solidFill>
              <a:srgbClr val="FFFF99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 altLang="ru-RU">
                <a:solidFill>
                  <a:srgbClr val="FFFF99"/>
                </a:solidFill>
                <a:latin typeface="Arial" charset="0"/>
              </a:endParaRPr>
            </a:p>
          </p:txBody>
        </p:sp>
        <p:sp>
          <p:nvSpPr>
            <p:cNvPr id="13334" name="Line 20"/>
            <p:cNvSpPr>
              <a:spLocks noChangeShapeType="1"/>
            </p:cNvSpPr>
            <p:nvPr/>
          </p:nvSpPr>
          <p:spPr bwMode="auto">
            <a:xfrm>
              <a:off x="5121" y="10382"/>
              <a:ext cx="900" cy="90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3335" name="Line 21"/>
            <p:cNvSpPr>
              <a:spLocks noChangeShapeType="1"/>
            </p:cNvSpPr>
            <p:nvPr/>
          </p:nvSpPr>
          <p:spPr bwMode="auto">
            <a:xfrm flipH="1">
              <a:off x="6741" y="10382"/>
              <a:ext cx="540" cy="90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3336" name="Line 22"/>
            <p:cNvSpPr>
              <a:spLocks noChangeShapeType="1"/>
            </p:cNvSpPr>
            <p:nvPr/>
          </p:nvSpPr>
          <p:spPr bwMode="auto">
            <a:xfrm>
              <a:off x="7101" y="12002"/>
              <a:ext cx="1080" cy="90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3337" name="Line 23"/>
            <p:cNvSpPr>
              <a:spLocks noChangeShapeType="1"/>
            </p:cNvSpPr>
            <p:nvPr/>
          </p:nvSpPr>
          <p:spPr bwMode="auto">
            <a:xfrm flipH="1">
              <a:off x="4761" y="12002"/>
              <a:ext cx="1080" cy="90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3338" name="Line 24"/>
            <p:cNvSpPr>
              <a:spLocks noChangeShapeType="1"/>
            </p:cNvSpPr>
            <p:nvPr/>
          </p:nvSpPr>
          <p:spPr bwMode="auto">
            <a:xfrm flipH="1">
              <a:off x="3321" y="10382"/>
              <a:ext cx="180" cy="36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3339" name="Line 25"/>
            <p:cNvSpPr>
              <a:spLocks noChangeShapeType="1"/>
            </p:cNvSpPr>
            <p:nvPr/>
          </p:nvSpPr>
          <p:spPr bwMode="auto">
            <a:xfrm flipH="1">
              <a:off x="2961" y="11282"/>
              <a:ext cx="180" cy="18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3340" name="Line 26"/>
            <p:cNvSpPr>
              <a:spLocks noChangeShapeType="1"/>
            </p:cNvSpPr>
            <p:nvPr/>
          </p:nvSpPr>
          <p:spPr bwMode="auto">
            <a:xfrm flipV="1">
              <a:off x="5121" y="9842"/>
              <a:ext cx="360" cy="18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3341" name="Line 27"/>
            <p:cNvSpPr>
              <a:spLocks noChangeShapeType="1"/>
            </p:cNvSpPr>
            <p:nvPr/>
          </p:nvSpPr>
          <p:spPr bwMode="auto">
            <a:xfrm>
              <a:off x="5301" y="10202"/>
              <a:ext cx="540" cy="18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3342" name="Line 28"/>
            <p:cNvSpPr>
              <a:spLocks noChangeShapeType="1"/>
            </p:cNvSpPr>
            <p:nvPr/>
          </p:nvSpPr>
          <p:spPr bwMode="auto">
            <a:xfrm>
              <a:off x="6921" y="9842"/>
              <a:ext cx="360" cy="18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3343" name="Line 29"/>
            <p:cNvSpPr>
              <a:spLocks noChangeShapeType="1"/>
            </p:cNvSpPr>
            <p:nvPr/>
          </p:nvSpPr>
          <p:spPr bwMode="auto">
            <a:xfrm flipH="1">
              <a:off x="8901" y="9662"/>
              <a:ext cx="180" cy="36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3344" name="Line 30"/>
            <p:cNvSpPr>
              <a:spLocks noChangeShapeType="1"/>
            </p:cNvSpPr>
            <p:nvPr/>
          </p:nvSpPr>
          <p:spPr bwMode="auto">
            <a:xfrm flipH="1" flipV="1">
              <a:off x="9261" y="10382"/>
              <a:ext cx="540" cy="18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3345" name="Line 31"/>
            <p:cNvSpPr>
              <a:spLocks noChangeShapeType="1"/>
            </p:cNvSpPr>
            <p:nvPr/>
          </p:nvSpPr>
          <p:spPr bwMode="auto">
            <a:xfrm flipH="1">
              <a:off x="3291" y="13292"/>
              <a:ext cx="180" cy="36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3346" name="Line 32"/>
            <p:cNvSpPr>
              <a:spLocks noChangeShapeType="1"/>
            </p:cNvSpPr>
            <p:nvPr/>
          </p:nvSpPr>
          <p:spPr bwMode="auto">
            <a:xfrm flipV="1">
              <a:off x="7281" y="13082"/>
              <a:ext cx="180" cy="18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3347" name="Line 33"/>
            <p:cNvSpPr>
              <a:spLocks noChangeShapeType="1"/>
            </p:cNvSpPr>
            <p:nvPr/>
          </p:nvSpPr>
          <p:spPr bwMode="auto">
            <a:xfrm flipV="1">
              <a:off x="6741" y="13622"/>
              <a:ext cx="180" cy="18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3348" name="Line 34"/>
            <p:cNvSpPr>
              <a:spLocks noChangeShapeType="1"/>
            </p:cNvSpPr>
            <p:nvPr/>
          </p:nvSpPr>
          <p:spPr bwMode="auto">
            <a:xfrm>
              <a:off x="8811" y="13427"/>
              <a:ext cx="0" cy="36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3349" name="Line 35"/>
            <p:cNvSpPr>
              <a:spLocks noChangeShapeType="1"/>
            </p:cNvSpPr>
            <p:nvPr/>
          </p:nvSpPr>
          <p:spPr bwMode="auto">
            <a:xfrm>
              <a:off x="4761" y="13374"/>
              <a:ext cx="180" cy="36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38" name="AutoShape 36"/>
          <p:cNvSpPr txBox="1">
            <a:spLocks noChangeArrowheads="1"/>
          </p:cNvSpPr>
          <p:nvPr/>
        </p:nvSpPr>
        <p:spPr>
          <a:xfrm>
            <a:off x="203132" y="476671"/>
            <a:ext cx="8496944" cy="792090"/>
          </a:xfrm>
          <a:prstGeom prst="roundRect">
            <a:avLst>
              <a:gd name="adj" fmla="val 21667"/>
            </a:avLst>
          </a:prstGeom>
          <a:noFill/>
          <a:effectLst/>
        </p:spPr>
        <p:txBody>
          <a:bodyPr/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>
              <a:buFont typeface="Georgia" pitchFamily="18" charset="0"/>
              <a:buNone/>
              <a:defRPr/>
            </a:pPr>
            <a:r>
              <a:rPr lang="ru-RU" sz="1800" dirty="0" smtClean="0">
                <a:solidFill>
                  <a:schemeClr val="tx1"/>
                </a:solidFill>
                <a:latin typeface="Monotype Corsiva" pitchFamily="66" charset="0"/>
              </a:rPr>
              <a:t>Графические организаторы: «Кластеры» </a:t>
            </a:r>
          </a:p>
          <a:p>
            <a:pPr marL="0" indent="0" algn="ctr">
              <a:buFont typeface="Georgia" pitchFamily="18" charset="0"/>
              <a:buNone/>
              <a:defRPr/>
            </a:pPr>
            <a:r>
              <a:rPr lang="ru-RU" sz="1800" dirty="0" smtClean="0">
                <a:solidFill>
                  <a:schemeClr val="tx1"/>
                </a:solidFill>
                <a:latin typeface="Monotype Corsiva" pitchFamily="66" charset="0"/>
              </a:rPr>
              <a:t>Урок истории в 10 классе  «Великая Отечественная война»</a:t>
            </a:r>
          </a:p>
        </p:txBody>
      </p:sp>
    </p:spTree>
    <p:extLst>
      <p:ext uri="{BB962C8B-B14F-4D97-AF65-F5344CB8AC3E}">
        <p14:creationId xmlns:p14="http://schemas.microsoft.com/office/powerpoint/2010/main" val="3001210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87</TotalTime>
  <Words>449</Words>
  <Application>Microsoft Office PowerPoint</Application>
  <PresentationFormat>Экран (4:3)</PresentationFormat>
  <Paragraphs>121</Paragraphs>
  <Slides>20</Slides>
  <Notes>6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20</vt:i4>
      </vt:variant>
    </vt:vector>
  </HeadingPairs>
  <TitlesOfParts>
    <vt:vector size="22" baseType="lpstr">
      <vt:lpstr>Тема Office</vt:lpstr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«Понятийное колесо» на уроке истории  в  8 классе. «Правление Петра I»  </vt:lpstr>
      <vt:lpstr>Презентация PowerPoint</vt:lpstr>
      <vt:lpstr>Презентация PowerPoint</vt:lpstr>
      <vt:lpstr>Фишбоун на уроке истории в 6 классе Тема «Феодальная раздробленность в Древней Руси»</vt:lpstr>
      <vt:lpstr>Развитие критического мышления на уроке  истории в 7 классе   «Реформы Ивана Грозного»  (прием «Фишбоун», кубик  Блума)</vt:lpstr>
      <vt:lpstr>Презентация PowerPoint</vt:lpstr>
      <vt:lpstr>Презентация PowerPoint</vt:lpstr>
      <vt:lpstr> Результаты участия в конкурсах  (учителя) 2018-2019 уч.г. I место в муниципальном этапе регионального  видеоконкурса  педмастерства «Урок нравственности», Диплом II степени, Победитель республиканского видеоконкурса  педмастерства «Урок нравственности» II место в муниципальном этапе  регионального конкурса «Лучший классный руководитель», 2021-2022 уч.г . II место в муниципальном этапе  Всероссийского конкурса «Учитель года России-2022».   </vt:lpstr>
      <vt:lpstr>Участие детей в конкурсах  2019-2020гг.-Чуприна Дарья, 5 Межрегиональная конференция «Экономика и право» г. Севастополь  Диплом II степени,  Диплом II степени  Всероссийский конкурс творческих работ «Хочу написать закон». 2019-2020гг.-Кривелева Елизавета Республиканская патриотическая краеведческая конференция учащихся «Крым-наш общий дом» Диплом III степени, кандидат в действительные члены МАН, 2020-2021гг.-Кривелева Елизавета Финалист  Всероссийского  конкурса  школьных   музеев </vt:lpstr>
      <vt:lpstr>Участие детей в конкурсах  2016-2017гг.-Бекиров Марлен ,   1 место в муниципальном этапе конкурса-защиты НИР МАН, кандидат в действительные члены МАН. 2017-2018гг.-Бекиров Марлен,  1 место в муниципальном этане конкурса-защиты НИР МАН. Диплом 2 степени очного этапа Республиканского конкурса-защиты НИР МАН, действительный член МАН. 2017-2018гг.-Бекиров Марлен ,  Всероссийский конкурс творческих работ «Хочу написать закон».</vt:lpstr>
      <vt:lpstr>Участие детей в  олимпиадах 2014г.-Кемалидинова Сайме, Победитель III этапа Всеукраинских  ученических олимпиад по истории Диплом III степени .  2014-2015гг.-Бекиров Марлен, Призер муниципального этапа Всероссийской олимпиады школьников по истории.. 2014-2015уч.г.-Вапельник Владислав, Призер муниципального этапа Всероссийской олимпиады школьников по обществознанию.</vt:lpstr>
      <vt:lpstr>Участие детей в  олимпиадах 2015-2016гг.-Бекиров Марлен, Победитель муниципального этапа Всероссийской олимпиады школьников по обществознанию , участник регионального этапа. 2016-2017уч.г.-Бекиров Марлен , Победитель муниципального этапа Всероссийской олимпиады школьников по обществознанию . 2017-2018уч.г.-Бекиров Марлен, Призер  муниципального этапа Всероссийской олимпиады школьников по  истории  и обществознанию . 2017-2018уч.г.-Нуфтуллаева Хатидже, Призер  муниципального этапа Всероссийской олимпиады школьников по  праву. 2018-2019 уч.г.-Горичева Надежда, Призер  муниципального этапа Всероссийской олимпиады школьников по  праву. 2018-2019уч.г.-Дундарева Кира, Победитель муниципального этапа Всероссийской олимпиады школьников по обществознанию , 2018-2019уч.г.-Жидовленко Валерия, Призер муниципального этапа Всероссийской олимпиады школьников по обществознанию . 2019-2020уч.г.-Дундарева Кира, Победительмуниципального этапа Всероссийской олимпиады школьников по обществознанию . 2020-2021уч.г.-Кривелева Елизавета, Призер муниципального этапа Всероссийской олимпиады школьников по обществознанию . 2020-2021уч.г.-Кривелева Елизавета, Призер муниципального этапа Всероссийской олимпиады школьников по истории 2020-2021уч.г.-Дундарева Кира, Призер муниципального этапа Всероссийской олимпиады школьников по обществознанию  </vt:lpstr>
      <vt:lpstr>Совершенствование педагогического мастерства </vt:lpstr>
      <vt:lpstr>Методическая работа и ее результаты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sergey</dc:creator>
  <cp:lastModifiedBy>пр</cp:lastModifiedBy>
  <cp:revision>22</cp:revision>
  <dcterms:created xsi:type="dcterms:W3CDTF">2021-12-12T14:51:48Z</dcterms:created>
  <dcterms:modified xsi:type="dcterms:W3CDTF">2022-02-25T02:41:57Z</dcterms:modified>
</cp:coreProperties>
</file>