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68" r:id="rId2"/>
    <p:sldId id="256" r:id="rId3"/>
    <p:sldId id="257" r:id="rId4"/>
    <p:sldId id="26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4D2176C-7477-4BF0-A5BE-C811E9763A71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7A9FA7D3-F358-465B-8E19-FABFA246D9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065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2176C-7477-4BF0-A5BE-C811E9763A71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A7D3-F358-465B-8E19-FABFA246D9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6476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2176C-7477-4BF0-A5BE-C811E9763A71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A7D3-F358-465B-8E19-FABFA246D9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05466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2176C-7477-4BF0-A5BE-C811E9763A71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A7D3-F358-465B-8E19-FABFA246D9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8753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2176C-7477-4BF0-A5BE-C811E9763A71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A7D3-F358-465B-8E19-FABFA246D9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885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2176C-7477-4BF0-A5BE-C811E9763A71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A7D3-F358-465B-8E19-FABFA246D9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34390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2176C-7477-4BF0-A5BE-C811E9763A71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A7D3-F358-465B-8E19-FABFA246D9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49876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4D2176C-7477-4BF0-A5BE-C811E9763A71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A7D3-F358-465B-8E19-FABFA246D9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41861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54D2176C-7477-4BF0-A5BE-C811E9763A71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A7D3-F358-465B-8E19-FABFA246D9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4536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2176C-7477-4BF0-A5BE-C811E9763A71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A7D3-F358-465B-8E19-FABFA246D9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117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2176C-7477-4BF0-A5BE-C811E9763A71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A7D3-F358-465B-8E19-FABFA246D9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154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2176C-7477-4BF0-A5BE-C811E9763A71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A7D3-F358-465B-8E19-FABFA246D9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810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2176C-7477-4BF0-A5BE-C811E9763A71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A7D3-F358-465B-8E19-FABFA246D9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2082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2176C-7477-4BF0-A5BE-C811E9763A71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A7D3-F358-465B-8E19-FABFA246D9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1677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2176C-7477-4BF0-A5BE-C811E9763A71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A7D3-F358-465B-8E19-FABFA246D9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514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2176C-7477-4BF0-A5BE-C811E9763A71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A7D3-F358-465B-8E19-FABFA246D9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405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2176C-7477-4BF0-A5BE-C811E9763A71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A7D3-F358-465B-8E19-FABFA246D9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5884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54D2176C-7477-4BF0-A5BE-C811E9763A71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7A9FA7D3-F358-465B-8E19-FABFA246D9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0484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Спецификация КИМ ЕГЭ по физике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11916" y="5404919"/>
            <a:ext cx="7568697" cy="398352"/>
          </a:xfrm>
        </p:spPr>
        <p:txBody>
          <a:bodyPr>
            <a:normAutofit/>
          </a:bodyPr>
          <a:lstStyle/>
          <a:p>
            <a:pPr algn="r"/>
            <a:r>
              <a:rPr lang="ru-RU" b="1" dirty="0" smtClean="0"/>
              <a:t>Методист МБОУ ДО «ЦДЮТ» 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Ярошинская Елена Андреевна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 bwMode="gray">
          <a:xfrm>
            <a:off x="999537" y="807604"/>
            <a:ext cx="9415324" cy="8614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вебинар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подготовке обучающихся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государственной итоговой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аттестации по физике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2021-2022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учебном году 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 bwMode="gray">
          <a:xfrm>
            <a:off x="0" y="6502065"/>
            <a:ext cx="12192000" cy="355935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/>
              <a:t>Симферопольский район, 2021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10856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" y="76200"/>
            <a:ext cx="12077700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3174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" y="104775"/>
            <a:ext cx="12077700" cy="664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4942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" y="38100"/>
            <a:ext cx="12001500" cy="678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5361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87" y="71437"/>
            <a:ext cx="12087225" cy="671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7944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До новых встреч!</a:t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11916" y="5404919"/>
            <a:ext cx="7568697" cy="398352"/>
          </a:xfrm>
        </p:spPr>
        <p:txBody>
          <a:bodyPr>
            <a:normAutofit/>
          </a:bodyPr>
          <a:lstStyle/>
          <a:p>
            <a:pPr algn="r"/>
            <a:r>
              <a:rPr lang="ru-RU" b="1" dirty="0" smtClean="0"/>
              <a:t>Методист МБОУ ДО «ЦДЮТ» 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Ярошинская Елена Андреевна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 bwMode="gray">
          <a:xfrm>
            <a:off x="999537" y="807604"/>
            <a:ext cx="9415324" cy="8614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вебинар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подготовке обучающихся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государственной итоговой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аттестации по физике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2021-2022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учебном году 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 bwMode="gray">
          <a:xfrm>
            <a:off x="0" y="6502065"/>
            <a:ext cx="12192000" cy="355935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 cap="all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/>
              <a:t>Симферопольский район, 2021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2391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7" y="76200"/>
            <a:ext cx="12011025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7086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87" y="66675"/>
            <a:ext cx="12087225" cy="672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894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87" y="66675"/>
            <a:ext cx="12087225" cy="6724650"/>
          </a:xfrm>
          <a:prstGeom prst="rect">
            <a:avLst/>
          </a:prstGeom>
        </p:spPr>
      </p:pic>
      <p:pic>
        <p:nvPicPr>
          <p:cNvPr id="1026" name="Picture 2" descr="https://vsluh.ru/upload/iblock/945/b1nf7a81tt0bp8rfb87b563nn49sls7p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667"/>
          <a:stretch/>
        </p:blipFill>
        <p:spPr bwMode="auto">
          <a:xfrm>
            <a:off x="1060921" y="153908"/>
            <a:ext cx="10029574" cy="618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5684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3825"/>
            <a:ext cx="12192000" cy="661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987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" y="133350"/>
            <a:ext cx="12134850" cy="659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2085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7" y="71437"/>
            <a:ext cx="12125325" cy="671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1457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7" y="80962"/>
            <a:ext cx="12125325" cy="669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7803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" y="100012"/>
            <a:ext cx="12163425" cy="665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3230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 (конференц-зал)">
  <a:themeElements>
    <a:clrScheme name="Ион (конференц-зал)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Ион (конференц-зал)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 (конференц-зал)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38</TotalTime>
  <Words>63</Words>
  <Application>Microsoft Office PowerPoint</Application>
  <PresentationFormat>Широкоэкранный</PresentationFormat>
  <Paragraphs>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Century Gothic</vt:lpstr>
      <vt:lpstr>Wingdings 3</vt:lpstr>
      <vt:lpstr>Ион (конференц-зал)</vt:lpstr>
      <vt:lpstr>Спецификация КИМ ЕГЭ по физике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 новых встреч!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4</cp:revision>
  <dcterms:created xsi:type="dcterms:W3CDTF">2021-10-27T12:43:08Z</dcterms:created>
  <dcterms:modified xsi:type="dcterms:W3CDTF">2021-10-27T13:21:31Z</dcterms:modified>
</cp:coreProperties>
</file>