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8" r:id="rId2"/>
    <p:sldId id="256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4D2176C-7477-4BF0-A5BE-C811E9763A7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A9FA7D3-F358-465B-8E19-FABFA246D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6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176C-7477-4BF0-A5BE-C811E9763A7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7D3-F358-465B-8E19-FABFA246D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7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176C-7477-4BF0-A5BE-C811E9763A7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7D3-F358-465B-8E19-FABFA246D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546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176C-7477-4BF0-A5BE-C811E9763A7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7D3-F358-465B-8E19-FABFA246D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75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176C-7477-4BF0-A5BE-C811E9763A7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7D3-F358-465B-8E19-FABFA246D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8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176C-7477-4BF0-A5BE-C811E9763A7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7D3-F358-465B-8E19-FABFA246D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39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176C-7477-4BF0-A5BE-C811E9763A7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7D3-F358-465B-8E19-FABFA246D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987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4D2176C-7477-4BF0-A5BE-C811E9763A7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7D3-F358-465B-8E19-FABFA246D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86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4D2176C-7477-4BF0-A5BE-C811E9763A7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7D3-F358-465B-8E19-FABFA246D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3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176C-7477-4BF0-A5BE-C811E9763A7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7D3-F358-465B-8E19-FABFA246D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1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176C-7477-4BF0-A5BE-C811E9763A7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7D3-F358-465B-8E19-FABFA246D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15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176C-7477-4BF0-A5BE-C811E9763A7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7D3-F358-465B-8E19-FABFA246D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1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176C-7477-4BF0-A5BE-C811E9763A7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7D3-F358-465B-8E19-FABFA246D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8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176C-7477-4BF0-A5BE-C811E9763A7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7D3-F358-465B-8E19-FABFA246D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7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176C-7477-4BF0-A5BE-C811E9763A7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7D3-F358-465B-8E19-FABFA246D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1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176C-7477-4BF0-A5BE-C811E9763A7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7D3-F358-465B-8E19-FABFA246D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5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176C-7477-4BF0-A5BE-C811E9763A7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7D3-F358-465B-8E19-FABFA246D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8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4D2176C-7477-4BF0-A5BE-C811E9763A7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A9FA7D3-F358-465B-8E19-FABFA246D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8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Спецификация КИМ ЕГЭ по физике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916" y="5404919"/>
            <a:ext cx="7568697" cy="398352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Методист МБОУ ДО «ЦДЮТ»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Ярошинская Елена Андреевна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gray">
          <a:xfrm>
            <a:off x="999537" y="807604"/>
            <a:ext cx="9415324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подготовке обучающихся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итоговой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аттестации по физике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2021-2022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учебном году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gray">
          <a:xfrm>
            <a:off x="0" y="6502065"/>
            <a:ext cx="12192000" cy="35593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Симферопольский район,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085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76200"/>
            <a:ext cx="120777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1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04775"/>
            <a:ext cx="120777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94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8100"/>
            <a:ext cx="120015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36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71437"/>
            <a:ext cx="1208722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94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 новых встреч!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916" y="5404919"/>
            <a:ext cx="7568697" cy="398352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Методист МБОУ ДО «ЦДЮТ»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Ярошинская Елена Андреевна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gray">
          <a:xfrm>
            <a:off x="999537" y="807604"/>
            <a:ext cx="9415324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подготовке обучающихся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итоговой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аттестации по физике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2021-2022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учебном году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gray">
          <a:xfrm>
            <a:off x="0" y="6502065"/>
            <a:ext cx="12192000" cy="35593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Симферопольский район,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39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76200"/>
            <a:ext cx="1201102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0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66675"/>
            <a:ext cx="1208722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9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66675"/>
            <a:ext cx="12087225" cy="6724650"/>
          </a:xfrm>
          <a:prstGeom prst="rect">
            <a:avLst/>
          </a:prstGeom>
        </p:spPr>
      </p:pic>
      <p:pic>
        <p:nvPicPr>
          <p:cNvPr id="1026" name="Picture 2" descr="https://vsluh.ru/upload/iblock/945/b1nf7a81tt0bp8rfb87b563nn49sls7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7"/>
          <a:stretch/>
        </p:blipFill>
        <p:spPr bwMode="auto">
          <a:xfrm>
            <a:off x="1060921" y="153908"/>
            <a:ext cx="10029574" cy="61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68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825"/>
            <a:ext cx="121920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8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33350"/>
            <a:ext cx="1213485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0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71437"/>
            <a:ext cx="1212532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4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80962"/>
            <a:ext cx="1212532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8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100012"/>
            <a:ext cx="1216342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23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</TotalTime>
  <Words>63</Words>
  <Application>Microsoft Office PowerPoint</Application>
  <PresentationFormat>Широкоэкранный</PresentationFormat>
  <Paragraphs>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Ион (конференц-зал)</vt:lpstr>
      <vt:lpstr>Спецификация КИМ ЕГЭ по физике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новых встреч!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2021-10-27T12:43:08Z</dcterms:created>
  <dcterms:modified xsi:type="dcterms:W3CDTF">2021-10-27T13:21:31Z</dcterms:modified>
</cp:coreProperties>
</file>