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9" r:id="rId5"/>
    <p:sldId id="259" r:id="rId6"/>
    <p:sldId id="267" r:id="rId7"/>
    <p:sldId id="271" r:id="rId8"/>
    <p:sldId id="272" r:id="rId9"/>
    <p:sldId id="260" r:id="rId10"/>
    <p:sldId id="276" r:id="rId11"/>
    <p:sldId id="261" r:id="rId12"/>
    <p:sldId id="277" r:id="rId13"/>
    <p:sldId id="262" r:id="rId14"/>
    <p:sldId id="268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2" autoAdjust="0"/>
    <p:restoredTop sz="94660"/>
  </p:normalViewPr>
  <p:slideViewPr>
    <p:cSldViewPr snapToGrid="0">
      <p:cViewPr>
        <p:scale>
          <a:sx n="70" d="100"/>
          <a:sy n="70" d="100"/>
        </p:scale>
        <p:origin x="-372" y="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11573-E1D2-490A-8191-1818FACFE4CA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1054B-1FC1-471D-95CF-F41632B87F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6565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11573-E1D2-490A-8191-1818FACFE4CA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1054B-1FC1-471D-95CF-F41632B87F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1025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11573-E1D2-490A-8191-1818FACFE4CA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1054B-1FC1-471D-95CF-F41632B87F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3427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11573-E1D2-490A-8191-1818FACFE4CA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1054B-1FC1-471D-95CF-F41632B87F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1029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11573-E1D2-490A-8191-1818FACFE4CA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1054B-1FC1-471D-95CF-F41632B87F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8068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11573-E1D2-490A-8191-1818FACFE4CA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1054B-1FC1-471D-95CF-F41632B87F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3479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11573-E1D2-490A-8191-1818FACFE4CA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1054B-1FC1-471D-95CF-F41632B87F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8901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11573-E1D2-490A-8191-1818FACFE4CA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1054B-1FC1-471D-95CF-F41632B87F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8250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11573-E1D2-490A-8191-1818FACFE4CA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1054B-1FC1-471D-95CF-F41632B87F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8699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11573-E1D2-490A-8191-1818FACFE4CA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1054B-1FC1-471D-95CF-F41632B87F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0206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11573-E1D2-490A-8191-1818FACFE4CA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1054B-1FC1-471D-95CF-F41632B87F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0755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11573-E1D2-490A-8191-1818FACFE4CA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F1054B-1FC1-471D-95CF-F41632B87F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0419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824037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Мини-проект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Эликсир жизни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ru-RU" b="1" i="1" dirty="0" smtClean="0">
                <a:solidFill>
                  <a:schemeClr val="tx1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Цимбал М.Б., учитель биологии </a:t>
            </a:r>
          </a:p>
          <a:p>
            <a:r>
              <a:rPr lang="ru-RU" b="1" i="1" dirty="0" smtClean="0">
                <a:solidFill>
                  <a:schemeClr val="tx1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МБОУ «Гвардейская школа-гимназия №3»</a:t>
            </a:r>
          </a:p>
        </p:txBody>
      </p:sp>
    </p:spTree>
    <p:extLst>
      <p:ext uri="{BB962C8B-B14F-4D97-AF65-F5344CB8AC3E}">
        <p14:creationId xmlns:p14="http://schemas.microsoft.com/office/powerpoint/2010/main" val="1009123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 descr="https://img1.liveinternet.ru/images/attach/c/10/109/391/109391365_il_570xN509738675_qewq.jpg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340" name="Picture 4" descr="https://tophobby.ru/image/cache/catalog/salfetki-dlja-dekupazha/7/ge-data-TF-HF211602-600x750.jpg"/>
          <p:cNvPicPr>
            <a:picLocks noChangeAspect="1" noChangeArrowheads="1"/>
          </p:cNvPicPr>
          <p:nvPr/>
        </p:nvPicPr>
        <p:blipFill>
          <a:blip r:embed="rId2"/>
          <a:srcRect t="10000" b="10000"/>
          <a:stretch>
            <a:fillRect/>
          </a:stretch>
        </p:blipFill>
        <p:spPr bwMode="auto">
          <a:xfrm>
            <a:off x="5048243" y="857232"/>
            <a:ext cx="6286500" cy="4714908"/>
          </a:xfrm>
          <a:prstGeom prst="rect">
            <a:avLst/>
          </a:prstGeom>
          <a:noFill/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2381224" y="0"/>
            <a:ext cx="7715304" cy="71438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</a:pPr>
            <a:r>
              <a:rPr kumimoji="0" lang="ru-RU" sz="4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Лаванда (</a:t>
            </a:r>
            <a:r>
              <a:rPr lang="en-US" sz="24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Lavandula</a:t>
            </a:r>
            <a:r>
              <a:rPr lang="en-US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spica</a:t>
            </a:r>
            <a:r>
              <a:rPr lang="en-US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400" b="1" i="1" cap="small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400" b="1" i="1" cap="small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cap="small" dirty="0" smtClean="0"/>
              <a:t>)</a:t>
            </a:r>
            <a:endParaRPr kumimoji="0" lang="ru-RU" sz="2400" b="1" i="1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714356"/>
            <a:ext cx="5540991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Лаванда оказывает следующее благоприятное воздействие на организм: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Успокаивает при неврозах.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Нормализует сердцебиение.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Расслабляет.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Устраняет проявления простудных заболеваний (ринит, грипп, воспаление легких, ларингит).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Лечит частые мигрени.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Уменьшает боли при ревматизме.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Помогает при воспалении суставов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Оказывает ранозаживляющий эффект.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Снижает болевой синдром при невралгии.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Растение также эффективно при лечении различных ушибов и вывихов.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9620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96408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63133"/>
            <a:ext cx="10515600" cy="4813830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Продуктом труда является запланированный результат.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Продукты одного и того же проекта могут быть различны.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Например: эмблема, газета, альбом, мультимедийный продукт (видеофильм, видеоролик или веб-сайт), мероприятием (экскурсия, математический вечер, викторина, праздник )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200" y="4030328"/>
            <a:ext cx="4099454" cy="2460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255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3080" y="3080561"/>
            <a:ext cx="534992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 нашего мини-проекта – рецепт эликсира по шаблону</a:t>
            </a:r>
            <a:endParaRPr lang="ru-RU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" t="4429" r="9091" b="3993"/>
          <a:stretch/>
        </p:blipFill>
        <p:spPr bwMode="auto">
          <a:xfrm>
            <a:off x="6687402" y="353682"/>
            <a:ext cx="4681183" cy="6504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9183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31875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295400"/>
            <a:ext cx="10515600" cy="4881563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презентационных материалов;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презентация проекта;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изучение возможностей использования результатов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Картинки для презентации человечки веселые (43 фото) » Юмор, позитив и  много смешных картинок"/>
          <p:cNvPicPr/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0767" y="3251835"/>
            <a:ext cx="3606165" cy="36061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47456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43200" y="0"/>
            <a:ext cx="6441744" cy="981004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Гадание на чаинках</a:t>
            </a:r>
            <a:endParaRPr lang="ru-RU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7419" y="718770"/>
            <a:ext cx="12014581" cy="5336275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Чай заваривают в чашке и накрывают блюдем. После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снятия блюдца нужно внимательно рассмотреть поверхность напитка.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плавающих чаинок нет, значит, никаких заслуживающих внимания событий в ближайший период времени не предвидится.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Однако обратите внимание: не появились ли пузырьки в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чашке? Ведь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они предвещают деньги, и вы сможете решить некоторые материальные проблемы.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Соберите ложкой пузырьки и проглотите — и держите карман шире.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Когда же чаинки плавают на поверхности, то возможны варианты: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одна чаинка — сохранение достигнутых результатов, только надо придерживаться взятого курса;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две чаинки — грядут перемены, но чтобы все сложилось наилучшим образом, идите на компромиссы;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три чаинки — начатое дело завершится успешно;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четыре чаинки — вот-вот должен наступить творческий подъем;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пять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ищите на свою голову приключений, поживите хотя бы какое-то время размеренной жизнью;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шесть чаинок — все сложится неплохо, но не так, как вы предполагали;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семь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более — тут уже не чаинки надо считать, а сложенные их них фигуры оценивать.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общем, все просто: животные, которые вызывают у вас положительные эмоции, — к чему-то хорошему, привидятся другие представители фауны — готовьтесь к испытаниям на прочность, а транспортные средства намекают на возможные путешествия.</a:t>
            </a:r>
          </a:p>
        </p:txBody>
      </p:sp>
      <p:pic>
        <p:nvPicPr>
          <p:cNvPr id="3074" name="Picture 2" descr="https://mama-creative.ru/donng/gadanie_na_chae_i_chainkah_sposobi_kak_gadat_na_chae_tolkovanie_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23" r="17159"/>
          <a:stretch/>
        </p:blipFill>
        <p:spPr bwMode="auto">
          <a:xfrm>
            <a:off x="11027391" y="2251881"/>
            <a:ext cx="928048" cy="922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2347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5.infourok.ru/uploads/ex/08c6/0008cedd-6f15ce4c/img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161" y="851593"/>
            <a:ext cx="10309464" cy="5734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858963" y="159095"/>
            <a:ext cx="49438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Немного теории… </a:t>
            </a:r>
            <a:endParaRPr lang="ru-RU" sz="3600" i="1" dirty="0"/>
          </a:p>
        </p:txBody>
      </p:sp>
    </p:spTree>
    <p:extLst>
      <p:ext uri="{BB962C8B-B14F-4D97-AF65-F5344CB8AC3E}">
        <p14:creationId xmlns:p14="http://schemas.microsoft.com/office/powerpoint/2010/main" val="3319613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3200" y="365125"/>
            <a:ext cx="11794067" cy="14605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/>
            </a:r>
            <a:br>
              <a:rPr lang="ru-RU" dirty="0"/>
            </a:br>
            <a:r>
              <a:rPr lang="ru-RU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</a:t>
            </a:r>
            <a:r>
              <a:rPr lang="ru-RU" dirty="0"/>
              <a:t/>
            </a:r>
            <a:br>
              <a:rPr lang="ru-RU" dirty="0"/>
            </a:br>
            <a:r>
              <a:rPr lang="ru-RU" sz="2700" i="1" dirty="0"/>
              <a:t> </a:t>
            </a:r>
            <a:r>
              <a:rPr lang="ru-RU" sz="27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«Проблема – это то, что есть, но быть не должно, либо то чего нет, </a:t>
            </a:r>
            <a:br>
              <a:rPr lang="ru-RU" sz="27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 быть должно».</a:t>
            </a:r>
            <a:br>
              <a:rPr lang="ru-RU" sz="27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7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955799"/>
            <a:ext cx="10515600" cy="4221163"/>
          </a:xfrm>
        </p:spPr>
        <p:txBody>
          <a:bodyPr>
            <a:norm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является проблемой проекта?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-Это может быть любая реальная проблема обыденной жизни.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Каким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требованиям должна удовлетворять проблема?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проблема должна быть важной, интересной для учащихся.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при решении проблемы должны быть использованы интегрированные знания, исследовательские методы.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1768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355600" y="422805"/>
            <a:ext cx="11523133" cy="25114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800" b="1" dirty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Проблема нашего проекта:</a:t>
            </a:r>
          </a:p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  ли самостоятельно приготовить травяной чай,</a:t>
            </a:r>
          </a:p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который по вкусовым качествам и пользе не будет уступать чаям, приобретенным 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аптеке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AutoShape 2" descr="⬇ Скачать картинки Человечки с вопросом, стоковые фото Человечки с вопросом  в хорошем качестве |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1580" y="2677947"/>
            <a:ext cx="571500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678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94808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Проектирование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2444138"/>
              </p:ext>
            </p:extLst>
          </p:nvPr>
        </p:nvGraphicFramePr>
        <p:xfrm>
          <a:off x="442124" y="1386673"/>
          <a:ext cx="11354640" cy="52050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773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6773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1789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Подготовительный</a:t>
                      </a:r>
                      <a:r>
                        <a:rPr lang="ru-RU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этап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Планирование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833257">
                <a:tc>
                  <a:txBody>
                    <a:bodyPr/>
                    <a:lstStyle/>
                    <a:p>
                      <a:r>
                        <a:rPr lang="ru-RU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 Сформулировать тему проекта в соответствии с проблемой;</a:t>
                      </a:r>
                      <a:endParaRPr lang="ru-RU" sz="1800" b="0" i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2. Определить цели проекта</a:t>
                      </a:r>
                      <a:endParaRPr lang="ru-RU" sz="1800" b="0" i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3. Обозначить конечный продукт (презентация, стенгазета, буклет и т. д.)</a:t>
                      </a:r>
                      <a:endParaRPr lang="ru-RU" sz="1800" b="0" i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4. Выбрать тип проекта (например: исследовательский, практико-ориентированный, ролевой, игровой, творческий, информационный);</a:t>
                      </a:r>
                    </a:p>
                    <a:p>
                      <a:r>
                        <a:rPr lang="ru-RU" sz="18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При организации работы на этапе проектирования нужно:</a:t>
                      </a:r>
                      <a:endParaRPr lang="ru-RU" sz="1800" b="0" i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Определить возраст и количество  участников</a:t>
                      </a:r>
                      <a:endParaRPr lang="ru-RU" sz="1800" b="0" i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(проект может быть индивидуальным, парным или групповым);</a:t>
                      </a:r>
                      <a:endParaRPr lang="ru-RU" sz="1800" b="0" i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Определить степень самостоятельности выполнения проекта учащимися;</a:t>
                      </a:r>
                      <a:endParaRPr lang="ru-RU" sz="1800" b="0" i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Назначить сроки выполнения проекта  и соблюдать их;</a:t>
                      </a:r>
                      <a:endParaRPr lang="ru-RU" sz="1800" b="0" i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 планировании работы над проектом учащимся необходимо ответить на вопросы: </a:t>
                      </a:r>
                    </a:p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6477000" y="2472267"/>
            <a:ext cx="4817533" cy="376766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 проекта 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Почему?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 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Зачем мы это делаем?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  Что мы делаем?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и способы 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 Как мы это делаем?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имеющихся и недостающих ресурсов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уже есть в арсенале для выполнения проекта, а чего не хватает?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Сроки выполнения 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Когда мы делаем?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Конечный продукт 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В каком виде будем презентовать результат своего труда?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2901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9018" y="136478"/>
            <a:ext cx="10515600" cy="899118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6063" y="870282"/>
            <a:ext cx="10515600" cy="2241408"/>
          </a:xfrm>
        </p:spPr>
        <p:txBody>
          <a:bodyPr>
            <a:normAutofit fontScale="92500" lnSpcReduction="1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 – это создание результата, которого ранее не существовало, в заданный срок, задуманного качества, с использованием заранее оговоренных ресурсов.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- это то, что мы хотим получить при проведении исследования, некоторый «образ будущего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/>
              <a:t> 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0416" y="2822489"/>
            <a:ext cx="3479799" cy="2609849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0" y="2605634"/>
            <a:ext cx="893928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Формулировку цели лучше начинать с существительного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4877937" y="3268414"/>
            <a:ext cx="3092355" cy="358958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создание...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- развитие...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- разработка...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- изучение...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- определение...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- повышение...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- выявление...;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- установление...;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- обоснование...;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- уточнение...;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3734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965278" y="1418693"/>
            <a:ext cx="7478973" cy="1624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ts val="1000"/>
              </a:spcBef>
            </a:pP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Цель </a:t>
            </a: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нашего проекта: </a:t>
            </a:r>
            <a:endParaRPr lang="ru-RU" sz="3600" b="1" dirty="0" smtClean="0">
              <a:solidFill>
                <a:srgbClr val="C0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spcBef>
                <a:spcPts val="1000"/>
              </a:spcBef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разнообразия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растений, из которых можно приготовить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чай, </a:t>
            </a:r>
            <a:r>
              <a:rPr lang="ru-RU" sz="2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освоение методики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его изготовления.</a:t>
            </a:r>
          </a:p>
        </p:txBody>
      </p:sp>
    </p:spTree>
    <p:extLst>
      <p:ext uri="{BB962C8B-B14F-4D97-AF65-F5344CB8AC3E}">
        <p14:creationId xmlns:p14="http://schemas.microsoft.com/office/powerpoint/2010/main" val="4063277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31162"/>
          </a:xfrm>
        </p:spPr>
        <p:txBody>
          <a:bodyPr>
            <a:normAutofit/>
          </a:bodyPr>
          <a:lstStyle/>
          <a:p>
            <a:pPr algn="ctr">
              <a:lnSpc>
                <a:spcPct val="80000"/>
              </a:lnSpc>
              <a:spcBef>
                <a:spcPts val="1000"/>
              </a:spcBef>
            </a:pP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Задачи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31334" y="1481629"/>
            <a:ext cx="10515600" cy="4779963"/>
          </a:xfrm>
        </p:spPr>
        <p:txBody>
          <a:bodyPr>
            <a:normAutofit fontScale="92500" lnSpcReduction="1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исследования обычно начинаются с таких глаголов, как: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выяснить...;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изучить...;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провести...;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рассмотреть...;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найти...;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описать</a:t>
            </a:r>
          </a:p>
          <a:p>
            <a:pPr marL="0" indent="0">
              <a:buNone/>
            </a:pPr>
            <a:r>
              <a:rPr lang="ru-RU" sz="39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Наши </a:t>
            </a:r>
            <a:r>
              <a:rPr lang="ru-RU" sz="39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</a:p>
          <a:p>
            <a:pPr fontAlgn="base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Найти оптимальное сочетание лекарственных трав для создания чая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Изучить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пользу, полученного травяного сбора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человека.</a:t>
            </a:r>
          </a:p>
          <a:p>
            <a:pPr fontAlgn="base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для правильного употребления.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1333" y="2129120"/>
            <a:ext cx="2895601" cy="1847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481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89542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Поиск информации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54668"/>
            <a:ext cx="10515600" cy="4822295"/>
          </a:xfrm>
        </p:spPr>
        <p:txBody>
          <a:bodyPr>
            <a:normAutofit/>
          </a:bodyPr>
          <a:lstStyle/>
          <a:p>
            <a:r>
              <a:rPr lang="ru-RU" dirty="0"/>
              <a:t> 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Этот этап работы называется этапом реализации проекта.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Учащиеся  ищут информацию в различных источниках. Развиваются организационные , исследовательские умения, умение работать с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информацией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умение работать с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текстом.</a:t>
            </a:r>
          </a:p>
          <a:p>
            <a:pPr marL="0" indent="0" algn="just">
              <a:buNone/>
            </a:pP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Поиск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информации – источником информации в нашем случае являются Ваши знания и подсказки, приготовленные нашими учащимися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52932" y="3802248"/>
            <a:ext cx="2229818" cy="3055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761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435</TotalTime>
  <Words>382</Words>
  <Application>Microsoft Office PowerPoint</Application>
  <PresentationFormat>Произвольный</PresentationFormat>
  <Paragraphs>74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Мини-проект  «Эликсир жизни»</vt:lpstr>
      <vt:lpstr>Презентация PowerPoint</vt:lpstr>
      <vt:lpstr> Проблема  «Проблема – это то, что есть, но быть не должно, либо то чего нет,  но быть должно». </vt:lpstr>
      <vt:lpstr>Презентация PowerPoint</vt:lpstr>
      <vt:lpstr>Проектирование</vt:lpstr>
      <vt:lpstr>Цель проекта</vt:lpstr>
      <vt:lpstr>Презентация PowerPoint</vt:lpstr>
      <vt:lpstr>Задачи</vt:lpstr>
      <vt:lpstr>Поиск информации</vt:lpstr>
      <vt:lpstr>Презентация PowerPoint</vt:lpstr>
      <vt:lpstr>Продукт</vt:lpstr>
      <vt:lpstr>Презентация PowerPoint</vt:lpstr>
      <vt:lpstr>Презентация</vt:lpstr>
      <vt:lpstr>Гадание на чаинках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– это пять П</dc:title>
  <dc:creator>1-НСОШ</dc:creator>
  <cp:lastModifiedBy>История</cp:lastModifiedBy>
  <cp:revision>27</cp:revision>
  <dcterms:created xsi:type="dcterms:W3CDTF">2022-04-06T08:17:30Z</dcterms:created>
  <dcterms:modified xsi:type="dcterms:W3CDTF">2022-11-28T18:46:56Z</dcterms:modified>
</cp:coreProperties>
</file>