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7311558_25-p-fon-dlya-prezentatsii-shkola-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admin\Desktop\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500042"/>
            <a:ext cx="364333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1" y="642919"/>
            <a:ext cx="385765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Ипатова Юлия Николаевна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истории и обществознания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МБОУ «Кольчугинская школа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имени Авраамова Георгия Николаевича»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1613711664_5-p-uchebnii-fon-dlya-prezentatsi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0" y="-4929246"/>
            <a:ext cx="15240000" cy="1143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155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1617311600_30-p-fon-dlya-prezentatsii-shkola-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635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Информация об учителе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00108"/>
            <a:ext cx="728667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Ипатова Юлия Николаевна,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24.04.1980 г.р.  образование – высшее.</a:t>
            </a:r>
          </a:p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Окончила: </a:t>
            </a:r>
            <a:r>
              <a:rPr lang="ru-RU" sz="2400" b="1" dirty="0" smtClean="0"/>
              <a:t>Полтавский государственный университет им. В.Г.Короленко, 2006г.</a:t>
            </a:r>
            <a:endParaRPr lang="ru-RU" sz="2400" dirty="0" smtClean="0"/>
          </a:p>
          <a:p>
            <a:r>
              <a:rPr lang="ru-RU" sz="2400" b="1" dirty="0" smtClean="0"/>
              <a:t>Профессиональная переподготовка в ООО Учебный центр «Профессионал» по программе «История: теория и методика преподавания в образовательной организации», 2017г.</a:t>
            </a:r>
            <a:endParaRPr lang="ru-RU" sz="2400" dirty="0" smtClean="0"/>
          </a:p>
          <a:p>
            <a:r>
              <a:rPr lang="ru-RU" sz="2400" b="1" dirty="0" smtClean="0"/>
              <a:t>Специальность : «Педагогика и методика среднего образования. Украинский язык и литература»; учитель истории</a:t>
            </a:r>
          </a:p>
          <a:p>
            <a:endParaRPr lang="ru-RU" sz="2400" dirty="0" smtClean="0"/>
          </a:p>
          <a:p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1617311581_40-p-fon-dlya-prezentatsii-shkol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5011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Стаж работы по специальности: 2года  3мес.</a:t>
            </a:r>
          </a:p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Стаж работы: 18 лет 8 мес.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8501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367" name="Picture 7" descr="C:\Users\admin\Desktop\Школа\Документы\ФОТО\Мой 5-а\20190912_100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8001056" cy="489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dmin\Desktop\1617311558_25-p-fon-dlya-prezentatsii-shkola-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571480"/>
            <a:ext cx="54965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rgbClr val="008000"/>
                </a:solidFill>
                <a:latin typeface="Monotype Corsiva" pitchFamily="66" charset="0"/>
              </a:rPr>
              <a:t>Методическая проблема: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285992"/>
            <a:ext cx="61436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Активизация познавательной деятельности учащихся на уроках истории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1617311600_30-p-fon-dlya-prezentatsii-shkola-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714356"/>
            <a:ext cx="7929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Цель  моей педагогической деятельности: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428736"/>
            <a:ext cx="707236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/>
              <a:t>создать условия для развития компетентностей учащихся посредством внедрения в образовательный процесс педагогических технологий, основанных на личностно ориентированном обучении, а также формирующих универсальные учебные действия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1617311581_40-p-fon-dlya-prezentatsii-shkola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80010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В основе обучения  применяю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следующие педагогические технологии: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358246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FF0066"/>
                </a:solidFill>
                <a:latin typeface="Constantia" pitchFamily="18" charset="0"/>
              </a:rPr>
              <a:t>«технология интерактивного обучения»</a:t>
            </a:r>
            <a:r>
              <a:rPr lang="ru-RU" sz="2400" b="1" i="1" dirty="0" smtClean="0">
                <a:latin typeface="Constantia" pitchFamily="18" charset="0"/>
              </a:rPr>
              <a:t> -</a:t>
            </a:r>
            <a:r>
              <a:rPr lang="ru-RU" sz="2400" b="1" dirty="0" smtClean="0">
                <a:latin typeface="Constantia" pitchFamily="18" charset="0"/>
              </a:rPr>
              <a:t> обучение, погруженное в общение, основанное на взаимодействии, получении конкретного опыта, осмыслении его и применении на практике; </a:t>
            </a:r>
            <a:endParaRPr lang="ru-RU" sz="2400" b="1" i="1" dirty="0" smtClean="0"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FF0066"/>
                </a:solidFill>
                <a:latin typeface="Constantia" pitchFamily="18" charset="0"/>
              </a:rPr>
              <a:t>«технология проектного обучения»</a:t>
            </a:r>
            <a:r>
              <a:rPr lang="ru-RU" sz="2400" b="1" i="1" dirty="0" smtClean="0">
                <a:latin typeface="Constantia" pitchFamily="18" charset="0"/>
              </a:rPr>
              <a:t> - </a:t>
            </a:r>
            <a:r>
              <a:rPr lang="ru-RU" sz="2400" b="1" dirty="0" smtClean="0">
                <a:latin typeface="Constantia" pitchFamily="18" charset="0"/>
              </a:rPr>
              <a:t> создаю условия для реализации умений и компетентностей, связанных с планированием работы, разработкой поэтапной программы действий от замысла до готового продукта; </a:t>
            </a:r>
            <a:endParaRPr lang="ru-RU" sz="2400" b="1" i="1" dirty="0" smtClean="0">
              <a:latin typeface="Constant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FF0066"/>
                </a:solidFill>
                <a:latin typeface="Constantia" pitchFamily="18" charset="0"/>
              </a:rPr>
              <a:t>«технология развития критического мышления»</a:t>
            </a:r>
            <a:r>
              <a:rPr lang="ru-RU" sz="2400" b="1" i="1" dirty="0" smtClean="0">
                <a:latin typeface="Constantia" pitchFamily="18" charset="0"/>
              </a:rPr>
              <a:t> - </a:t>
            </a:r>
            <a:r>
              <a:rPr lang="ru-RU" sz="2400" b="1" dirty="0" smtClean="0">
                <a:latin typeface="Constantia" pitchFamily="18" charset="0"/>
              </a:rPr>
              <a:t>целевое назначение которой, в формировании таких гражданских умений и навыков, как  умение вырабатывать своё собственное мнение, осмыслить опыт, логично выстроить цепь доказательств, выразить себя.</a:t>
            </a:r>
            <a:endParaRPr lang="ru-RU" sz="2400" b="1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Школа\Документы\ФОТО\Мой 5-а\20200213_135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786314" cy="3214710"/>
          </a:xfrm>
          <a:prstGeom prst="rect">
            <a:avLst/>
          </a:prstGeom>
          <a:noFill/>
        </p:spPr>
      </p:pic>
      <p:pic>
        <p:nvPicPr>
          <p:cNvPr id="21507" name="Picture 3" descr="C:\Users\admin\Desktop\Школа\Документы\ФОТО\Мой 5-а\20200213_135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6190"/>
            <a:ext cx="4429124" cy="3071810"/>
          </a:xfrm>
          <a:prstGeom prst="rect">
            <a:avLst/>
          </a:prstGeom>
          <a:noFill/>
        </p:spPr>
      </p:pic>
      <p:pic>
        <p:nvPicPr>
          <p:cNvPr id="6" name="Рисунок 5" descr="C:\Users\admin\Desktop\IMG_20210209_0937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00438"/>
            <a:ext cx="4643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Users\admin\Desktop\Школа\Документы\Неделя истории и обществознания\20200213_124759_resiz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0"/>
            <a:ext cx="428624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1617311591_29-p-fon-dlya-prezentatsii-shkol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Результативность участия учащихся в предметных конкурсах, олимпиадах</a:t>
            </a:r>
            <a:endParaRPr lang="ru-RU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14488"/>
            <a:ext cx="807249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1. Призер муниципального этапа Республиканской олимпиады школьников по истории государства и права России 2021 году (призер) (Приказ УО от 17.11.2021 №900)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2. Призер муниципального этапа  всероссийской олимпиады школьников по праву в 2021/2022 учебном году (призер) (Приказ УО от 25.11.2021 № 922)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3. Призер муниципального этапа всероссийской олимпиады школьников по обществознанию в 2021/2022 учебном году (призер) (Приказ УО от 25.11.2021 № 923)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617311600_30-p-fon-dlya-prezentatsii-shkola-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85011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Общественная активность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285860"/>
            <a:ext cx="707236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Руководитель школьного методического объединения учителей гуманитарного цикла. Приказ № 282 от 20.08.2021 «О назначении руководителей школьных методических объединений и организацию их работы»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359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пр</cp:lastModifiedBy>
  <cp:revision>39</cp:revision>
  <dcterms:created xsi:type="dcterms:W3CDTF">2022-02-21T18:32:40Z</dcterms:created>
  <dcterms:modified xsi:type="dcterms:W3CDTF">2022-02-25T02:19:40Z</dcterms:modified>
</cp:coreProperties>
</file>