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9" r:id="rId1"/>
    <p:sldMasterId id="2147483730" r:id="rId2"/>
    <p:sldMasterId id="2147483731" r:id="rId3"/>
  </p:sldMasterIdLst>
  <p:notesMasterIdLst>
    <p:notesMasterId r:id="rId34"/>
  </p:notesMasterIdLst>
  <p:sldIdLst>
    <p:sldId id="256" r:id="rId4"/>
    <p:sldId id="271" r:id="rId5"/>
    <p:sldId id="272" r:id="rId6"/>
    <p:sldId id="274" r:id="rId7"/>
    <p:sldId id="291" r:id="rId8"/>
    <p:sldId id="296" r:id="rId9"/>
    <p:sldId id="292" r:id="rId10"/>
    <p:sldId id="290" r:id="rId11"/>
    <p:sldId id="275" r:id="rId12"/>
    <p:sldId id="286" r:id="rId13"/>
    <p:sldId id="288" r:id="rId14"/>
    <p:sldId id="287" r:id="rId15"/>
    <p:sldId id="284" r:id="rId16"/>
    <p:sldId id="285" r:id="rId17"/>
    <p:sldId id="276" r:id="rId18"/>
    <p:sldId id="277" r:id="rId19"/>
    <p:sldId id="278" r:id="rId20"/>
    <p:sldId id="294" r:id="rId21"/>
    <p:sldId id="295" r:id="rId22"/>
    <p:sldId id="279" r:id="rId23"/>
    <p:sldId id="280" r:id="rId24"/>
    <p:sldId id="281" r:id="rId25"/>
    <p:sldId id="289" r:id="rId26"/>
    <p:sldId id="282" r:id="rId27"/>
    <p:sldId id="293" r:id="rId28"/>
    <p:sldId id="269" r:id="rId29"/>
    <p:sldId id="260" r:id="rId30"/>
    <p:sldId id="267" r:id="rId31"/>
    <p:sldId id="265" r:id="rId32"/>
    <p:sldId id="268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27">
          <p15:clr>
            <a:srgbClr val="747775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30" y="91"/>
      </p:cViewPr>
      <p:guideLst>
        <p:guide orient="horz" pos="112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565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345089da6f7_1_3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g345089da6f7_1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5220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27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75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081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977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431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184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345089da6f7_1_3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g345089da6f7_1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6791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345089da6f7_1_4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g345089da6f7_1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5693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345089da6f7_1_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5" name="Google Shape;975;g345089da6f7_1_9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g345089da6f7_1_9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116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345089da6f7_1_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8" name="Google Shape;958;g345089da6f7_1_8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g345089da6f7_1_8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332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3380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345089da6f7_1_9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g345089da6f7_1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36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442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178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9300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458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831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9107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80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_1">
  <p:cSld name="Титульный слайд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234423" y="1307241"/>
            <a:ext cx="5308344" cy="179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234423" y="3240751"/>
            <a:ext cx="4387453" cy="77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4">
  <p:cSld name="Текстовый слайд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1"/>
          </p:nvPr>
        </p:nvSpPr>
        <p:spPr>
          <a:xfrm>
            <a:off x="236583" y="2835368"/>
            <a:ext cx="2795939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2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3"/>
          </p:nvPr>
        </p:nvSpPr>
        <p:spPr>
          <a:xfrm>
            <a:off x="236583" y="3247160"/>
            <a:ext cx="2795939" cy="167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4"/>
          </p:nvPr>
        </p:nvSpPr>
        <p:spPr>
          <a:xfrm>
            <a:off x="3178645" y="2835368"/>
            <a:ext cx="2797102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5"/>
          </p:nvPr>
        </p:nvSpPr>
        <p:spPr>
          <a:xfrm>
            <a:off x="3178645" y="3247160"/>
            <a:ext cx="2797102" cy="167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6"/>
          </p:nvPr>
        </p:nvSpPr>
        <p:spPr>
          <a:xfrm>
            <a:off x="6138174" y="2835368"/>
            <a:ext cx="2797102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7"/>
          </p:nvPr>
        </p:nvSpPr>
        <p:spPr>
          <a:xfrm>
            <a:off x="6138174" y="3247160"/>
            <a:ext cx="2797102" cy="167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8"/>
          </p:nvPr>
        </p:nvSpPr>
        <p:spPr>
          <a:xfrm>
            <a:off x="234423" y="214238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9"/>
          </p:nvPr>
        </p:nvSpPr>
        <p:spPr>
          <a:xfrm>
            <a:off x="3167844" y="214238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3"/>
          </p:nvPr>
        </p:nvSpPr>
        <p:spPr>
          <a:xfrm>
            <a:off x="6084168" y="214238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_1">
  <p:cSld name="Содержание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234423" y="2543648"/>
            <a:ext cx="2069437" cy="51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2"/>
          </p:nvPr>
        </p:nvSpPr>
        <p:spPr>
          <a:xfrm>
            <a:off x="2448985" y="2544439"/>
            <a:ext cx="2069437" cy="51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3"/>
          </p:nvPr>
        </p:nvSpPr>
        <p:spPr>
          <a:xfrm>
            <a:off x="4636163" y="2544439"/>
            <a:ext cx="2069437" cy="51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4"/>
          </p:nvPr>
        </p:nvSpPr>
        <p:spPr>
          <a:xfrm>
            <a:off x="6849535" y="2544439"/>
            <a:ext cx="2069437" cy="51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5"/>
          </p:nvPr>
        </p:nvSpPr>
        <p:spPr>
          <a:xfrm>
            <a:off x="234900" y="3136201"/>
            <a:ext cx="2069437" cy="128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6"/>
          </p:nvPr>
        </p:nvSpPr>
        <p:spPr>
          <a:xfrm>
            <a:off x="234423" y="1611197"/>
            <a:ext cx="2069437" cy="84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7"/>
          </p:nvPr>
        </p:nvSpPr>
        <p:spPr>
          <a:xfrm>
            <a:off x="2448985" y="1611197"/>
            <a:ext cx="2069437" cy="84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8"/>
          </p:nvPr>
        </p:nvSpPr>
        <p:spPr>
          <a:xfrm>
            <a:off x="4638425" y="1611197"/>
            <a:ext cx="2069437" cy="84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9"/>
          </p:nvPr>
        </p:nvSpPr>
        <p:spPr>
          <a:xfrm>
            <a:off x="6849535" y="1611197"/>
            <a:ext cx="2069437" cy="84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3"/>
          </p:nvPr>
        </p:nvSpPr>
        <p:spPr>
          <a:xfrm>
            <a:off x="2448985" y="3136202"/>
            <a:ext cx="2069437" cy="128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4"/>
          </p:nvPr>
        </p:nvSpPr>
        <p:spPr>
          <a:xfrm>
            <a:off x="4637485" y="3136202"/>
            <a:ext cx="2069437" cy="128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5"/>
          </p:nvPr>
        </p:nvSpPr>
        <p:spPr>
          <a:xfrm>
            <a:off x="6849535" y="3136202"/>
            <a:ext cx="2069437" cy="128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7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ключительный">
  <p:cSld name="Заключительный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234423" y="1307242"/>
            <a:ext cx="5308344" cy="1264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225029" y="4326538"/>
            <a:ext cx="3537477" cy="59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_3">
  <p:cSld name="Содержание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1"/>
          </p:nvPr>
        </p:nvSpPr>
        <p:spPr>
          <a:xfrm>
            <a:off x="990470" y="1737136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2"/>
          </p:nvPr>
        </p:nvSpPr>
        <p:spPr>
          <a:xfrm>
            <a:off x="234423" y="1737136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3"/>
          </p:nvPr>
        </p:nvSpPr>
        <p:spPr>
          <a:xfrm>
            <a:off x="990470" y="2505898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4"/>
          </p:nvPr>
        </p:nvSpPr>
        <p:spPr>
          <a:xfrm>
            <a:off x="234423" y="2505898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5"/>
          </p:nvPr>
        </p:nvSpPr>
        <p:spPr>
          <a:xfrm>
            <a:off x="992629" y="3267362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6"/>
          </p:nvPr>
        </p:nvSpPr>
        <p:spPr>
          <a:xfrm>
            <a:off x="236583" y="326736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body" idx="7"/>
          </p:nvPr>
        </p:nvSpPr>
        <p:spPr>
          <a:xfrm>
            <a:off x="992629" y="4027725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8"/>
          </p:nvPr>
        </p:nvSpPr>
        <p:spPr>
          <a:xfrm>
            <a:off x="236583" y="4027725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9"/>
          </p:nvPr>
        </p:nvSpPr>
        <p:spPr>
          <a:xfrm>
            <a:off x="5382090" y="1737136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13"/>
          </p:nvPr>
        </p:nvSpPr>
        <p:spPr>
          <a:xfrm>
            <a:off x="4626044" y="1737136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4"/>
          </p:nvPr>
        </p:nvSpPr>
        <p:spPr>
          <a:xfrm>
            <a:off x="5382090" y="2505898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5"/>
          </p:nvPr>
        </p:nvSpPr>
        <p:spPr>
          <a:xfrm>
            <a:off x="4626044" y="2505898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16"/>
          </p:nvPr>
        </p:nvSpPr>
        <p:spPr>
          <a:xfrm>
            <a:off x="5384250" y="3267362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7"/>
          </p:nvPr>
        </p:nvSpPr>
        <p:spPr>
          <a:xfrm>
            <a:off x="4628204" y="326736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8"/>
          </p:nvPr>
        </p:nvSpPr>
        <p:spPr>
          <a:xfrm>
            <a:off x="5384250" y="4027725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19"/>
          </p:nvPr>
        </p:nvSpPr>
        <p:spPr>
          <a:xfrm>
            <a:off x="4628204" y="4027725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_4">
  <p:cSld name="Содержание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4284000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1"/>
          </p:nvPr>
        </p:nvSpPr>
        <p:spPr>
          <a:xfrm>
            <a:off x="990470" y="1737136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2"/>
          </p:nvPr>
        </p:nvSpPr>
        <p:spPr>
          <a:xfrm>
            <a:off x="234423" y="1737136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3"/>
          </p:nvPr>
        </p:nvSpPr>
        <p:spPr>
          <a:xfrm>
            <a:off x="990470" y="2505898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4"/>
          </p:nvPr>
        </p:nvSpPr>
        <p:spPr>
          <a:xfrm>
            <a:off x="234423" y="2505898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5"/>
          </p:nvPr>
        </p:nvSpPr>
        <p:spPr>
          <a:xfrm>
            <a:off x="992629" y="3267362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6"/>
          </p:nvPr>
        </p:nvSpPr>
        <p:spPr>
          <a:xfrm>
            <a:off x="236583" y="326736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body" idx="7"/>
          </p:nvPr>
        </p:nvSpPr>
        <p:spPr>
          <a:xfrm>
            <a:off x="992629" y="4027725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body" idx="8"/>
          </p:nvPr>
        </p:nvSpPr>
        <p:spPr>
          <a:xfrm>
            <a:off x="236583" y="4027725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1">
  <p:cSld name="Текстовый слайд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4403062" cy="72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>
            <a:off x="234900" y="1680694"/>
            <a:ext cx="4412456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2"/>
          </p:nvPr>
        </p:nvSpPr>
        <p:spPr>
          <a:xfrm>
            <a:off x="234900" y="2460812"/>
            <a:ext cx="4412456" cy="152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3"/>
          </p:nvPr>
        </p:nvSpPr>
        <p:spPr>
          <a:xfrm>
            <a:off x="234900" y="4224867"/>
            <a:ext cx="4412456" cy="695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3">
  <p:cSld name="Текстовый слайд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body" idx="1"/>
          </p:nvPr>
        </p:nvSpPr>
        <p:spPr>
          <a:xfrm>
            <a:off x="236583" y="2159959"/>
            <a:ext cx="2795939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2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body" idx="3"/>
          </p:nvPr>
        </p:nvSpPr>
        <p:spPr>
          <a:xfrm>
            <a:off x="236583" y="2571750"/>
            <a:ext cx="2795939" cy="147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body" idx="4"/>
          </p:nvPr>
        </p:nvSpPr>
        <p:spPr>
          <a:xfrm>
            <a:off x="236583" y="4042755"/>
            <a:ext cx="2795939" cy="48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body" idx="5"/>
          </p:nvPr>
        </p:nvSpPr>
        <p:spPr>
          <a:xfrm>
            <a:off x="3178645" y="2159959"/>
            <a:ext cx="2797102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body" idx="6"/>
          </p:nvPr>
        </p:nvSpPr>
        <p:spPr>
          <a:xfrm>
            <a:off x="3178645" y="2571750"/>
            <a:ext cx="2797102" cy="147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body" idx="7"/>
          </p:nvPr>
        </p:nvSpPr>
        <p:spPr>
          <a:xfrm>
            <a:off x="3178645" y="4042755"/>
            <a:ext cx="2797102" cy="48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8"/>
          </p:nvPr>
        </p:nvSpPr>
        <p:spPr>
          <a:xfrm>
            <a:off x="6138174" y="2159959"/>
            <a:ext cx="2797102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9"/>
          </p:nvPr>
        </p:nvSpPr>
        <p:spPr>
          <a:xfrm>
            <a:off x="6138174" y="2571750"/>
            <a:ext cx="2797102" cy="147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body" idx="13"/>
          </p:nvPr>
        </p:nvSpPr>
        <p:spPr>
          <a:xfrm>
            <a:off x="6138174" y="4042755"/>
            <a:ext cx="2797102" cy="48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5">
  <p:cSld name="Текстовый слайд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/>
          <p:nvPr/>
        </p:nvSpPr>
        <p:spPr>
          <a:xfrm>
            <a:off x="6094810" y="2057400"/>
            <a:ext cx="2824163" cy="2863454"/>
          </a:xfrm>
          <a:prstGeom prst="roundRect">
            <a:avLst>
              <a:gd name="adj" fmla="val 305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236583" y="2835368"/>
            <a:ext cx="2795939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26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body" idx="2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body" idx="3"/>
          </p:nvPr>
        </p:nvSpPr>
        <p:spPr>
          <a:xfrm>
            <a:off x="236583" y="3247160"/>
            <a:ext cx="2795939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26"/>
          <p:cNvSpPr txBox="1">
            <a:spLocks noGrp="1"/>
          </p:cNvSpPr>
          <p:nvPr>
            <p:ph type="body" idx="4"/>
          </p:nvPr>
        </p:nvSpPr>
        <p:spPr>
          <a:xfrm>
            <a:off x="3178645" y="2835368"/>
            <a:ext cx="2797102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body" idx="5"/>
          </p:nvPr>
        </p:nvSpPr>
        <p:spPr>
          <a:xfrm>
            <a:off x="3178645" y="3247160"/>
            <a:ext cx="2797102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body" idx="6"/>
          </p:nvPr>
        </p:nvSpPr>
        <p:spPr>
          <a:xfrm>
            <a:off x="6292891" y="2835368"/>
            <a:ext cx="2456254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body" idx="7"/>
          </p:nvPr>
        </p:nvSpPr>
        <p:spPr>
          <a:xfrm>
            <a:off x="6292891" y="3247160"/>
            <a:ext cx="2456254" cy="151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body" idx="8"/>
          </p:nvPr>
        </p:nvSpPr>
        <p:spPr>
          <a:xfrm>
            <a:off x="234423" y="214238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body" idx="9"/>
          </p:nvPr>
        </p:nvSpPr>
        <p:spPr>
          <a:xfrm>
            <a:off x="3167844" y="214238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body" idx="13"/>
          </p:nvPr>
        </p:nvSpPr>
        <p:spPr>
          <a:xfrm>
            <a:off x="6292892" y="214238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30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екстовый слайд_6">
  <p:cSld name="1_Текстовый слайд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>
            <a:off x="234900" y="2057400"/>
            <a:ext cx="4185000" cy="1287780"/>
          </a:xfrm>
          <a:prstGeom prst="roundRect">
            <a:avLst>
              <a:gd name="adj" fmla="val 831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body" idx="1"/>
          </p:nvPr>
        </p:nvSpPr>
        <p:spPr>
          <a:xfrm>
            <a:off x="234899" y="2057400"/>
            <a:ext cx="4185000" cy="41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body" idx="2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body" idx="3"/>
          </p:nvPr>
        </p:nvSpPr>
        <p:spPr>
          <a:xfrm>
            <a:off x="236582" y="2474530"/>
            <a:ext cx="4185000" cy="76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27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27"/>
          <p:cNvSpPr/>
          <p:nvPr/>
        </p:nvSpPr>
        <p:spPr>
          <a:xfrm>
            <a:off x="4734018" y="2057400"/>
            <a:ext cx="4185000" cy="1184564"/>
          </a:xfrm>
          <a:prstGeom prst="roundRect">
            <a:avLst>
              <a:gd name="adj" fmla="val 831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7"/>
          <p:cNvSpPr txBox="1">
            <a:spLocks noGrp="1"/>
          </p:cNvSpPr>
          <p:nvPr>
            <p:ph type="body" idx="4"/>
          </p:nvPr>
        </p:nvSpPr>
        <p:spPr>
          <a:xfrm>
            <a:off x="4734017" y="2057400"/>
            <a:ext cx="4185000" cy="41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body" idx="5"/>
          </p:nvPr>
        </p:nvSpPr>
        <p:spPr>
          <a:xfrm>
            <a:off x="4735700" y="2474530"/>
            <a:ext cx="4185000" cy="76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27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27"/>
          <p:cNvSpPr/>
          <p:nvPr/>
        </p:nvSpPr>
        <p:spPr>
          <a:xfrm>
            <a:off x="234900" y="3489852"/>
            <a:ext cx="4185000" cy="1184564"/>
          </a:xfrm>
          <a:prstGeom prst="roundRect">
            <a:avLst>
              <a:gd name="adj" fmla="val 831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7"/>
          <p:cNvSpPr txBox="1">
            <a:spLocks noGrp="1"/>
          </p:cNvSpPr>
          <p:nvPr>
            <p:ph type="body" idx="6"/>
          </p:nvPr>
        </p:nvSpPr>
        <p:spPr>
          <a:xfrm>
            <a:off x="234899" y="3489852"/>
            <a:ext cx="4185000" cy="41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7"/>
          </p:nvPr>
        </p:nvSpPr>
        <p:spPr>
          <a:xfrm>
            <a:off x="236582" y="3906982"/>
            <a:ext cx="4185000" cy="76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27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27"/>
          <p:cNvSpPr/>
          <p:nvPr/>
        </p:nvSpPr>
        <p:spPr>
          <a:xfrm>
            <a:off x="4734018" y="3489852"/>
            <a:ext cx="4185000" cy="1184564"/>
          </a:xfrm>
          <a:prstGeom prst="roundRect">
            <a:avLst>
              <a:gd name="adj" fmla="val 831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7"/>
          <p:cNvSpPr txBox="1">
            <a:spLocks noGrp="1"/>
          </p:cNvSpPr>
          <p:nvPr>
            <p:ph type="body" idx="8"/>
          </p:nvPr>
        </p:nvSpPr>
        <p:spPr>
          <a:xfrm>
            <a:off x="4734017" y="3489852"/>
            <a:ext cx="4185000" cy="41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body" idx="9"/>
          </p:nvPr>
        </p:nvSpPr>
        <p:spPr>
          <a:xfrm>
            <a:off x="4735700" y="3906982"/>
            <a:ext cx="4185000" cy="76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27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30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7">
  <p:cSld name="Текстовый слайд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body" idx="1"/>
          </p:nvPr>
        </p:nvSpPr>
        <p:spPr>
          <a:xfrm>
            <a:off x="236583" y="2159959"/>
            <a:ext cx="4185000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body" idx="2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body" idx="3"/>
          </p:nvPr>
        </p:nvSpPr>
        <p:spPr>
          <a:xfrm>
            <a:off x="236583" y="2571750"/>
            <a:ext cx="4185000" cy="114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body" idx="4"/>
          </p:nvPr>
        </p:nvSpPr>
        <p:spPr>
          <a:xfrm>
            <a:off x="4734018" y="2159959"/>
            <a:ext cx="4185000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28"/>
          <p:cNvSpPr txBox="1">
            <a:spLocks noGrp="1"/>
          </p:cNvSpPr>
          <p:nvPr>
            <p:ph type="body" idx="5"/>
          </p:nvPr>
        </p:nvSpPr>
        <p:spPr>
          <a:xfrm>
            <a:off x="4734018" y="2571750"/>
            <a:ext cx="4185000" cy="114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28"/>
          <p:cNvSpPr/>
          <p:nvPr/>
        </p:nvSpPr>
        <p:spPr>
          <a:xfrm>
            <a:off x="229964" y="3938154"/>
            <a:ext cx="8683200" cy="734400"/>
          </a:xfrm>
          <a:prstGeom prst="roundRect">
            <a:avLst>
              <a:gd name="adj" fmla="val 1114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8"/>
          <p:cNvSpPr txBox="1">
            <a:spLocks noGrp="1"/>
          </p:cNvSpPr>
          <p:nvPr>
            <p:ph type="body" idx="6"/>
          </p:nvPr>
        </p:nvSpPr>
        <p:spPr>
          <a:xfrm>
            <a:off x="229964" y="3938154"/>
            <a:ext cx="86832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62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3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8">
  <p:cSld name="Текстовый слайд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body" idx="1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29"/>
          <p:cNvSpPr/>
          <p:nvPr/>
        </p:nvSpPr>
        <p:spPr>
          <a:xfrm>
            <a:off x="229964" y="2057401"/>
            <a:ext cx="2802559" cy="2483426"/>
          </a:xfrm>
          <a:prstGeom prst="roundRect">
            <a:avLst>
              <a:gd name="adj" fmla="val 452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9"/>
          <p:cNvSpPr txBox="1">
            <a:spLocks noGrp="1"/>
          </p:cNvSpPr>
          <p:nvPr>
            <p:ph type="body" idx="2"/>
          </p:nvPr>
        </p:nvSpPr>
        <p:spPr>
          <a:xfrm>
            <a:off x="234899" y="2057400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body" idx="3"/>
          </p:nvPr>
        </p:nvSpPr>
        <p:spPr>
          <a:xfrm>
            <a:off x="229964" y="2483427"/>
            <a:ext cx="2802559" cy="204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81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29"/>
          <p:cNvSpPr/>
          <p:nvPr/>
        </p:nvSpPr>
        <p:spPr>
          <a:xfrm>
            <a:off x="3167844" y="2057401"/>
            <a:ext cx="2802559" cy="2483426"/>
          </a:xfrm>
          <a:prstGeom prst="roundRect">
            <a:avLst>
              <a:gd name="adj" fmla="val 452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9"/>
          <p:cNvSpPr txBox="1">
            <a:spLocks noGrp="1"/>
          </p:cNvSpPr>
          <p:nvPr>
            <p:ph type="body" idx="4"/>
          </p:nvPr>
        </p:nvSpPr>
        <p:spPr>
          <a:xfrm>
            <a:off x="3172780" y="2057400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29"/>
          <p:cNvSpPr txBox="1">
            <a:spLocks noGrp="1"/>
          </p:cNvSpPr>
          <p:nvPr>
            <p:ph type="body" idx="5"/>
          </p:nvPr>
        </p:nvSpPr>
        <p:spPr>
          <a:xfrm>
            <a:off x="3167844" y="2483427"/>
            <a:ext cx="2802559" cy="204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81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29"/>
          <p:cNvSpPr/>
          <p:nvPr/>
        </p:nvSpPr>
        <p:spPr>
          <a:xfrm>
            <a:off x="6138174" y="2057401"/>
            <a:ext cx="2802559" cy="2483426"/>
          </a:xfrm>
          <a:prstGeom prst="roundRect">
            <a:avLst>
              <a:gd name="adj" fmla="val 452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9"/>
          <p:cNvSpPr txBox="1">
            <a:spLocks noGrp="1"/>
          </p:cNvSpPr>
          <p:nvPr>
            <p:ph type="body" idx="6"/>
          </p:nvPr>
        </p:nvSpPr>
        <p:spPr>
          <a:xfrm>
            <a:off x="6143110" y="2057400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body" idx="7"/>
          </p:nvPr>
        </p:nvSpPr>
        <p:spPr>
          <a:xfrm>
            <a:off x="6138174" y="2483427"/>
            <a:ext cx="2802559" cy="204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81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9">
  <p:cSld name="Текстовый слайд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31" name="Google Shape;231;p30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32" name="Google Shape;232;p30"/>
          <p:cNvSpPr txBox="1">
            <a:spLocks noGrp="1"/>
          </p:cNvSpPr>
          <p:nvPr>
            <p:ph type="body" idx="1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30"/>
          <p:cNvSpPr/>
          <p:nvPr/>
        </p:nvSpPr>
        <p:spPr>
          <a:xfrm>
            <a:off x="229964" y="2057401"/>
            <a:ext cx="2802559" cy="1298863"/>
          </a:xfrm>
          <a:prstGeom prst="roundRect">
            <a:avLst>
              <a:gd name="adj" fmla="val 913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0"/>
          <p:cNvSpPr txBox="1">
            <a:spLocks noGrp="1"/>
          </p:cNvSpPr>
          <p:nvPr>
            <p:ph type="body" idx="2"/>
          </p:nvPr>
        </p:nvSpPr>
        <p:spPr>
          <a:xfrm>
            <a:off x="234899" y="2057400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30"/>
          <p:cNvSpPr txBox="1">
            <a:spLocks noGrp="1"/>
          </p:cNvSpPr>
          <p:nvPr>
            <p:ph type="body" idx="3"/>
          </p:nvPr>
        </p:nvSpPr>
        <p:spPr>
          <a:xfrm>
            <a:off x="229964" y="2472479"/>
            <a:ext cx="2802559" cy="87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30"/>
          <p:cNvSpPr/>
          <p:nvPr/>
        </p:nvSpPr>
        <p:spPr>
          <a:xfrm>
            <a:off x="229964" y="3543858"/>
            <a:ext cx="2802559" cy="1298863"/>
          </a:xfrm>
          <a:prstGeom prst="roundRect">
            <a:avLst>
              <a:gd name="adj" fmla="val 913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0"/>
          <p:cNvSpPr txBox="1">
            <a:spLocks noGrp="1"/>
          </p:cNvSpPr>
          <p:nvPr>
            <p:ph type="body" idx="4"/>
          </p:nvPr>
        </p:nvSpPr>
        <p:spPr>
          <a:xfrm>
            <a:off x="234899" y="3543857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30"/>
          <p:cNvSpPr txBox="1">
            <a:spLocks noGrp="1"/>
          </p:cNvSpPr>
          <p:nvPr>
            <p:ph type="body" idx="5"/>
          </p:nvPr>
        </p:nvSpPr>
        <p:spPr>
          <a:xfrm>
            <a:off x="229964" y="3958937"/>
            <a:ext cx="2802559" cy="87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30"/>
          <p:cNvSpPr/>
          <p:nvPr/>
        </p:nvSpPr>
        <p:spPr>
          <a:xfrm>
            <a:off x="3167844" y="2057401"/>
            <a:ext cx="2802559" cy="1298863"/>
          </a:xfrm>
          <a:prstGeom prst="roundRect">
            <a:avLst>
              <a:gd name="adj" fmla="val 913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0"/>
          <p:cNvSpPr txBox="1">
            <a:spLocks noGrp="1"/>
          </p:cNvSpPr>
          <p:nvPr>
            <p:ph type="body" idx="6"/>
          </p:nvPr>
        </p:nvSpPr>
        <p:spPr>
          <a:xfrm>
            <a:off x="3172780" y="2057400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30"/>
          <p:cNvSpPr txBox="1">
            <a:spLocks noGrp="1"/>
          </p:cNvSpPr>
          <p:nvPr>
            <p:ph type="body" idx="7"/>
          </p:nvPr>
        </p:nvSpPr>
        <p:spPr>
          <a:xfrm>
            <a:off x="3167844" y="2472479"/>
            <a:ext cx="2802559" cy="87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30"/>
          <p:cNvSpPr/>
          <p:nvPr/>
        </p:nvSpPr>
        <p:spPr>
          <a:xfrm>
            <a:off x="3167844" y="3543858"/>
            <a:ext cx="2802559" cy="1298863"/>
          </a:xfrm>
          <a:prstGeom prst="roundRect">
            <a:avLst>
              <a:gd name="adj" fmla="val 913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0"/>
          <p:cNvSpPr txBox="1">
            <a:spLocks noGrp="1"/>
          </p:cNvSpPr>
          <p:nvPr>
            <p:ph type="body" idx="8"/>
          </p:nvPr>
        </p:nvSpPr>
        <p:spPr>
          <a:xfrm>
            <a:off x="3172780" y="3543857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30"/>
          <p:cNvSpPr txBox="1">
            <a:spLocks noGrp="1"/>
          </p:cNvSpPr>
          <p:nvPr>
            <p:ph type="body" idx="9"/>
          </p:nvPr>
        </p:nvSpPr>
        <p:spPr>
          <a:xfrm>
            <a:off x="3167844" y="3958937"/>
            <a:ext cx="2802559" cy="87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30"/>
          <p:cNvSpPr/>
          <p:nvPr/>
        </p:nvSpPr>
        <p:spPr>
          <a:xfrm>
            <a:off x="6117392" y="2057401"/>
            <a:ext cx="2802559" cy="1298863"/>
          </a:xfrm>
          <a:prstGeom prst="roundRect">
            <a:avLst>
              <a:gd name="adj" fmla="val 913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0"/>
          <p:cNvSpPr txBox="1">
            <a:spLocks noGrp="1"/>
          </p:cNvSpPr>
          <p:nvPr>
            <p:ph type="body" idx="13"/>
          </p:nvPr>
        </p:nvSpPr>
        <p:spPr>
          <a:xfrm>
            <a:off x="6122327" y="2057400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30"/>
          <p:cNvSpPr txBox="1">
            <a:spLocks noGrp="1"/>
          </p:cNvSpPr>
          <p:nvPr>
            <p:ph type="body" idx="14"/>
          </p:nvPr>
        </p:nvSpPr>
        <p:spPr>
          <a:xfrm>
            <a:off x="6117392" y="2472479"/>
            <a:ext cx="2802559" cy="87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30"/>
          <p:cNvSpPr/>
          <p:nvPr/>
        </p:nvSpPr>
        <p:spPr>
          <a:xfrm>
            <a:off x="6117392" y="3543858"/>
            <a:ext cx="2802559" cy="1298863"/>
          </a:xfrm>
          <a:prstGeom prst="roundRect">
            <a:avLst>
              <a:gd name="adj" fmla="val 913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0"/>
          <p:cNvSpPr txBox="1">
            <a:spLocks noGrp="1"/>
          </p:cNvSpPr>
          <p:nvPr>
            <p:ph type="body" idx="15"/>
          </p:nvPr>
        </p:nvSpPr>
        <p:spPr>
          <a:xfrm>
            <a:off x="6122327" y="3543857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Google Shape;250;p30"/>
          <p:cNvSpPr txBox="1">
            <a:spLocks noGrp="1"/>
          </p:cNvSpPr>
          <p:nvPr>
            <p:ph type="body" idx="16"/>
          </p:nvPr>
        </p:nvSpPr>
        <p:spPr>
          <a:xfrm>
            <a:off x="6117392" y="3958937"/>
            <a:ext cx="2802559" cy="87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уллиты_1">
  <p:cSld name="Буллиты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>
            <a:spLocks noGrp="1"/>
          </p:cNvSpPr>
          <p:nvPr>
            <p:ph type="body" idx="1"/>
          </p:nvPr>
        </p:nvSpPr>
        <p:spPr>
          <a:xfrm>
            <a:off x="845344" y="2176910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31"/>
          <p:cNvSpPr txBox="1">
            <a:spLocks noGrp="1"/>
          </p:cNvSpPr>
          <p:nvPr>
            <p:ph type="body" idx="2"/>
          </p:nvPr>
        </p:nvSpPr>
        <p:spPr>
          <a:xfrm>
            <a:off x="845344" y="2919658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31"/>
          <p:cNvSpPr txBox="1">
            <a:spLocks noGrp="1"/>
          </p:cNvSpPr>
          <p:nvPr>
            <p:ph type="body" idx="3"/>
          </p:nvPr>
        </p:nvSpPr>
        <p:spPr>
          <a:xfrm>
            <a:off x="847504" y="3662405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31"/>
          <p:cNvSpPr txBox="1">
            <a:spLocks noGrp="1"/>
          </p:cNvSpPr>
          <p:nvPr>
            <p:ph type="body" idx="4"/>
          </p:nvPr>
        </p:nvSpPr>
        <p:spPr>
          <a:xfrm>
            <a:off x="847504" y="4405154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31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57" name="Google Shape;257;p31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4403062" cy="72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58" name="Google Shape;258;p31"/>
          <p:cNvSpPr txBox="1">
            <a:spLocks noGrp="1"/>
          </p:cNvSpPr>
          <p:nvPr>
            <p:ph type="body" idx="5"/>
          </p:nvPr>
        </p:nvSpPr>
        <p:spPr>
          <a:xfrm>
            <a:off x="234900" y="1680694"/>
            <a:ext cx="4412456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59" name="Google Shape;25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2251134"/>
            <a:ext cx="367253" cy="36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3006078"/>
            <a:ext cx="367253" cy="36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3761022"/>
            <a:ext cx="367253" cy="36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4515966"/>
            <a:ext cx="367253" cy="367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3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уллиты_2">
  <p:cSld name="Буллиты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>
            <a:spLocks noGrp="1"/>
          </p:cNvSpPr>
          <p:nvPr>
            <p:ph type="body" idx="1"/>
          </p:nvPr>
        </p:nvSpPr>
        <p:spPr>
          <a:xfrm>
            <a:off x="845344" y="2301703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Google Shape;265;p32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66" name="Google Shape;26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2388123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2"/>
          <p:cNvSpPr txBox="1">
            <a:spLocks noGrp="1"/>
          </p:cNvSpPr>
          <p:nvPr>
            <p:ph type="body" idx="2"/>
          </p:nvPr>
        </p:nvSpPr>
        <p:spPr>
          <a:xfrm>
            <a:off x="3788159" y="2301703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8" name="Google Shape;26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7844" y="2388123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2"/>
          <p:cNvSpPr txBox="1">
            <a:spLocks noGrp="1"/>
          </p:cNvSpPr>
          <p:nvPr>
            <p:ph type="body" idx="3"/>
          </p:nvPr>
        </p:nvSpPr>
        <p:spPr>
          <a:xfrm>
            <a:off x="6727781" y="2301703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70" name="Google Shape;27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7466" y="2388123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2"/>
          <p:cNvSpPr txBox="1">
            <a:spLocks noGrp="1"/>
          </p:cNvSpPr>
          <p:nvPr>
            <p:ph type="body" idx="4"/>
          </p:nvPr>
        </p:nvSpPr>
        <p:spPr>
          <a:xfrm>
            <a:off x="845344" y="3565432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72" name="Google Shape;27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3651853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2"/>
          <p:cNvSpPr txBox="1">
            <a:spLocks noGrp="1"/>
          </p:cNvSpPr>
          <p:nvPr>
            <p:ph type="body" idx="5"/>
          </p:nvPr>
        </p:nvSpPr>
        <p:spPr>
          <a:xfrm>
            <a:off x="3788159" y="3565432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74" name="Google Shape;27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7844" y="3651853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2"/>
          <p:cNvSpPr txBox="1">
            <a:spLocks noGrp="1"/>
          </p:cNvSpPr>
          <p:nvPr>
            <p:ph type="body" idx="6"/>
          </p:nvPr>
        </p:nvSpPr>
        <p:spPr>
          <a:xfrm>
            <a:off x="6727781" y="3565432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76" name="Google Shape;27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7466" y="3651853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2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78" name="Google Shape;278;p32"/>
          <p:cNvSpPr txBox="1">
            <a:spLocks noGrp="1"/>
          </p:cNvSpPr>
          <p:nvPr>
            <p:ph type="body" idx="7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3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уллиты_3">
  <p:cSld name="Буллиты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81" name="Google Shape;281;p33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82" name="Google Shape;282;p33"/>
          <p:cNvSpPr txBox="1">
            <a:spLocks noGrp="1"/>
          </p:cNvSpPr>
          <p:nvPr>
            <p:ph type="body" idx="1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Google Shape;283;p33"/>
          <p:cNvSpPr txBox="1">
            <a:spLocks noGrp="1"/>
          </p:cNvSpPr>
          <p:nvPr>
            <p:ph type="body" idx="2"/>
          </p:nvPr>
        </p:nvSpPr>
        <p:spPr>
          <a:xfrm>
            <a:off x="236582" y="2159959"/>
            <a:ext cx="4185000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33"/>
          <p:cNvSpPr txBox="1">
            <a:spLocks noGrp="1"/>
          </p:cNvSpPr>
          <p:nvPr>
            <p:ph type="body" idx="3"/>
          </p:nvPr>
        </p:nvSpPr>
        <p:spPr>
          <a:xfrm>
            <a:off x="845344" y="2719409"/>
            <a:ext cx="3586767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85" name="Google Shape;28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2793633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3"/>
          <p:cNvSpPr txBox="1">
            <a:spLocks noGrp="1"/>
          </p:cNvSpPr>
          <p:nvPr>
            <p:ph type="body" idx="4"/>
          </p:nvPr>
        </p:nvSpPr>
        <p:spPr>
          <a:xfrm>
            <a:off x="845344" y="3479616"/>
            <a:ext cx="3586767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87" name="Google Shape;28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3540129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3"/>
          <p:cNvSpPr txBox="1">
            <a:spLocks noGrp="1"/>
          </p:cNvSpPr>
          <p:nvPr>
            <p:ph type="body" idx="5"/>
          </p:nvPr>
        </p:nvSpPr>
        <p:spPr>
          <a:xfrm>
            <a:off x="845344" y="4212402"/>
            <a:ext cx="3586767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89" name="Google Shape;28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4286626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3"/>
          <p:cNvSpPr txBox="1">
            <a:spLocks noGrp="1"/>
          </p:cNvSpPr>
          <p:nvPr>
            <p:ph type="body" idx="6"/>
          </p:nvPr>
        </p:nvSpPr>
        <p:spPr>
          <a:xfrm>
            <a:off x="4734018" y="2159959"/>
            <a:ext cx="4185000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Google Shape;291;p33"/>
          <p:cNvSpPr txBox="1">
            <a:spLocks noGrp="1"/>
          </p:cNvSpPr>
          <p:nvPr>
            <p:ph type="body" idx="7"/>
          </p:nvPr>
        </p:nvSpPr>
        <p:spPr>
          <a:xfrm>
            <a:off x="5342780" y="2719409"/>
            <a:ext cx="3586767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2" name="Google Shape;2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464" y="2793633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3"/>
          <p:cNvSpPr txBox="1">
            <a:spLocks noGrp="1"/>
          </p:cNvSpPr>
          <p:nvPr>
            <p:ph type="body" idx="8"/>
          </p:nvPr>
        </p:nvSpPr>
        <p:spPr>
          <a:xfrm>
            <a:off x="5342780" y="3479616"/>
            <a:ext cx="3586767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4" name="Google Shape;29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464" y="3540129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3"/>
          <p:cNvSpPr txBox="1">
            <a:spLocks noGrp="1"/>
          </p:cNvSpPr>
          <p:nvPr>
            <p:ph type="body" idx="9"/>
          </p:nvPr>
        </p:nvSpPr>
        <p:spPr>
          <a:xfrm>
            <a:off x="5342780" y="4212402"/>
            <a:ext cx="3586767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6" name="Google Shape;29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464" y="4286626"/>
            <a:ext cx="367253" cy="367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уллиты_4">
  <p:cSld name="Буллиты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99" name="Google Shape;299;p34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0" name="Google Shape;300;p34"/>
          <p:cNvSpPr txBox="1">
            <a:spLocks noGrp="1"/>
          </p:cNvSpPr>
          <p:nvPr>
            <p:ph type="body" idx="1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34"/>
          <p:cNvSpPr txBox="1">
            <a:spLocks noGrp="1"/>
          </p:cNvSpPr>
          <p:nvPr>
            <p:ph type="body" idx="2"/>
          </p:nvPr>
        </p:nvSpPr>
        <p:spPr>
          <a:xfrm>
            <a:off x="236582" y="2159959"/>
            <a:ext cx="2795940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2" name="Google Shape;302;p34"/>
          <p:cNvSpPr txBox="1">
            <a:spLocks noGrp="1"/>
          </p:cNvSpPr>
          <p:nvPr>
            <p:ph type="body" idx="3"/>
          </p:nvPr>
        </p:nvSpPr>
        <p:spPr>
          <a:xfrm>
            <a:off x="3168253" y="2159959"/>
            <a:ext cx="2807494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Google Shape;303;p34"/>
          <p:cNvSpPr txBox="1">
            <a:spLocks noGrp="1"/>
          </p:cNvSpPr>
          <p:nvPr>
            <p:ph type="body" idx="4"/>
          </p:nvPr>
        </p:nvSpPr>
        <p:spPr>
          <a:xfrm>
            <a:off x="845344" y="2636101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4" name="Google Shape;30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2722521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4"/>
          <p:cNvSpPr txBox="1">
            <a:spLocks noGrp="1"/>
          </p:cNvSpPr>
          <p:nvPr>
            <p:ph type="body" idx="5"/>
          </p:nvPr>
        </p:nvSpPr>
        <p:spPr>
          <a:xfrm>
            <a:off x="3788159" y="2636101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6" name="Google Shape;30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7844" y="2722521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4"/>
          <p:cNvSpPr txBox="1">
            <a:spLocks noGrp="1"/>
          </p:cNvSpPr>
          <p:nvPr>
            <p:ph type="body" idx="6"/>
          </p:nvPr>
        </p:nvSpPr>
        <p:spPr>
          <a:xfrm>
            <a:off x="6727781" y="2636101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8" name="Google Shape;30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7466" y="2722521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4"/>
          <p:cNvSpPr txBox="1">
            <a:spLocks noGrp="1"/>
          </p:cNvSpPr>
          <p:nvPr>
            <p:ph type="body" idx="7"/>
          </p:nvPr>
        </p:nvSpPr>
        <p:spPr>
          <a:xfrm>
            <a:off x="845344" y="3899830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10" name="Google Shape;31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3986251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4"/>
          <p:cNvSpPr txBox="1">
            <a:spLocks noGrp="1"/>
          </p:cNvSpPr>
          <p:nvPr>
            <p:ph type="body" idx="8"/>
          </p:nvPr>
        </p:nvSpPr>
        <p:spPr>
          <a:xfrm>
            <a:off x="3788159" y="3899830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12" name="Google Shape;31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7844" y="3986251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4"/>
          <p:cNvSpPr txBox="1">
            <a:spLocks noGrp="1"/>
          </p:cNvSpPr>
          <p:nvPr>
            <p:ph type="body" idx="9"/>
          </p:nvPr>
        </p:nvSpPr>
        <p:spPr>
          <a:xfrm>
            <a:off x="6727781" y="3899830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14" name="Google Shape;31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7466" y="3986251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4"/>
          <p:cNvSpPr txBox="1">
            <a:spLocks noGrp="1"/>
          </p:cNvSpPr>
          <p:nvPr>
            <p:ph type="body" idx="13"/>
          </p:nvPr>
        </p:nvSpPr>
        <p:spPr>
          <a:xfrm>
            <a:off x="6104640" y="2159959"/>
            <a:ext cx="2807494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уллиты_5">
  <p:cSld name="Буллиты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5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18" name="Google Shape;318;p35"/>
          <p:cNvSpPr txBox="1">
            <a:spLocks noGrp="1"/>
          </p:cNvSpPr>
          <p:nvPr>
            <p:ph type="body" idx="1"/>
          </p:nvPr>
        </p:nvSpPr>
        <p:spPr>
          <a:xfrm>
            <a:off x="236582" y="3411782"/>
            <a:ext cx="2795940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Google Shape;319;p35"/>
          <p:cNvSpPr txBox="1">
            <a:spLocks noGrp="1"/>
          </p:cNvSpPr>
          <p:nvPr>
            <p:ph type="body" idx="2"/>
          </p:nvPr>
        </p:nvSpPr>
        <p:spPr>
          <a:xfrm>
            <a:off x="731520" y="3887924"/>
            <a:ext cx="1572340" cy="103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20" name="Google Shape;32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9" y="3974345"/>
            <a:ext cx="340719" cy="34071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5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4403062" cy="72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22" name="Google Shape;322;p35"/>
          <p:cNvSpPr txBox="1">
            <a:spLocks noGrp="1"/>
          </p:cNvSpPr>
          <p:nvPr>
            <p:ph type="body" idx="3"/>
          </p:nvPr>
        </p:nvSpPr>
        <p:spPr>
          <a:xfrm>
            <a:off x="2960827" y="3887924"/>
            <a:ext cx="1572340" cy="103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23" name="Google Shape;32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4336" y="3974345"/>
            <a:ext cx="340719" cy="34071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5"/>
          <p:cNvSpPr txBox="1">
            <a:spLocks noGrp="1"/>
          </p:cNvSpPr>
          <p:nvPr>
            <p:ph type="body" idx="4"/>
          </p:nvPr>
        </p:nvSpPr>
        <p:spPr>
          <a:xfrm>
            <a:off x="5132497" y="3887924"/>
            <a:ext cx="1572340" cy="103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25" name="Google Shape;32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006" y="3974345"/>
            <a:ext cx="340719" cy="34071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5"/>
          <p:cNvSpPr txBox="1">
            <a:spLocks noGrp="1"/>
          </p:cNvSpPr>
          <p:nvPr>
            <p:ph type="body" idx="5"/>
          </p:nvPr>
        </p:nvSpPr>
        <p:spPr>
          <a:xfrm>
            <a:off x="7346743" y="3887924"/>
            <a:ext cx="1572340" cy="103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27" name="Google Shape;32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0252" y="3974345"/>
            <a:ext cx="340719" cy="34071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5"/>
          <p:cNvSpPr txBox="1">
            <a:spLocks noGrp="1"/>
          </p:cNvSpPr>
          <p:nvPr>
            <p:ph type="body" idx="6"/>
          </p:nvPr>
        </p:nvSpPr>
        <p:spPr>
          <a:xfrm>
            <a:off x="234423" y="2055284"/>
            <a:ext cx="206943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9" name="Google Shape;329;p35"/>
          <p:cNvSpPr txBox="1">
            <a:spLocks noGrp="1"/>
          </p:cNvSpPr>
          <p:nvPr>
            <p:ph type="body" idx="7"/>
          </p:nvPr>
        </p:nvSpPr>
        <p:spPr>
          <a:xfrm>
            <a:off x="2256509" y="2055285"/>
            <a:ext cx="157234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0" name="Google Shape;330;p35"/>
          <p:cNvSpPr txBox="1">
            <a:spLocks noGrp="1"/>
          </p:cNvSpPr>
          <p:nvPr>
            <p:ph type="body" idx="8"/>
          </p:nvPr>
        </p:nvSpPr>
        <p:spPr>
          <a:xfrm>
            <a:off x="4626006" y="2055284"/>
            <a:ext cx="206943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1" name="Google Shape;331;p35"/>
          <p:cNvSpPr txBox="1">
            <a:spLocks noGrp="1"/>
          </p:cNvSpPr>
          <p:nvPr>
            <p:ph type="body" idx="9"/>
          </p:nvPr>
        </p:nvSpPr>
        <p:spPr>
          <a:xfrm>
            <a:off x="6648092" y="2055285"/>
            <a:ext cx="157234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уллиты_6">
  <p:cSld name="Буллиты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34" name="Google Shape;334;p36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4403062" cy="72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35" name="Google Shape;335;p36"/>
          <p:cNvSpPr txBox="1">
            <a:spLocks noGrp="1"/>
          </p:cNvSpPr>
          <p:nvPr>
            <p:ph type="body" idx="1"/>
          </p:nvPr>
        </p:nvSpPr>
        <p:spPr>
          <a:xfrm>
            <a:off x="234423" y="2478194"/>
            <a:ext cx="206943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body" idx="2"/>
          </p:nvPr>
        </p:nvSpPr>
        <p:spPr>
          <a:xfrm>
            <a:off x="2246352" y="2478195"/>
            <a:ext cx="157234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body" idx="3"/>
          </p:nvPr>
        </p:nvSpPr>
        <p:spPr>
          <a:xfrm>
            <a:off x="234423" y="3950833"/>
            <a:ext cx="206943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body" idx="4"/>
          </p:nvPr>
        </p:nvSpPr>
        <p:spPr>
          <a:xfrm>
            <a:off x="2246352" y="3950834"/>
            <a:ext cx="157234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36"/>
          <p:cNvSpPr txBox="1">
            <a:spLocks noGrp="1"/>
          </p:cNvSpPr>
          <p:nvPr>
            <p:ph type="body" idx="5"/>
          </p:nvPr>
        </p:nvSpPr>
        <p:spPr>
          <a:xfrm>
            <a:off x="5342780" y="2325330"/>
            <a:ext cx="3586767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40" name="Google Shape;34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464" y="2371204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6"/>
          <p:cNvSpPr txBox="1">
            <a:spLocks noGrp="1"/>
          </p:cNvSpPr>
          <p:nvPr>
            <p:ph type="body" idx="6"/>
          </p:nvPr>
        </p:nvSpPr>
        <p:spPr>
          <a:xfrm>
            <a:off x="5342780" y="4297442"/>
            <a:ext cx="3586767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42" name="Google Shape;34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464" y="4343316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6"/>
          <p:cNvSpPr txBox="1">
            <a:spLocks noGrp="1"/>
          </p:cNvSpPr>
          <p:nvPr>
            <p:ph type="body" idx="7"/>
          </p:nvPr>
        </p:nvSpPr>
        <p:spPr>
          <a:xfrm>
            <a:off x="5342780" y="3640071"/>
            <a:ext cx="3586767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44" name="Google Shape;34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464" y="3685945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6"/>
          <p:cNvSpPr txBox="1">
            <a:spLocks noGrp="1"/>
          </p:cNvSpPr>
          <p:nvPr>
            <p:ph type="body" idx="8"/>
          </p:nvPr>
        </p:nvSpPr>
        <p:spPr>
          <a:xfrm>
            <a:off x="5342780" y="2982700"/>
            <a:ext cx="3586767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46" name="Google Shape;34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464" y="3028574"/>
            <a:ext cx="367253" cy="367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с фото_1">
  <p:cSld name="Слайд с фото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7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4284000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49" name="Google Shape;349;p37"/>
          <p:cNvSpPr txBox="1">
            <a:spLocks noGrp="1"/>
          </p:cNvSpPr>
          <p:nvPr>
            <p:ph type="body" idx="1"/>
          </p:nvPr>
        </p:nvSpPr>
        <p:spPr>
          <a:xfrm>
            <a:off x="990470" y="1737136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37"/>
          <p:cNvSpPr txBox="1">
            <a:spLocks noGrp="1"/>
          </p:cNvSpPr>
          <p:nvPr>
            <p:ph type="body" idx="2"/>
          </p:nvPr>
        </p:nvSpPr>
        <p:spPr>
          <a:xfrm>
            <a:off x="234423" y="1737136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37"/>
          <p:cNvSpPr txBox="1">
            <a:spLocks noGrp="1"/>
          </p:cNvSpPr>
          <p:nvPr>
            <p:ph type="body" idx="3"/>
          </p:nvPr>
        </p:nvSpPr>
        <p:spPr>
          <a:xfrm>
            <a:off x="990470" y="2505898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37"/>
          <p:cNvSpPr txBox="1">
            <a:spLocks noGrp="1"/>
          </p:cNvSpPr>
          <p:nvPr>
            <p:ph type="body" idx="4"/>
          </p:nvPr>
        </p:nvSpPr>
        <p:spPr>
          <a:xfrm>
            <a:off x="234423" y="2505898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3" name="Google Shape;353;p37"/>
          <p:cNvSpPr txBox="1">
            <a:spLocks noGrp="1"/>
          </p:cNvSpPr>
          <p:nvPr>
            <p:ph type="body" idx="5"/>
          </p:nvPr>
        </p:nvSpPr>
        <p:spPr>
          <a:xfrm>
            <a:off x="992629" y="3267362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4" name="Google Shape;354;p37"/>
          <p:cNvSpPr txBox="1">
            <a:spLocks noGrp="1"/>
          </p:cNvSpPr>
          <p:nvPr>
            <p:ph type="body" idx="6"/>
          </p:nvPr>
        </p:nvSpPr>
        <p:spPr>
          <a:xfrm>
            <a:off x="236583" y="326736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5" name="Google Shape;355;p37"/>
          <p:cNvSpPr txBox="1">
            <a:spLocks noGrp="1"/>
          </p:cNvSpPr>
          <p:nvPr>
            <p:ph type="body" idx="7"/>
          </p:nvPr>
        </p:nvSpPr>
        <p:spPr>
          <a:xfrm>
            <a:off x="992629" y="4027725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6" name="Google Shape;356;p37"/>
          <p:cNvSpPr txBox="1">
            <a:spLocks noGrp="1"/>
          </p:cNvSpPr>
          <p:nvPr>
            <p:ph type="body" idx="8"/>
          </p:nvPr>
        </p:nvSpPr>
        <p:spPr>
          <a:xfrm>
            <a:off x="236583" y="4027725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7" name="Google Shape;357;p37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58" name="Google Shape;358;p37"/>
          <p:cNvSpPr>
            <a:spLocks noGrp="1"/>
          </p:cNvSpPr>
          <p:nvPr>
            <p:ph type="pic" idx="9"/>
          </p:nvPr>
        </p:nvSpPr>
        <p:spPr>
          <a:xfrm>
            <a:off x="5247085" y="222647"/>
            <a:ext cx="3671888" cy="46982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с фото_2">
  <p:cSld name="Слайд с фото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"/>
          <p:cNvSpPr txBox="1">
            <a:spLocks noGrp="1"/>
          </p:cNvSpPr>
          <p:nvPr>
            <p:ph type="body" idx="1"/>
          </p:nvPr>
        </p:nvSpPr>
        <p:spPr>
          <a:xfrm>
            <a:off x="845344" y="2176910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Google Shape;361;p38"/>
          <p:cNvSpPr txBox="1">
            <a:spLocks noGrp="1"/>
          </p:cNvSpPr>
          <p:nvPr>
            <p:ph type="body" idx="2"/>
          </p:nvPr>
        </p:nvSpPr>
        <p:spPr>
          <a:xfrm>
            <a:off x="845344" y="2919658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2" name="Google Shape;362;p38"/>
          <p:cNvSpPr txBox="1">
            <a:spLocks noGrp="1"/>
          </p:cNvSpPr>
          <p:nvPr>
            <p:ph type="body" idx="3"/>
          </p:nvPr>
        </p:nvSpPr>
        <p:spPr>
          <a:xfrm>
            <a:off x="847504" y="3662405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3" name="Google Shape;363;p38"/>
          <p:cNvSpPr txBox="1">
            <a:spLocks noGrp="1"/>
          </p:cNvSpPr>
          <p:nvPr>
            <p:ph type="body" idx="4"/>
          </p:nvPr>
        </p:nvSpPr>
        <p:spPr>
          <a:xfrm>
            <a:off x="847504" y="4405154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4" name="Google Shape;364;p38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65" name="Google Shape;365;p38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4403062" cy="72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66" name="Google Shape;366;p38"/>
          <p:cNvSpPr txBox="1">
            <a:spLocks noGrp="1"/>
          </p:cNvSpPr>
          <p:nvPr>
            <p:ph type="body" idx="5"/>
          </p:nvPr>
        </p:nvSpPr>
        <p:spPr>
          <a:xfrm>
            <a:off x="234900" y="1680694"/>
            <a:ext cx="4412456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67" name="Google Shape;36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2251134"/>
            <a:ext cx="367253" cy="36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3006078"/>
            <a:ext cx="367253" cy="36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3761022"/>
            <a:ext cx="367253" cy="36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4515966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8"/>
          <p:cNvSpPr>
            <a:spLocks noGrp="1"/>
          </p:cNvSpPr>
          <p:nvPr>
            <p:ph type="pic" idx="6"/>
          </p:nvPr>
        </p:nvSpPr>
        <p:spPr>
          <a:xfrm>
            <a:off x="5247085" y="222647"/>
            <a:ext cx="3671888" cy="46982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3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с фото_3">
  <p:cSld name="Слайд с фото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9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74" name="Google Shape;374;p39"/>
          <p:cNvSpPr>
            <a:spLocks noGrp="1"/>
          </p:cNvSpPr>
          <p:nvPr>
            <p:ph type="pic" idx="2"/>
          </p:nvPr>
        </p:nvSpPr>
        <p:spPr>
          <a:xfrm>
            <a:off x="225029" y="1552074"/>
            <a:ext cx="8693944" cy="3368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375" name="Google Shape;375;p39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3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икер">
  <p:cSld name="Спикер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0"/>
          <p:cNvSpPr/>
          <p:nvPr/>
        </p:nvSpPr>
        <p:spPr>
          <a:xfrm>
            <a:off x="225028" y="1272199"/>
            <a:ext cx="2454583" cy="24545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40"/>
          <p:cNvSpPr>
            <a:spLocks noGrp="1"/>
          </p:cNvSpPr>
          <p:nvPr>
            <p:ph type="pic" idx="2"/>
          </p:nvPr>
        </p:nvSpPr>
        <p:spPr>
          <a:xfrm>
            <a:off x="225028" y="1272199"/>
            <a:ext cx="2454583" cy="2454583"/>
          </a:xfrm>
          <a:prstGeom prst="ellipse">
            <a:avLst/>
          </a:prstGeom>
          <a:noFill/>
          <a:ln>
            <a:noFill/>
          </a:ln>
        </p:spPr>
      </p:sp>
      <p:sp>
        <p:nvSpPr>
          <p:cNvPr id="379" name="Google Shape;379;p40"/>
          <p:cNvSpPr txBox="1">
            <a:spLocks noGrp="1"/>
          </p:cNvSpPr>
          <p:nvPr>
            <p:ph type="body" idx="1"/>
          </p:nvPr>
        </p:nvSpPr>
        <p:spPr>
          <a:xfrm>
            <a:off x="3032523" y="1619828"/>
            <a:ext cx="2333625" cy="74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0" name="Google Shape;380;p40"/>
          <p:cNvSpPr txBox="1">
            <a:spLocks noGrp="1"/>
          </p:cNvSpPr>
          <p:nvPr>
            <p:ph type="body" idx="3"/>
          </p:nvPr>
        </p:nvSpPr>
        <p:spPr>
          <a:xfrm>
            <a:off x="3032523" y="2437755"/>
            <a:ext cx="2333625" cy="74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79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кцентный_1">
  <p:cSld name="Акцентный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1"/>
          <p:cNvSpPr/>
          <p:nvPr/>
        </p:nvSpPr>
        <p:spPr>
          <a:xfrm>
            <a:off x="234900" y="3950696"/>
            <a:ext cx="804861" cy="8048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1"/>
          <p:cNvSpPr>
            <a:spLocks noGrp="1"/>
          </p:cNvSpPr>
          <p:nvPr>
            <p:ph type="pic" idx="2"/>
          </p:nvPr>
        </p:nvSpPr>
        <p:spPr>
          <a:xfrm>
            <a:off x="234900" y="3950696"/>
            <a:ext cx="804861" cy="804861"/>
          </a:xfrm>
          <a:prstGeom prst="ellipse">
            <a:avLst/>
          </a:prstGeom>
          <a:noFill/>
          <a:ln>
            <a:noFill/>
          </a:ln>
        </p:spPr>
      </p:sp>
      <p:sp>
        <p:nvSpPr>
          <p:cNvPr id="384" name="Google Shape;384;p41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85" name="Google Shape;385;p41"/>
          <p:cNvSpPr txBox="1">
            <a:spLocks noGrp="1"/>
          </p:cNvSpPr>
          <p:nvPr>
            <p:ph type="body" idx="1"/>
          </p:nvPr>
        </p:nvSpPr>
        <p:spPr>
          <a:xfrm>
            <a:off x="1196324" y="4155729"/>
            <a:ext cx="3672395" cy="16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6" name="Google Shape;386;p41"/>
          <p:cNvSpPr txBox="1">
            <a:spLocks noGrp="1"/>
          </p:cNvSpPr>
          <p:nvPr>
            <p:ph type="body" idx="3"/>
          </p:nvPr>
        </p:nvSpPr>
        <p:spPr>
          <a:xfrm>
            <a:off x="1196324" y="4422801"/>
            <a:ext cx="3672395" cy="16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7" name="Google Shape;387;p41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8684549" cy="245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кцентный_2">
  <p:cSld name="Акцентный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90" name="Google Shape;390;p42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8684549" cy="245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pic>
        <p:nvPicPr>
          <p:cNvPr id="391" name="Google Shape;39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4203701"/>
            <a:ext cx="2151459" cy="717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кцентный_3">
  <p:cSld name="Акцентный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3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94" name="Google Shape;394;p43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8684549" cy="245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pic>
        <p:nvPicPr>
          <p:cNvPr id="395" name="Google Shape;39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458" y="4174697"/>
            <a:ext cx="2562460" cy="746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79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кцентный_4">
  <p:cSld name="Акцентный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4"/>
          <p:cNvSpPr txBox="1">
            <a:spLocks noGrp="1"/>
          </p:cNvSpPr>
          <p:nvPr>
            <p:ph type="title"/>
          </p:nvPr>
        </p:nvSpPr>
        <p:spPr>
          <a:xfrm>
            <a:off x="234424" y="934950"/>
            <a:ext cx="4337577" cy="398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79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">
  <p:cSld name="Таблица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5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00" name="Google Shape;400;p45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01" name="Google Shape;401;p45"/>
          <p:cNvSpPr txBox="1">
            <a:spLocks noGrp="1"/>
          </p:cNvSpPr>
          <p:nvPr>
            <p:ph type="body" idx="1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45"/>
          <p:cNvSpPr txBox="1">
            <a:spLocks noGrp="1"/>
          </p:cNvSpPr>
          <p:nvPr>
            <p:ph type="body" idx="2"/>
          </p:nvPr>
        </p:nvSpPr>
        <p:spPr>
          <a:xfrm>
            <a:off x="234900" y="4633002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79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ймлайн">
  <p:cSld name="Таймлайн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6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05" name="Google Shape;405;p46"/>
          <p:cNvSpPr txBox="1">
            <a:spLocks noGrp="1"/>
          </p:cNvSpPr>
          <p:nvPr>
            <p:ph type="body" idx="1"/>
          </p:nvPr>
        </p:nvSpPr>
        <p:spPr>
          <a:xfrm>
            <a:off x="432857" y="1384276"/>
            <a:ext cx="1843932" cy="18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6" name="Google Shape;406;p46"/>
          <p:cNvSpPr txBox="1">
            <a:spLocks noGrp="1"/>
          </p:cNvSpPr>
          <p:nvPr>
            <p:ph type="body" idx="2"/>
          </p:nvPr>
        </p:nvSpPr>
        <p:spPr>
          <a:xfrm>
            <a:off x="432857" y="1653648"/>
            <a:ext cx="1843932" cy="71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7" name="Google Shape;407;p46"/>
          <p:cNvSpPr txBox="1">
            <a:spLocks noGrp="1"/>
          </p:cNvSpPr>
          <p:nvPr>
            <p:ph type="body" idx="3"/>
          </p:nvPr>
        </p:nvSpPr>
        <p:spPr>
          <a:xfrm>
            <a:off x="432857" y="1068606"/>
            <a:ext cx="1843932" cy="18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8" name="Google Shape;408;p46"/>
          <p:cNvSpPr txBox="1">
            <a:spLocks noGrp="1"/>
          </p:cNvSpPr>
          <p:nvPr>
            <p:ph type="body" idx="4"/>
          </p:nvPr>
        </p:nvSpPr>
        <p:spPr>
          <a:xfrm>
            <a:off x="3518952" y="1384276"/>
            <a:ext cx="1843932" cy="18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9" name="Google Shape;409;p46"/>
          <p:cNvSpPr txBox="1">
            <a:spLocks noGrp="1"/>
          </p:cNvSpPr>
          <p:nvPr>
            <p:ph type="body" idx="5"/>
          </p:nvPr>
        </p:nvSpPr>
        <p:spPr>
          <a:xfrm>
            <a:off x="3518952" y="1653648"/>
            <a:ext cx="1843932" cy="71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0" name="Google Shape;410;p46"/>
          <p:cNvSpPr txBox="1">
            <a:spLocks noGrp="1"/>
          </p:cNvSpPr>
          <p:nvPr>
            <p:ph type="body" idx="6"/>
          </p:nvPr>
        </p:nvSpPr>
        <p:spPr>
          <a:xfrm>
            <a:off x="3518952" y="1068606"/>
            <a:ext cx="1843932" cy="18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1" name="Google Shape;411;p46"/>
          <p:cNvSpPr txBox="1">
            <a:spLocks noGrp="1"/>
          </p:cNvSpPr>
          <p:nvPr>
            <p:ph type="body" idx="7"/>
          </p:nvPr>
        </p:nvSpPr>
        <p:spPr>
          <a:xfrm>
            <a:off x="6651162" y="1384276"/>
            <a:ext cx="1843932" cy="18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2" name="Google Shape;412;p46"/>
          <p:cNvSpPr txBox="1">
            <a:spLocks noGrp="1"/>
          </p:cNvSpPr>
          <p:nvPr>
            <p:ph type="body" idx="8"/>
          </p:nvPr>
        </p:nvSpPr>
        <p:spPr>
          <a:xfrm>
            <a:off x="6651162" y="1653648"/>
            <a:ext cx="1843932" cy="71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3" name="Google Shape;413;p46"/>
          <p:cNvSpPr txBox="1">
            <a:spLocks noGrp="1"/>
          </p:cNvSpPr>
          <p:nvPr>
            <p:ph type="body" idx="9"/>
          </p:nvPr>
        </p:nvSpPr>
        <p:spPr>
          <a:xfrm>
            <a:off x="6651162" y="1068606"/>
            <a:ext cx="1843932" cy="18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4" name="Google Shape;414;p46"/>
          <p:cNvSpPr txBox="1">
            <a:spLocks noGrp="1"/>
          </p:cNvSpPr>
          <p:nvPr>
            <p:ph type="body" idx="13"/>
          </p:nvPr>
        </p:nvSpPr>
        <p:spPr>
          <a:xfrm>
            <a:off x="432857" y="3274486"/>
            <a:ext cx="1843932" cy="18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46"/>
          <p:cNvSpPr txBox="1">
            <a:spLocks noGrp="1"/>
          </p:cNvSpPr>
          <p:nvPr>
            <p:ph type="body" idx="14"/>
          </p:nvPr>
        </p:nvSpPr>
        <p:spPr>
          <a:xfrm>
            <a:off x="432857" y="3543858"/>
            <a:ext cx="1843932" cy="710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46"/>
          <p:cNvSpPr txBox="1">
            <a:spLocks noGrp="1"/>
          </p:cNvSpPr>
          <p:nvPr>
            <p:ph type="body" idx="15"/>
          </p:nvPr>
        </p:nvSpPr>
        <p:spPr>
          <a:xfrm>
            <a:off x="432857" y="2958816"/>
            <a:ext cx="1843932" cy="18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46"/>
          <p:cNvSpPr txBox="1">
            <a:spLocks noGrp="1"/>
          </p:cNvSpPr>
          <p:nvPr>
            <p:ph type="body" idx="16"/>
          </p:nvPr>
        </p:nvSpPr>
        <p:spPr>
          <a:xfrm>
            <a:off x="3518952" y="3274486"/>
            <a:ext cx="1843932" cy="18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46"/>
          <p:cNvSpPr txBox="1">
            <a:spLocks noGrp="1"/>
          </p:cNvSpPr>
          <p:nvPr>
            <p:ph type="body" idx="17"/>
          </p:nvPr>
        </p:nvSpPr>
        <p:spPr>
          <a:xfrm>
            <a:off x="3518952" y="3543858"/>
            <a:ext cx="1843932" cy="710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9" name="Google Shape;419;p46"/>
          <p:cNvSpPr txBox="1">
            <a:spLocks noGrp="1"/>
          </p:cNvSpPr>
          <p:nvPr>
            <p:ph type="body" idx="18"/>
          </p:nvPr>
        </p:nvSpPr>
        <p:spPr>
          <a:xfrm>
            <a:off x="3518952" y="2958816"/>
            <a:ext cx="1843932" cy="18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0" name="Google Shape;420;p46"/>
          <p:cNvSpPr txBox="1">
            <a:spLocks noGrp="1"/>
          </p:cNvSpPr>
          <p:nvPr>
            <p:ph type="body" idx="19"/>
          </p:nvPr>
        </p:nvSpPr>
        <p:spPr>
          <a:xfrm>
            <a:off x="6651162" y="3274486"/>
            <a:ext cx="1843932" cy="18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1" name="Google Shape;421;p46"/>
          <p:cNvSpPr txBox="1">
            <a:spLocks noGrp="1"/>
          </p:cNvSpPr>
          <p:nvPr>
            <p:ph type="body" idx="20"/>
          </p:nvPr>
        </p:nvSpPr>
        <p:spPr>
          <a:xfrm>
            <a:off x="6651162" y="3543858"/>
            <a:ext cx="1843932" cy="710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2" name="Google Shape;422;p46"/>
          <p:cNvSpPr txBox="1">
            <a:spLocks noGrp="1"/>
          </p:cNvSpPr>
          <p:nvPr>
            <p:ph type="body" idx="21"/>
          </p:nvPr>
        </p:nvSpPr>
        <p:spPr>
          <a:xfrm>
            <a:off x="6651162" y="2958816"/>
            <a:ext cx="1843932" cy="18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79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хемы">
  <p:cSld name="Схемы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7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25" name="Google Shape;425;p47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26" name="Google Shape;426;p47"/>
          <p:cNvSpPr txBox="1">
            <a:spLocks noGrp="1"/>
          </p:cNvSpPr>
          <p:nvPr>
            <p:ph type="body" idx="1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79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_1">
  <p:cSld name="Содержание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0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43" name="Google Shape;443;p50"/>
          <p:cNvSpPr txBox="1">
            <a:spLocks noGrp="1"/>
          </p:cNvSpPr>
          <p:nvPr>
            <p:ph type="body" idx="1"/>
          </p:nvPr>
        </p:nvSpPr>
        <p:spPr>
          <a:xfrm>
            <a:off x="234423" y="2543648"/>
            <a:ext cx="2069437" cy="51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4" name="Google Shape;444;p50"/>
          <p:cNvSpPr txBox="1">
            <a:spLocks noGrp="1"/>
          </p:cNvSpPr>
          <p:nvPr>
            <p:ph type="body" idx="2"/>
          </p:nvPr>
        </p:nvSpPr>
        <p:spPr>
          <a:xfrm>
            <a:off x="2448985" y="2544439"/>
            <a:ext cx="2069437" cy="51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5" name="Google Shape;445;p50"/>
          <p:cNvSpPr txBox="1">
            <a:spLocks noGrp="1"/>
          </p:cNvSpPr>
          <p:nvPr>
            <p:ph type="body" idx="3"/>
          </p:nvPr>
        </p:nvSpPr>
        <p:spPr>
          <a:xfrm>
            <a:off x="4636163" y="2544439"/>
            <a:ext cx="2069437" cy="51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50"/>
          <p:cNvSpPr txBox="1">
            <a:spLocks noGrp="1"/>
          </p:cNvSpPr>
          <p:nvPr>
            <p:ph type="body" idx="4"/>
          </p:nvPr>
        </p:nvSpPr>
        <p:spPr>
          <a:xfrm>
            <a:off x="6849535" y="2544439"/>
            <a:ext cx="2069437" cy="51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50"/>
          <p:cNvSpPr txBox="1">
            <a:spLocks noGrp="1"/>
          </p:cNvSpPr>
          <p:nvPr>
            <p:ph type="body" idx="5"/>
          </p:nvPr>
        </p:nvSpPr>
        <p:spPr>
          <a:xfrm>
            <a:off x="234900" y="3136201"/>
            <a:ext cx="2069437" cy="128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50"/>
          <p:cNvSpPr txBox="1">
            <a:spLocks noGrp="1"/>
          </p:cNvSpPr>
          <p:nvPr>
            <p:ph type="body" idx="6"/>
          </p:nvPr>
        </p:nvSpPr>
        <p:spPr>
          <a:xfrm>
            <a:off x="234423" y="1611197"/>
            <a:ext cx="2069437" cy="84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50"/>
          <p:cNvSpPr txBox="1">
            <a:spLocks noGrp="1"/>
          </p:cNvSpPr>
          <p:nvPr>
            <p:ph type="body" idx="7"/>
          </p:nvPr>
        </p:nvSpPr>
        <p:spPr>
          <a:xfrm>
            <a:off x="2448985" y="1611197"/>
            <a:ext cx="2069437" cy="84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0" name="Google Shape;450;p50"/>
          <p:cNvSpPr txBox="1">
            <a:spLocks noGrp="1"/>
          </p:cNvSpPr>
          <p:nvPr>
            <p:ph type="body" idx="8"/>
          </p:nvPr>
        </p:nvSpPr>
        <p:spPr>
          <a:xfrm>
            <a:off x="4638425" y="1611197"/>
            <a:ext cx="2069437" cy="84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50"/>
          <p:cNvSpPr txBox="1">
            <a:spLocks noGrp="1"/>
          </p:cNvSpPr>
          <p:nvPr>
            <p:ph type="body" idx="9"/>
          </p:nvPr>
        </p:nvSpPr>
        <p:spPr>
          <a:xfrm>
            <a:off x="6849535" y="1611197"/>
            <a:ext cx="2069437" cy="84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2" name="Google Shape;452;p50"/>
          <p:cNvSpPr txBox="1">
            <a:spLocks noGrp="1"/>
          </p:cNvSpPr>
          <p:nvPr>
            <p:ph type="body" idx="13"/>
          </p:nvPr>
        </p:nvSpPr>
        <p:spPr>
          <a:xfrm>
            <a:off x="2448985" y="3136202"/>
            <a:ext cx="2069437" cy="128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3" name="Google Shape;453;p50"/>
          <p:cNvSpPr txBox="1">
            <a:spLocks noGrp="1"/>
          </p:cNvSpPr>
          <p:nvPr>
            <p:ph type="body" idx="14"/>
          </p:nvPr>
        </p:nvSpPr>
        <p:spPr>
          <a:xfrm>
            <a:off x="4637485" y="3136202"/>
            <a:ext cx="2069437" cy="128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4" name="Google Shape;454;p50"/>
          <p:cNvSpPr txBox="1">
            <a:spLocks noGrp="1"/>
          </p:cNvSpPr>
          <p:nvPr>
            <p:ph type="body" idx="15"/>
          </p:nvPr>
        </p:nvSpPr>
        <p:spPr>
          <a:xfrm>
            <a:off x="6849535" y="3136202"/>
            <a:ext cx="2069437" cy="128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5" name="Google Shape;455;p50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7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">
  <p:cSld name="Пустой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1"/>
          <p:cNvSpPr txBox="1">
            <a:spLocks noGrp="1"/>
          </p:cNvSpPr>
          <p:nvPr>
            <p:ph type="body" idx="1"/>
          </p:nvPr>
        </p:nvSpPr>
        <p:spPr>
          <a:xfrm>
            <a:off x="225029" y="784622"/>
            <a:ext cx="8693944" cy="178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_1">
  <p:cSld name="Титульный слайд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2"/>
          <p:cNvSpPr txBox="1">
            <a:spLocks noGrp="1"/>
          </p:cNvSpPr>
          <p:nvPr>
            <p:ph type="title"/>
          </p:nvPr>
        </p:nvSpPr>
        <p:spPr>
          <a:xfrm>
            <a:off x="234423" y="1307241"/>
            <a:ext cx="5308344" cy="179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60" name="Google Shape;460;p52"/>
          <p:cNvSpPr txBox="1">
            <a:spLocks noGrp="1"/>
          </p:cNvSpPr>
          <p:nvPr>
            <p:ph type="body" idx="1"/>
          </p:nvPr>
        </p:nvSpPr>
        <p:spPr>
          <a:xfrm>
            <a:off x="234423" y="3240751"/>
            <a:ext cx="4387453" cy="77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_2">
  <p:cSld name="Титульный слайд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3"/>
          <p:cNvSpPr/>
          <p:nvPr/>
        </p:nvSpPr>
        <p:spPr>
          <a:xfrm>
            <a:off x="234900" y="4300477"/>
            <a:ext cx="621000" cy="621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53"/>
          <p:cNvSpPr>
            <a:spLocks noGrp="1"/>
          </p:cNvSpPr>
          <p:nvPr>
            <p:ph type="pic" idx="2"/>
          </p:nvPr>
        </p:nvSpPr>
        <p:spPr>
          <a:xfrm>
            <a:off x="234900" y="4300477"/>
            <a:ext cx="621000" cy="621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4" name="Google Shape;464;p53"/>
          <p:cNvSpPr txBox="1">
            <a:spLocks noGrp="1"/>
          </p:cNvSpPr>
          <p:nvPr>
            <p:ph type="title"/>
          </p:nvPr>
        </p:nvSpPr>
        <p:spPr>
          <a:xfrm>
            <a:off x="234423" y="1307241"/>
            <a:ext cx="5308344" cy="179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65" name="Google Shape;465;p53"/>
          <p:cNvSpPr txBox="1">
            <a:spLocks noGrp="1"/>
          </p:cNvSpPr>
          <p:nvPr>
            <p:ph type="body" idx="1"/>
          </p:nvPr>
        </p:nvSpPr>
        <p:spPr>
          <a:xfrm>
            <a:off x="234423" y="3240751"/>
            <a:ext cx="4387453" cy="77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53"/>
          <p:cNvSpPr txBox="1">
            <a:spLocks noGrp="1"/>
          </p:cNvSpPr>
          <p:nvPr>
            <p:ph type="body" idx="3"/>
          </p:nvPr>
        </p:nvSpPr>
        <p:spPr>
          <a:xfrm>
            <a:off x="964667" y="4476506"/>
            <a:ext cx="3672395" cy="16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7" name="Google Shape;467;p53"/>
          <p:cNvSpPr txBox="1">
            <a:spLocks noGrp="1"/>
          </p:cNvSpPr>
          <p:nvPr>
            <p:ph type="body" idx="4"/>
          </p:nvPr>
        </p:nvSpPr>
        <p:spPr>
          <a:xfrm>
            <a:off x="964667" y="4660619"/>
            <a:ext cx="3672395" cy="16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_3">
  <p:cSld name="Содержание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4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70" name="Google Shape;470;p54"/>
          <p:cNvSpPr txBox="1">
            <a:spLocks noGrp="1"/>
          </p:cNvSpPr>
          <p:nvPr>
            <p:ph type="body" idx="1"/>
          </p:nvPr>
        </p:nvSpPr>
        <p:spPr>
          <a:xfrm>
            <a:off x="990470" y="1737136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54"/>
          <p:cNvSpPr txBox="1">
            <a:spLocks noGrp="1"/>
          </p:cNvSpPr>
          <p:nvPr>
            <p:ph type="body" idx="2"/>
          </p:nvPr>
        </p:nvSpPr>
        <p:spPr>
          <a:xfrm>
            <a:off x="234423" y="1737136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54"/>
          <p:cNvSpPr txBox="1">
            <a:spLocks noGrp="1"/>
          </p:cNvSpPr>
          <p:nvPr>
            <p:ph type="body" idx="3"/>
          </p:nvPr>
        </p:nvSpPr>
        <p:spPr>
          <a:xfrm>
            <a:off x="990470" y="2505898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3" name="Google Shape;473;p54"/>
          <p:cNvSpPr txBox="1">
            <a:spLocks noGrp="1"/>
          </p:cNvSpPr>
          <p:nvPr>
            <p:ph type="body" idx="4"/>
          </p:nvPr>
        </p:nvSpPr>
        <p:spPr>
          <a:xfrm>
            <a:off x="234423" y="2505898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4" name="Google Shape;474;p54"/>
          <p:cNvSpPr txBox="1">
            <a:spLocks noGrp="1"/>
          </p:cNvSpPr>
          <p:nvPr>
            <p:ph type="body" idx="5"/>
          </p:nvPr>
        </p:nvSpPr>
        <p:spPr>
          <a:xfrm>
            <a:off x="992629" y="3267362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5" name="Google Shape;475;p54"/>
          <p:cNvSpPr txBox="1">
            <a:spLocks noGrp="1"/>
          </p:cNvSpPr>
          <p:nvPr>
            <p:ph type="body" idx="6"/>
          </p:nvPr>
        </p:nvSpPr>
        <p:spPr>
          <a:xfrm>
            <a:off x="236583" y="326736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6" name="Google Shape;476;p54"/>
          <p:cNvSpPr txBox="1">
            <a:spLocks noGrp="1"/>
          </p:cNvSpPr>
          <p:nvPr>
            <p:ph type="body" idx="7"/>
          </p:nvPr>
        </p:nvSpPr>
        <p:spPr>
          <a:xfrm>
            <a:off x="992629" y="4027725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7" name="Google Shape;477;p54"/>
          <p:cNvSpPr txBox="1">
            <a:spLocks noGrp="1"/>
          </p:cNvSpPr>
          <p:nvPr>
            <p:ph type="body" idx="8"/>
          </p:nvPr>
        </p:nvSpPr>
        <p:spPr>
          <a:xfrm>
            <a:off x="236583" y="4027725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8" name="Google Shape;478;p54"/>
          <p:cNvSpPr txBox="1">
            <a:spLocks noGrp="1"/>
          </p:cNvSpPr>
          <p:nvPr>
            <p:ph type="body" idx="9"/>
          </p:nvPr>
        </p:nvSpPr>
        <p:spPr>
          <a:xfrm>
            <a:off x="5382090" y="1737136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9" name="Google Shape;479;p54"/>
          <p:cNvSpPr txBox="1">
            <a:spLocks noGrp="1"/>
          </p:cNvSpPr>
          <p:nvPr>
            <p:ph type="body" idx="13"/>
          </p:nvPr>
        </p:nvSpPr>
        <p:spPr>
          <a:xfrm>
            <a:off x="4626044" y="1737136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0" name="Google Shape;480;p54"/>
          <p:cNvSpPr txBox="1">
            <a:spLocks noGrp="1"/>
          </p:cNvSpPr>
          <p:nvPr>
            <p:ph type="body" idx="14"/>
          </p:nvPr>
        </p:nvSpPr>
        <p:spPr>
          <a:xfrm>
            <a:off x="5382090" y="2505898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1" name="Google Shape;481;p54"/>
          <p:cNvSpPr txBox="1">
            <a:spLocks noGrp="1"/>
          </p:cNvSpPr>
          <p:nvPr>
            <p:ph type="body" idx="15"/>
          </p:nvPr>
        </p:nvSpPr>
        <p:spPr>
          <a:xfrm>
            <a:off x="4626044" y="2505898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2" name="Google Shape;482;p54"/>
          <p:cNvSpPr txBox="1">
            <a:spLocks noGrp="1"/>
          </p:cNvSpPr>
          <p:nvPr>
            <p:ph type="body" idx="16"/>
          </p:nvPr>
        </p:nvSpPr>
        <p:spPr>
          <a:xfrm>
            <a:off x="5384250" y="3267362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3" name="Google Shape;483;p54"/>
          <p:cNvSpPr txBox="1">
            <a:spLocks noGrp="1"/>
          </p:cNvSpPr>
          <p:nvPr>
            <p:ph type="body" idx="17"/>
          </p:nvPr>
        </p:nvSpPr>
        <p:spPr>
          <a:xfrm>
            <a:off x="4628204" y="326736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4" name="Google Shape;484;p54"/>
          <p:cNvSpPr txBox="1">
            <a:spLocks noGrp="1"/>
          </p:cNvSpPr>
          <p:nvPr>
            <p:ph type="body" idx="18"/>
          </p:nvPr>
        </p:nvSpPr>
        <p:spPr>
          <a:xfrm>
            <a:off x="5384250" y="4027725"/>
            <a:ext cx="2795939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5" name="Google Shape;485;p54"/>
          <p:cNvSpPr txBox="1">
            <a:spLocks noGrp="1"/>
          </p:cNvSpPr>
          <p:nvPr>
            <p:ph type="body" idx="19"/>
          </p:nvPr>
        </p:nvSpPr>
        <p:spPr>
          <a:xfrm>
            <a:off x="4628204" y="4027725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6" name="Google Shape;486;p54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_4">
  <p:cSld name="Содержание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5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4284000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89" name="Google Shape;489;p55"/>
          <p:cNvSpPr txBox="1">
            <a:spLocks noGrp="1"/>
          </p:cNvSpPr>
          <p:nvPr>
            <p:ph type="body" idx="1"/>
          </p:nvPr>
        </p:nvSpPr>
        <p:spPr>
          <a:xfrm>
            <a:off x="990470" y="1737136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55"/>
          <p:cNvSpPr txBox="1">
            <a:spLocks noGrp="1"/>
          </p:cNvSpPr>
          <p:nvPr>
            <p:ph type="body" idx="2"/>
          </p:nvPr>
        </p:nvSpPr>
        <p:spPr>
          <a:xfrm>
            <a:off x="234423" y="1737136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1" name="Google Shape;491;p55"/>
          <p:cNvSpPr txBox="1">
            <a:spLocks noGrp="1"/>
          </p:cNvSpPr>
          <p:nvPr>
            <p:ph type="body" idx="3"/>
          </p:nvPr>
        </p:nvSpPr>
        <p:spPr>
          <a:xfrm>
            <a:off x="990470" y="2505898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2" name="Google Shape;492;p55"/>
          <p:cNvSpPr txBox="1">
            <a:spLocks noGrp="1"/>
          </p:cNvSpPr>
          <p:nvPr>
            <p:ph type="body" idx="4"/>
          </p:nvPr>
        </p:nvSpPr>
        <p:spPr>
          <a:xfrm>
            <a:off x="234423" y="2505898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3" name="Google Shape;493;p55"/>
          <p:cNvSpPr txBox="1">
            <a:spLocks noGrp="1"/>
          </p:cNvSpPr>
          <p:nvPr>
            <p:ph type="body" idx="5"/>
          </p:nvPr>
        </p:nvSpPr>
        <p:spPr>
          <a:xfrm>
            <a:off x="992629" y="3267362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4" name="Google Shape;494;p55"/>
          <p:cNvSpPr txBox="1">
            <a:spLocks noGrp="1"/>
          </p:cNvSpPr>
          <p:nvPr>
            <p:ph type="body" idx="6"/>
          </p:nvPr>
        </p:nvSpPr>
        <p:spPr>
          <a:xfrm>
            <a:off x="236583" y="326736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5" name="Google Shape;495;p55"/>
          <p:cNvSpPr txBox="1">
            <a:spLocks noGrp="1"/>
          </p:cNvSpPr>
          <p:nvPr>
            <p:ph type="body" idx="7"/>
          </p:nvPr>
        </p:nvSpPr>
        <p:spPr>
          <a:xfrm>
            <a:off x="992629" y="4027725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6" name="Google Shape;496;p55"/>
          <p:cNvSpPr txBox="1">
            <a:spLocks noGrp="1"/>
          </p:cNvSpPr>
          <p:nvPr>
            <p:ph type="body" idx="8"/>
          </p:nvPr>
        </p:nvSpPr>
        <p:spPr>
          <a:xfrm>
            <a:off x="236583" y="4027725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7" name="Google Shape;497;p55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1">
  <p:cSld name="Текстовый слайд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6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4403062" cy="72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00" name="Google Shape;500;p56"/>
          <p:cNvSpPr txBox="1">
            <a:spLocks noGrp="1"/>
          </p:cNvSpPr>
          <p:nvPr>
            <p:ph type="body" idx="1"/>
          </p:nvPr>
        </p:nvSpPr>
        <p:spPr>
          <a:xfrm>
            <a:off x="234900" y="1680694"/>
            <a:ext cx="4412456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1" name="Google Shape;501;p56"/>
          <p:cNvSpPr txBox="1">
            <a:spLocks noGrp="1"/>
          </p:cNvSpPr>
          <p:nvPr>
            <p:ph type="body" idx="2"/>
          </p:nvPr>
        </p:nvSpPr>
        <p:spPr>
          <a:xfrm>
            <a:off x="234900" y="2460812"/>
            <a:ext cx="4412456" cy="152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2" name="Google Shape;502;p56"/>
          <p:cNvSpPr txBox="1">
            <a:spLocks noGrp="1"/>
          </p:cNvSpPr>
          <p:nvPr>
            <p:ph type="body" idx="3"/>
          </p:nvPr>
        </p:nvSpPr>
        <p:spPr>
          <a:xfrm>
            <a:off x="234900" y="4224867"/>
            <a:ext cx="4412456" cy="695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3" name="Google Shape;503;p56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2">
  <p:cSld name="Текстовый слайд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7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06" name="Google Shape;506;p57"/>
          <p:cNvSpPr txBox="1">
            <a:spLocks noGrp="1"/>
          </p:cNvSpPr>
          <p:nvPr>
            <p:ph type="body" idx="1"/>
          </p:nvPr>
        </p:nvSpPr>
        <p:spPr>
          <a:xfrm>
            <a:off x="236583" y="2159959"/>
            <a:ext cx="4185000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57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08" name="Google Shape;508;p57"/>
          <p:cNvSpPr txBox="1">
            <a:spLocks noGrp="1"/>
          </p:cNvSpPr>
          <p:nvPr>
            <p:ph type="body" idx="2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57"/>
          <p:cNvSpPr txBox="1">
            <a:spLocks noGrp="1"/>
          </p:cNvSpPr>
          <p:nvPr>
            <p:ph type="body" idx="3"/>
          </p:nvPr>
        </p:nvSpPr>
        <p:spPr>
          <a:xfrm>
            <a:off x="236583" y="2571750"/>
            <a:ext cx="4185000" cy="147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0" name="Google Shape;510;p57"/>
          <p:cNvSpPr txBox="1">
            <a:spLocks noGrp="1"/>
          </p:cNvSpPr>
          <p:nvPr>
            <p:ph type="body" idx="4"/>
          </p:nvPr>
        </p:nvSpPr>
        <p:spPr>
          <a:xfrm>
            <a:off x="236583" y="4042755"/>
            <a:ext cx="4185000" cy="48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1" name="Google Shape;511;p57"/>
          <p:cNvSpPr txBox="1">
            <a:spLocks noGrp="1"/>
          </p:cNvSpPr>
          <p:nvPr>
            <p:ph type="body" idx="5"/>
          </p:nvPr>
        </p:nvSpPr>
        <p:spPr>
          <a:xfrm>
            <a:off x="4734018" y="2159959"/>
            <a:ext cx="4185000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2" name="Google Shape;512;p57"/>
          <p:cNvSpPr txBox="1">
            <a:spLocks noGrp="1"/>
          </p:cNvSpPr>
          <p:nvPr>
            <p:ph type="body" idx="6"/>
          </p:nvPr>
        </p:nvSpPr>
        <p:spPr>
          <a:xfrm>
            <a:off x="4734018" y="2571750"/>
            <a:ext cx="4185000" cy="147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3" name="Google Shape;513;p57"/>
          <p:cNvSpPr txBox="1">
            <a:spLocks noGrp="1"/>
          </p:cNvSpPr>
          <p:nvPr>
            <p:ph type="body" idx="7"/>
          </p:nvPr>
        </p:nvSpPr>
        <p:spPr>
          <a:xfrm>
            <a:off x="4734018" y="4042755"/>
            <a:ext cx="4185000" cy="48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3">
  <p:cSld name="Текстовый слайд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8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16" name="Google Shape;516;p58"/>
          <p:cNvSpPr txBox="1">
            <a:spLocks noGrp="1"/>
          </p:cNvSpPr>
          <p:nvPr>
            <p:ph type="body" idx="1"/>
          </p:nvPr>
        </p:nvSpPr>
        <p:spPr>
          <a:xfrm>
            <a:off x="236583" y="2159959"/>
            <a:ext cx="2795939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58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18" name="Google Shape;518;p58"/>
          <p:cNvSpPr txBox="1">
            <a:spLocks noGrp="1"/>
          </p:cNvSpPr>
          <p:nvPr>
            <p:ph type="body" idx="2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9" name="Google Shape;519;p58"/>
          <p:cNvSpPr txBox="1">
            <a:spLocks noGrp="1"/>
          </p:cNvSpPr>
          <p:nvPr>
            <p:ph type="body" idx="3"/>
          </p:nvPr>
        </p:nvSpPr>
        <p:spPr>
          <a:xfrm>
            <a:off x="236583" y="2571750"/>
            <a:ext cx="2795939" cy="147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0" name="Google Shape;520;p58"/>
          <p:cNvSpPr txBox="1">
            <a:spLocks noGrp="1"/>
          </p:cNvSpPr>
          <p:nvPr>
            <p:ph type="body" idx="4"/>
          </p:nvPr>
        </p:nvSpPr>
        <p:spPr>
          <a:xfrm>
            <a:off x="236583" y="4042755"/>
            <a:ext cx="2795939" cy="48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1" name="Google Shape;521;p58"/>
          <p:cNvSpPr txBox="1">
            <a:spLocks noGrp="1"/>
          </p:cNvSpPr>
          <p:nvPr>
            <p:ph type="body" idx="5"/>
          </p:nvPr>
        </p:nvSpPr>
        <p:spPr>
          <a:xfrm>
            <a:off x="3178645" y="2159959"/>
            <a:ext cx="2797102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2" name="Google Shape;522;p58"/>
          <p:cNvSpPr txBox="1">
            <a:spLocks noGrp="1"/>
          </p:cNvSpPr>
          <p:nvPr>
            <p:ph type="body" idx="6"/>
          </p:nvPr>
        </p:nvSpPr>
        <p:spPr>
          <a:xfrm>
            <a:off x="3178645" y="2571750"/>
            <a:ext cx="2797102" cy="147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3" name="Google Shape;523;p58"/>
          <p:cNvSpPr txBox="1">
            <a:spLocks noGrp="1"/>
          </p:cNvSpPr>
          <p:nvPr>
            <p:ph type="body" idx="7"/>
          </p:nvPr>
        </p:nvSpPr>
        <p:spPr>
          <a:xfrm>
            <a:off x="3178645" y="4042755"/>
            <a:ext cx="2797102" cy="48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4" name="Google Shape;524;p58"/>
          <p:cNvSpPr txBox="1">
            <a:spLocks noGrp="1"/>
          </p:cNvSpPr>
          <p:nvPr>
            <p:ph type="body" idx="8"/>
          </p:nvPr>
        </p:nvSpPr>
        <p:spPr>
          <a:xfrm>
            <a:off x="6138174" y="2159959"/>
            <a:ext cx="2797102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5" name="Google Shape;525;p58"/>
          <p:cNvSpPr txBox="1">
            <a:spLocks noGrp="1"/>
          </p:cNvSpPr>
          <p:nvPr>
            <p:ph type="body" idx="9"/>
          </p:nvPr>
        </p:nvSpPr>
        <p:spPr>
          <a:xfrm>
            <a:off x="6138174" y="2571750"/>
            <a:ext cx="2797102" cy="147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6" name="Google Shape;526;p58"/>
          <p:cNvSpPr txBox="1">
            <a:spLocks noGrp="1"/>
          </p:cNvSpPr>
          <p:nvPr>
            <p:ph type="body" idx="13"/>
          </p:nvPr>
        </p:nvSpPr>
        <p:spPr>
          <a:xfrm>
            <a:off x="6138174" y="4042755"/>
            <a:ext cx="2797102" cy="48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4">
  <p:cSld name="Текстовый слайд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9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9" name="Google Shape;529;p59"/>
          <p:cNvSpPr txBox="1">
            <a:spLocks noGrp="1"/>
          </p:cNvSpPr>
          <p:nvPr>
            <p:ph type="body" idx="1"/>
          </p:nvPr>
        </p:nvSpPr>
        <p:spPr>
          <a:xfrm>
            <a:off x="236583" y="2835368"/>
            <a:ext cx="2795939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0" name="Google Shape;530;p59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31" name="Google Shape;531;p59"/>
          <p:cNvSpPr txBox="1">
            <a:spLocks noGrp="1"/>
          </p:cNvSpPr>
          <p:nvPr>
            <p:ph type="body" idx="2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2" name="Google Shape;532;p59"/>
          <p:cNvSpPr txBox="1">
            <a:spLocks noGrp="1"/>
          </p:cNvSpPr>
          <p:nvPr>
            <p:ph type="body" idx="3"/>
          </p:nvPr>
        </p:nvSpPr>
        <p:spPr>
          <a:xfrm>
            <a:off x="236583" y="3247160"/>
            <a:ext cx="2795939" cy="167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3" name="Google Shape;533;p59"/>
          <p:cNvSpPr txBox="1">
            <a:spLocks noGrp="1"/>
          </p:cNvSpPr>
          <p:nvPr>
            <p:ph type="body" idx="4"/>
          </p:nvPr>
        </p:nvSpPr>
        <p:spPr>
          <a:xfrm>
            <a:off x="3178645" y="2835368"/>
            <a:ext cx="2797102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4" name="Google Shape;534;p59"/>
          <p:cNvSpPr txBox="1">
            <a:spLocks noGrp="1"/>
          </p:cNvSpPr>
          <p:nvPr>
            <p:ph type="body" idx="5"/>
          </p:nvPr>
        </p:nvSpPr>
        <p:spPr>
          <a:xfrm>
            <a:off x="3178645" y="3247160"/>
            <a:ext cx="2797102" cy="167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5" name="Google Shape;535;p59"/>
          <p:cNvSpPr txBox="1">
            <a:spLocks noGrp="1"/>
          </p:cNvSpPr>
          <p:nvPr>
            <p:ph type="body" idx="6"/>
          </p:nvPr>
        </p:nvSpPr>
        <p:spPr>
          <a:xfrm>
            <a:off x="6138174" y="2835368"/>
            <a:ext cx="2797102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6" name="Google Shape;536;p59"/>
          <p:cNvSpPr txBox="1">
            <a:spLocks noGrp="1"/>
          </p:cNvSpPr>
          <p:nvPr>
            <p:ph type="body" idx="7"/>
          </p:nvPr>
        </p:nvSpPr>
        <p:spPr>
          <a:xfrm>
            <a:off x="6138174" y="3247160"/>
            <a:ext cx="2797102" cy="167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7" name="Google Shape;537;p59"/>
          <p:cNvSpPr txBox="1">
            <a:spLocks noGrp="1"/>
          </p:cNvSpPr>
          <p:nvPr>
            <p:ph type="body" idx="8"/>
          </p:nvPr>
        </p:nvSpPr>
        <p:spPr>
          <a:xfrm>
            <a:off x="234423" y="214238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8" name="Google Shape;538;p59"/>
          <p:cNvSpPr txBox="1">
            <a:spLocks noGrp="1"/>
          </p:cNvSpPr>
          <p:nvPr>
            <p:ph type="body" idx="9"/>
          </p:nvPr>
        </p:nvSpPr>
        <p:spPr>
          <a:xfrm>
            <a:off x="3167844" y="214238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9" name="Google Shape;539;p59"/>
          <p:cNvSpPr txBox="1">
            <a:spLocks noGrp="1"/>
          </p:cNvSpPr>
          <p:nvPr>
            <p:ph type="body" idx="13"/>
          </p:nvPr>
        </p:nvSpPr>
        <p:spPr>
          <a:xfrm>
            <a:off x="6084168" y="214238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5">
  <p:cSld name="Текстовый слайд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0"/>
          <p:cNvSpPr/>
          <p:nvPr/>
        </p:nvSpPr>
        <p:spPr>
          <a:xfrm>
            <a:off x="6094810" y="2057400"/>
            <a:ext cx="2824163" cy="2863454"/>
          </a:xfrm>
          <a:prstGeom prst="roundRect">
            <a:avLst>
              <a:gd name="adj" fmla="val 305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60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43" name="Google Shape;543;p60"/>
          <p:cNvSpPr txBox="1">
            <a:spLocks noGrp="1"/>
          </p:cNvSpPr>
          <p:nvPr>
            <p:ph type="body" idx="1"/>
          </p:nvPr>
        </p:nvSpPr>
        <p:spPr>
          <a:xfrm>
            <a:off x="236583" y="2835368"/>
            <a:ext cx="2795939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4" name="Google Shape;544;p60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45" name="Google Shape;545;p60"/>
          <p:cNvSpPr txBox="1">
            <a:spLocks noGrp="1"/>
          </p:cNvSpPr>
          <p:nvPr>
            <p:ph type="body" idx="2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6" name="Google Shape;546;p60"/>
          <p:cNvSpPr txBox="1">
            <a:spLocks noGrp="1"/>
          </p:cNvSpPr>
          <p:nvPr>
            <p:ph type="body" idx="3"/>
          </p:nvPr>
        </p:nvSpPr>
        <p:spPr>
          <a:xfrm>
            <a:off x="236583" y="3247160"/>
            <a:ext cx="2795939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7" name="Google Shape;547;p60"/>
          <p:cNvSpPr txBox="1">
            <a:spLocks noGrp="1"/>
          </p:cNvSpPr>
          <p:nvPr>
            <p:ph type="body" idx="4"/>
          </p:nvPr>
        </p:nvSpPr>
        <p:spPr>
          <a:xfrm>
            <a:off x="3178645" y="2835368"/>
            <a:ext cx="2797102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60"/>
          <p:cNvSpPr txBox="1">
            <a:spLocks noGrp="1"/>
          </p:cNvSpPr>
          <p:nvPr>
            <p:ph type="body" idx="5"/>
          </p:nvPr>
        </p:nvSpPr>
        <p:spPr>
          <a:xfrm>
            <a:off x="3178645" y="3247160"/>
            <a:ext cx="2797102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60"/>
          <p:cNvSpPr txBox="1">
            <a:spLocks noGrp="1"/>
          </p:cNvSpPr>
          <p:nvPr>
            <p:ph type="body" idx="6"/>
          </p:nvPr>
        </p:nvSpPr>
        <p:spPr>
          <a:xfrm>
            <a:off x="6292891" y="2835368"/>
            <a:ext cx="2456254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60"/>
          <p:cNvSpPr txBox="1">
            <a:spLocks noGrp="1"/>
          </p:cNvSpPr>
          <p:nvPr>
            <p:ph type="body" idx="7"/>
          </p:nvPr>
        </p:nvSpPr>
        <p:spPr>
          <a:xfrm>
            <a:off x="6292891" y="3247160"/>
            <a:ext cx="2456254" cy="151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1" name="Google Shape;551;p60"/>
          <p:cNvSpPr txBox="1">
            <a:spLocks noGrp="1"/>
          </p:cNvSpPr>
          <p:nvPr>
            <p:ph type="body" idx="8"/>
          </p:nvPr>
        </p:nvSpPr>
        <p:spPr>
          <a:xfrm>
            <a:off x="234423" y="214238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2" name="Google Shape;552;p60"/>
          <p:cNvSpPr txBox="1">
            <a:spLocks noGrp="1"/>
          </p:cNvSpPr>
          <p:nvPr>
            <p:ph type="body" idx="9"/>
          </p:nvPr>
        </p:nvSpPr>
        <p:spPr>
          <a:xfrm>
            <a:off x="3167844" y="214238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3" name="Google Shape;553;p60"/>
          <p:cNvSpPr txBox="1">
            <a:spLocks noGrp="1"/>
          </p:cNvSpPr>
          <p:nvPr>
            <p:ph type="body" idx="13"/>
          </p:nvPr>
        </p:nvSpPr>
        <p:spPr>
          <a:xfrm>
            <a:off x="6292892" y="214238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30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6">
  <p:cSld name="Текстовый слайд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234900" y="2057400"/>
            <a:ext cx="4185000" cy="1184564"/>
          </a:xfrm>
          <a:prstGeom prst="roundRect">
            <a:avLst>
              <a:gd name="adj" fmla="val 831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57" name="Google Shape;557;p61"/>
          <p:cNvSpPr txBox="1">
            <a:spLocks noGrp="1"/>
          </p:cNvSpPr>
          <p:nvPr>
            <p:ph type="body" idx="1"/>
          </p:nvPr>
        </p:nvSpPr>
        <p:spPr>
          <a:xfrm>
            <a:off x="234899" y="2057400"/>
            <a:ext cx="4185000" cy="41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8" name="Google Shape;558;p61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59" name="Google Shape;559;p61"/>
          <p:cNvSpPr txBox="1">
            <a:spLocks noGrp="1"/>
          </p:cNvSpPr>
          <p:nvPr>
            <p:ph type="body" idx="2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0" name="Google Shape;560;p61"/>
          <p:cNvSpPr txBox="1">
            <a:spLocks noGrp="1"/>
          </p:cNvSpPr>
          <p:nvPr>
            <p:ph type="body" idx="3"/>
          </p:nvPr>
        </p:nvSpPr>
        <p:spPr>
          <a:xfrm>
            <a:off x="236582" y="2474530"/>
            <a:ext cx="4185000" cy="76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27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1" name="Google Shape;561;p61"/>
          <p:cNvSpPr/>
          <p:nvPr/>
        </p:nvSpPr>
        <p:spPr>
          <a:xfrm>
            <a:off x="4734018" y="2057400"/>
            <a:ext cx="4185000" cy="1184564"/>
          </a:xfrm>
          <a:prstGeom prst="roundRect">
            <a:avLst>
              <a:gd name="adj" fmla="val 831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61"/>
          <p:cNvSpPr txBox="1">
            <a:spLocks noGrp="1"/>
          </p:cNvSpPr>
          <p:nvPr>
            <p:ph type="body" idx="4"/>
          </p:nvPr>
        </p:nvSpPr>
        <p:spPr>
          <a:xfrm>
            <a:off x="4734017" y="2057400"/>
            <a:ext cx="4185000" cy="41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3" name="Google Shape;563;p61"/>
          <p:cNvSpPr txBox="1">
            <a:spLocks noGrp="1"/>
          </p:cNvSpPr>
          <p:nvPr>
            <p:ph type="body" idx="5"/>
          </p:nvPr>
        </p:nvSpPr>
        <p:spPr>
          <a:xfrm>
            <a:off x="4735700" y="2474530"/>
            <a:ext cx="4185000" cy="76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27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4" name="Google Shape;564;p61"/>
          <p:cNvSpPr/>
          <p:nvPr/>
        </p:nvSpPr>
        <p:spPr>
          <a:xfrm>
            <a:off x="234900" y="3489852"/>
            <a:ext cx="4185000" cy="1184564"/>
          </a:xfrm>
          <a:prstGeom prst="roundRect">
            <a:avLst>
              <a:gd name="adj" fmla="val 831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61"/>
          <p:cNvSpPr txBox="1">
            <a:spLocks noGrp="1"/>
          </p:cNvSpPr>
          <p:nvPr>
            <p:ph type="body" idx="6"/>
          </p:nvPr>
        </p:nvSpPr>
        <p:spPr>
          <a:xfrm>
            <a:off x="234899" y="3489852"/>
            <a:ext cx="4185000" cy="41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6" name="Google Shape;566;p61"/>
          <p:cNvSpPr txBox="1">
            <a:spLocks noGrp="1"/>
          </p:cNvSpPr>
          <p:nvPr>
            <p:ph type="body" idx="7"/>
          </p:nvPr>
        </p:nvSpPr>
        <p:spPr>
          <a:xfrm>
            <a:off x="236582" y="3906982"/>
            <a:ext cx="4185000" cy="76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27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7" name="Google Shape;567;p61"/>
          <p:cNvSpPr/>
          <p:nvPr/>
        </p:nvSpPr>
        <p:spPr>
          <a:xfrm>
            <a:off x="4734018" y="3489852"/>
            <a:ext cx="4185000" cy="1184564"/>
          </a:xfrm>
          <a:prstGeom prst="roundRect">
            <a:avLst>
              <a:gd name="adj" fmla="val 831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61"/>
          <p:cNvSpPr txBox="1">
            <a:spLocks noGrp="1"/>
          </p:cNvSpPr>
          <p:nvPr>
            <p:ph type="body" idx="8"/>
          </p:nvPr>
        </p:nvSpPr>
        <p:spPr>
          <a:xfrm>
            <a:off x="4734017" y="3489852"/>
            <a:ext cx="4185000" cy="41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9" name="Google Shape;569;p61"/>
          <p:cNvSpPr txBox="1">
            <a:spLocks noGrp="1"/>
          </p:cNvSpPr>
          <p:nvPr>
            <p:ph type="body" idx="9"/>
          </p:nvPr>
        </p:nvSpPr>
        <p:spPr>
          <a:xfrm>
            <a:off x="4735700" y="3906982"/>
            <a:ext cx="4185000" cy="76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27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30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7">
  <p:cSld name="Текстовый слайд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2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72" name="Google Shape;572;p62"/>
          <p:cNvSpPr txBox="1">
            <a:spLocks noGrp="1"/>
          </p:cNvSpPr>
          <p:nvPr>
            <p:ph type="body" idx="1"/>
          </p:nvPr>
        </p:nvSpPr>
        <p:spPr>
          <a:xfrm>
            <a:off x="236583" y="2159959"/>
            <a:ext cx="4185000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3" name="Google Shape;573;p62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74" name="Google Shape;574;p62"/>
          <p:cNvSpPr txBox="1">
            <a:spLocks noGrp="1"/>
          </p:cNvSpPr>
          <p:nvPr>
            <p:ph type="body" idx="2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5" name="Google Shape;575;p62"/>
          <p:cNvSpPr txBox="1">
            <a:spLocks noGrp="1"/>
          </p:cNvSpPr>
          <p:nvPr>
            <p:ph type="body" idx="3"/>
          </p:nvPr>
        </p:nvSpPr>
        <p:spPr>
          <a:xfrm>
            <a:off x="236583" y="2571750"/>
            <a:ext cx="4185000" cy="114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6" name="Google Shape;576;p62"/>
          <p:cNvSpPr txBox="1">
            <a:spLocks noGrp="1"/>
          </p:cNvSpPr>
          <p:nvPr>
            <p:ph type="body" idx="4"/>
          </p:nvPr>
        </p:nvSpPr>
        <p:spPr>
          <a:xfrm>
            <a:off x="4734018" y="2159959"/>
            <a:ext cx="4185000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7" name="Google Shape;577;p62"/>
          <p:cNvSpPr txBox="1">
            <a:spLocks noGrp="1"/>
          </p:cNvSpPr>
          <p:nvPr>
            <p:ph type="body" idx="5"/>
          </p:nvPr>
        </p:nvSpPr>
        <p:spPr>
          <a:xfrm>
            <a:off x="4734018" y="2571750"/>
            <a:ext cx="4185000" cy="114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8" name="Google Shape;578;p62"/>
          <p:cNvSpPr/>
          <p:nvPr/>
        </p:nvSpPr>
        <p:spPr>
          <a:xfrm>
            <a:off x="229964" y="3938154"/>
            <a:ext cx="8683200" cy="734400"/>
          </a:xfrm>
          <a:prstGeom prst="roundRect">
            <a:avLst>
              <a:gd name="adj" fmla="val 1114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62"/>
          <p:cNvSpPr txBox="1">
            <a:spLocks noGrp="1"/>
          </p:cNvSpPr>
          <p:nvPr>
            <p:ph type="body" idx="6"/>
          </p:nvPr>
        </p:nvSpPr>
        <p:spPr>
          <a:xfrm>
            <a:off x="229964" y="3938154"/>
            <a:ext cx="86832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62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3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8">
  <p:cSld name="Текстовый слайд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3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82" name="Google Shape;582;p63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83" name="Google Shape;583;p63"/>
          <p:cNvSpPr txBox="1">
            <a:spLocks noGrp="1"/>
          </p:cNvSpPr>
          <p:nvPr>
            <p:ph type="body" idx="1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4" name="Google Shape;584;p63"/>
          <p:cNvSpPr/>
          <p:nvPr/>
        </p:nvSpPr>
        <p:spPr>
          <a:xfrm>
            <a:off x="229964" y="2057401"/>
            <a:ext cx="2802559" cy="2483426"/>
          </a:xfrm>
          <a:prstGeom prst="roundRect">
            <a:avLst>
              <a:gd name="adj" fmla="val 452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63"/>
          <p:cNvSpPr txBox="1">
            <a:spLocks noGrp="1"/>
          </p:cNvSpPr>
          <p:nvPr>
            <p:ph type="body" idx="2"/>
          </p:nvPr>
        </p:nvSpPr>
        <p:spPr>
          <a:xfrm>
            <a:off x="234899" y="2057400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6" name="Google Shape;586;p63"/>
          <p:cNvSpPr txBox="1">
            <a:spLocks noGrp="1"/>
          </p:cNvSpPr>
          <p:nvPr>
            <p:ph type="body" idx="3"/>
          </p:nvPr>
        </p:nvSpPr>
        <p:spPr>
          <a:xfrm>
            <a:off x="229964" y="2483427"/>
            <a:ext cx="2802559" cy="204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81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7" name="Google Shape;587;p63"/>
          <p:cNvSpPr/>
          <p:nvPr/>
        </p:nvSpPr>
        <p:spPr>
          <a:xfrm>
            <a:off x="3167844" y="2057401"/>
            <a:ext cx="2802559" cy="2483426"/>
          </a:xfrm>
          <a:prstGeom prst="roundRect">
            <a:avLst>
              <a:gd name="adj" fmla="val 452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63"/>
          <p:cNvSpPr txBox="1">
            <a:spLocks noGrp="1"/>
          </p:cNvSpPr>
          <p:nvPr>
            <p:ph type="body" idx="4"/>
          </p:nvPr>
        </p:nvSpPr>
        <p:spPr>
          <a:xfrm>
            <a:off x="3172780" y="2057400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9" name="Google Shape;589;p63"/>
          <p:cNvSpPr txBox="1">
            <a:spLocks noGrp="1"/>
          </p:cNvSpPr>
          <p:nvPr>
            <p:ph type="body" idx="5"/>
          </p:nvPr>
        </p:nvSpPr>
        <p:spPr>
          <a:xfrm>
            <a:off x="3167844" y="2483427"/>
            <a:ext cx="2802559" cy="204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81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0" name="Google Shape;590;p63"/>
          <p:cNvSpPr/>
          <p:nvPr/>
        </p:nvSpPr>
        <p:spPr>
          <a:xfrm>
            <a:off x="6138174" y="2057401"/>
            <a:ext cx="2802559" cy="2483426"/>
          </a:xfrm>
          <a:prstGeom prst="roundRect">
            <a:avLst>
              <a:gd name="adj" fmla="val 452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63"/>
          <p:cNvSpPr txBox="1">
            <a:spLocks noGrp="1"/>
          </p:cNvSpPr>
          <p:nvPr>
            <p:ph type="body" idx="6"/>
          </p:nvPr>
        </p:nvSpPr>
        <p:spPr>
          <a:xfrm>
            <a:off x="6143110" y="2057400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2" name="Google Shape;592;p63"/>
          <p:cNvSpPr txBox="1">
            <a:spLocks noGrp="1"/>
          </p:cNvSpPr>
          <p:nvPr>
            <p:ph type="body" idx="7"/>
          </p:nvPr>
        </p:nvSpPr>
        <p:spPr>
          <a:xfrm>
            <a:off x="6138174" y="2483427"/>
            <a:ext cx="2802559" cy="204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81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ый слайд_9">
  <p:cSld name="Текстовый слайд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64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95" name="Google Shape;595;p64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96" name="Google Shape;596;p64"/>
          <p:cNvSpPr txBox="1">
            <a:spLocks noGrp="1"/>
          </p:cNvSpPr>
          <p:nvPr>
            <p:ph type="body" idx="1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7" name="Google Shape;597;p64"/>
          <p:cNvSpPr/>
          <p:nvPr/>
        </p:nvSpPr>
        <p:spPr>
          <a:xfrm>
            <a:off x="229964" y="2057401"/>
            <a:ext cx="2802559" cy="1298863"/>
          </a:xfrm>
          <a:prstGeom prst="roundRect">
            <a:avLst>
              <a:gd name="adj" fmla="val 9131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64"/>
          <p:cNvSpPr txBox="1">
            <a:spLocks noGrp="1"/>
          </p:cNvSpPr>
          <p:nvPr>
            <p:ph type="body" idx="2"/>
          </p:nvPr>
        </p:nvSpPr>
        <p:spPr>
          <a:xfrm>
            <a:off x="234899" y="2057400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9" name="Google Shape;599;p64"/>
          <p:cNvSpPr txBox="1">
            <a:spLocks noGrp="1"/>
          </p:cNvSpPr>
          <p:nvPr>
            <p:ph type="body" idx="3"/>
          </p:nvPr>
        </p:nvSpPr>
        <p:spPr>
          <a:xfrm>
            <a:off x="229964" y="2472479"/>
            <a:ext cx="2802559" cy="87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0" name="Google Shape;600;p64"/>
          <p:cNvSpPr/>
          <p:nvPr/>
        </p:nvSpPr>
        <p:spPr>
          <a:xfrm>
            <a:off x="229964" y="3543858"/>
            <a:ext cx="2802559" cy="1298863"/>
          </a:xfrm>
          <a:prstGeom prst="roundRect">
            <a:avLst>
              <a:gd name="adj" fmla="val 9131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64"/>
          <p:cNvSpPr txBox="1">
            <a:spLocks noGrp="1"/>
          </p:cNvSpPr>
          <p:nvPr>
            <p:ph type="body" idx="4"/>
          </p:nvPr>
        </p:nvSpPr>
        <p:spPr>
          <a:xfrm>
            <a:off x="234899" y="3543857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2" name="Google Shape;602;p64"/>
          <p:cNvSpPr txBox="1">
            <a:spLocks noGrp="1"/>
          </p:cNvSpPr>
          <p:nvPr>
            <p:ph type="body" idx="5"/>
          </p:nvPr>
        </p:nvSpPr>
        <p:spPr>
          <a:xfrm>
            <a:off x="229964" y="3958937"/>
            <a:ext cx="2802559" cy="87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3" name="Google Shape;603;p64"/>
          <p:cNvSpPr/>
          <p:nvPr/>
        </p:nvSpPr>
        <p:spPr>
          <a:xfrm>
            <a:off x="3167844" y="2057401"/>
            <a:ext cx="2802559" cy="1298863"/>
          </a:xfrm>
          <a:prstGeom prst="roundRect">
            <a:avLst>
              <a:gd name="adj" fmla="val 9131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64"/>
          <p:cNvSpPr txBox="1">
            <a:spLocks noGrp="1"/>
          </p:cNvSpPr>
          <p:nvPr>
            <p:ph type="body" idx="6"/>
          </p:nvPr>
        </p:nvSpPr>
        <p:spPr>
          <a:xfrm>
            <a:off x="3172780" y="2057400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5" name="Google Shape;605;p64"/>
          <p:cNvSpPr txBox="1">
            <a:spLocks noGrp="1"/>
          </p:cNvSpPr>
          <p:nvPr>
            <p:ph type="body" idx="7"/>
          </p:nvPr>
        </p:nvSpPr>
        <p:spPr>
          <a:xfrm>
            <a:off x="3167844" y="2472479"/>
            <a:ext cx="2802559" cy="87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6" name="Google Shape;606;p64"/>
          <p:cNvSpPr/>
          <p:nvPr/>
        </p:nvSpPr>
        <p:spPr>
          <a:xfrm>
            <a:off x="3167844" y="3543858"/>
            <a:ext cx="2802559" cy="1298863"/>
          </a:xfrm>
          <a:prstGeom prst="roundRect">
            <a:avLst>
              <a:gd name="adj" fmla="val 9131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64"/>
          <p:cNvSpPr txBox="1">
            <a:spLocks noGrp="1"/>
          </p:cNvSpPr>
          <p:nvPr>
            <p:ph type="body" idx="8"/>
          </p:nvPr>
        </p:nvSpPr>
        <p:spPr>
          <a:xfrm>
            <a:off x="3172780" y="3543857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8" name="Google Shape;608;p64"/>
          <p:cNvSpPr txBox="1">
            <a:spLocks noGrp="1"/>
          </p:cNvSpPr>
          <p:nvPr>
            <p:ph type="body" idx="9"/>
          </p:nvPr>
        </p:nvSpPr>
        <p:spPr>
          <a:xfrm>
            <a:off x="3167844" y="3958937"/>
            <a:ext cx="2802559" cy="87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9" name="Google Shape;609;p64"/>
          <p:cNvSpPr/>
          <p:nvPr/>
        </p:nvSpPr>
        <p:spPr>
          <a:xfrm>
            <a:off x="6117392" y="2057401"/>
            <a:ext cx="2802559" cy="1298863"/>
          </a:xfrm>
          <a:prstGeom prst="roundRect">
            <a:avLst>
              <a:gd name="adj" fmla="val 9131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64"/>
          <p:cNvSpPr txBox="1">
            <a:spLocks noGrp="1"/>
          </p:cNvSpPr>
          <p:nvPr>
            <p:ph type="body" idx="13"/>
          </p:nvPr>
        </p:nvSpPr>
        <p:spPr>
          <a:xfrm>
            <a:off x="6122327" y="2057400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1" name="Google Shape;611;p64"/>
          <p:cNvSpPr txBox="1">
            <a:spLocks noGrp="1"/>
          </p:cNvSpPr>
          <p:nvPr>
            <p:ph type="body" idx="14"/>
          </p:nvPr>
        </p:nvSpPr>
        <p:spPr>
          <a:xfrm>
            <a:off x="6117392" y="2472479"/>
            <a:ext cx="2802559" cy="87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2" name="Google Shape;612;p64"/>
          <p:cNvSpPr/>
          <p:nvPr/>
        </p:nvSpPr>
        <p:spPr>
          <a:xfrm>
            <a:off x="6117392" y="3543858"/>
            <a:ext cx="2802559" cy="1298863"/>
          </a:xfrm>
          <a:prstGeom prst="roundRect">
            <a:avLst>
              <a:gd name="adj" fmla="val 9131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64"/>
          <p:cNvSpPr txBox="1">
            <a:spLocks noGrp="1"/>
          </p:cNvSpPr>
          <p:nvPr>
            <p:ph type="body" idx="15"/>
          </p:nvPr>
        </p:nvSpPr>
        <p:spPr>
          <a:xfrm>
            <a:off x="6122327" y="3543857"/>
            <a:ext cx="2797623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13500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4" name="Google Shape;614;p64"/>
          <p:cNvSpPr txBox="1">
            <a:spLocks noGrp="1"/>
          </p:cNvSpPr>
          <p:nvPr>
            <p:ph type="body" idx="16"/>
          </p:nvPr>
        </p:nvSpPr>
        <p:spPr>
          <a:xfrm>
            <a:off x="6117392" y="3958937"/>
            <a:ext cx="2802559" cy="87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8975" tIns="0" rIns="188975" bIns="1350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60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уллиты_1">
  <p:cSld name="Буллиты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5"/>
          <p:cNvSpPr txBox="1">
            <a:spLocks noGrp="1"/>
          </p:cNvSpPr>
          <p:nvPr>
            <p:ph type="body" idx="1"/>
          </p:nvPr>
        </p:nvSpPr>
        <p:spPr>
          <a:xfrm>
            <a:off x="845344" y="2176910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7" name="Google Shape;617;p65"/>
          <p:cNvSpPr txBox="1">
            <a:spLocks noGrp="1"/>
          </p:cNvSpPr>
          <p:nvPr>
            <p:ph type="body" idx="2"/>
          </p:nvPr>
        </p:nvSpPr>
        <p:spPr>
          <a:xfrm>
            <a:off x="845344" y="2919658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8" name="Google Shape;618;p65"/>
          <p:cNvSpPr txBox="1">
            <a:spLocks noGrp="1"/>
          </p:cNvSpPr>
          <p:nvPr>
            <p:ph type="body" idx="3"/>
          </p:nvPr>
        </p:nvSpPr>
        <p:spPr>
          <a:xfrm>
            <a:off x="847504" y="3662405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9" name="Google Shape;619;p65"/>
          <p:cNvSpPr txBox="1">
            <a:spLocks noGrp="1"/>
          </p:cNvSpPr>
          <p:nvPr>
            <p:ph type="body" idx="4"/>
          </p:nvPr>
        </p:nvSpPr>
        <p:spPr>
          <a:xfrm>
            <a:off x="847504" y="4405154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0" name="Google Shape;620;p65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21" name="Google Shape;621;p65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4403062" cy="72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22" name="Google Shape;622;p65"/>
          <p:cNvSpPr txBox="1">
            <a:spLocks noGrp="1"/>
          </p:cNvSpPr>
          <p:nvPr>
            <p:ph type="body" idx="5"/>
          </p:nvPr>
        </p:nvSpPr>
        <p:spPr>
          <a:xfrm>
            <a:off x="234900" y="1680694"/>
            <a:ext cx="4412456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23" name="Google Shape;623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2251134"/>
            <a:ext cx="367253" cy="36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3006078"/>
            <a:ext cx="367253" cy="36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3761022"/>
            <a:ext cx="367253" cy="36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4515966"/>
            <a:ext cx="367253" cy="367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3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уллиты_2">
  <p:cSld name="Буллиты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6"/>
          <p:cNvSpPr txBox="1">
            <a:spLocks noGrp="1"/>
          </p:cNvSpPr>
          <p:nvPr>
            <p:ph type="body" idx="1"/>
          </p:nvPr>
        </p:nvSpPr>
        <p:spPr>
          <a:xfrm>
            <a:off x="845344" y="1923797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9" name="Google Shape;629;p66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630" name="Google Shape;63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2010218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66"/>
          <p:cNvSpPr txBox="1">
            <a:spLocks noGrp="1"/>
          </p:cNvSpPr>
          <p:nvPr>
            <p:ph type="body" idx="2"/>
          </p:nvPr>
        </p:nvSpPr>
        <p:spPr>
          <a:xfrm>
            <a:off x="3788159" y="1923797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32" name="Google Shape;632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7844" y="2010218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66"/>
          <p:cNvSpPr txBox="1">
            <a:spLocks noGrp="1"/>
          </p:cNvSpPr>
          <p:nvPr>
            <p:ph type="body" idx="3"/>
          </p:nvPr>
        </p:nvSpPr>
        <p:spPr>
          <a:xfrm>
            <a:off x="6727781" y="1923797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34" name="Google Shape;634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7466" y="2010218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66"/>
          <p:cNvSpPr txBox="1">
            <a:spLocks noGrp="1"/>
          </p:cNvSpPr>
          <p:nvPr>
            <p:ph type="body" idx="4"/>
          </p:nvPr>
        </p:nvSpPr>
        <p:spPr>
          <a:xfrm>
            <a:off x="845344" y="3187527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36" name="Google Shape;636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3273947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66"/>
          <p:cNvSpPr txBox="1">
            <a:spLocks noGrp="1"/>
          </p:cNvSpPr>
          <p:nvPr>
            <p:ph type="body" idx="5"/>
          </p:nvPr>
        </p:nvSpPr>
        <p:spPr>
          <a:xfrm>
            <a:off x="3788159" y="3187527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38" name="Google Shape;63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7844" y="3273947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66"/>
          <p:cNvSpPr txBox="1">
            <a:spLocks noGrp="1"/>
          </p:cNvSpPr>
          <p:nvPr>
            <p:ph type="body" idx="6"/>
          </p:nvPr>
        </p:nvSpPr>
        <p:spPr>
          <a:xfrm>
            <a:off x="6727781" y="3187527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40" name="Google Shape;64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7466" y="3273947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66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42" name="Google Shape;642;p66"/>
          <p:cNvSpPr txBox="1">
            <a:spLocks noGrp="1"/>
          </p:cNvSpPr>
          <p:nvPr>
            <p:ph type="body" idx="7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43" name="Google Shape;643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622" y="4420213"/>
            <a:ext cx="367253" cy="367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3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Буллиты_2">
  <p:cSld name="1_Буллиты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67"/>
          <p:cNvSpPr txBox="1">
            <a:spLocks noGrp="1"/>
          </p:cNvSpPr>
          <p:nvPr>
            <p:ph type="body" idx="1"/>
          </p:nvPr>
        </p:nvSpPr>
        <p:spPr>
          <a:xfrm>
            <a:off x="845344" y="2301703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6" name="Google Shape;646;p67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47" name="Google Shape;647;p67"/>
          <p:cNvSpPr txBox="1">
            <a:spLocks noGrp="1"/>
          </p:cNvSpPr>
          <p:nvPr>
            <p:ph type="body" idx="2"/>
          </p:nvPr>
        </p:nvSpPr>
        <p:spPr>
          <a:xfrm>
            <a:off x="3788159" y="2301703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8" name="Google Shape;648;p67"/>
          <p:cNvSpPr txBox="1">
            <a:spLocks noGrp="1"/>
          </p:cNvSpPr>
          <p:nvPr>
            <p:ph type="body" idx="3"/>
          </p:nvPr>
        </p:nvSpPr>
        <p:spPr>
          <a:xfrm>
            <a:off x="6727781" y="2301703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9" name="Google Shape;649;p67"/>
          <p:cNvSpPr txBox="1">
            <a:spLocks noGrp="1"/>
          </p:cNvSpPr>
          <p:nvPr>
            <p:ph type="body" idx="4"/>
          </p:nvPr>
        </p:nvSpPr>
        <p:spPr>
          <a:xfrm>
            <a:off x="845344" y="3565432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0" name="Google Shape;650;p67"/>
          <p:cNvSpPr txBox="1">
            <a:spLocks noGrp="1"/>
          </p:cNvSpPr>
          <p:nvPr>
            <p:ph type="body" idx="5"/>
          </p:nvPr>
        </p:nvSpPr>
        <p:spPr>
          <a:xfrm>
            <a:off x="3788159" y="3565432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1" name="Google Shape;651;p67"/>
          <p:cNvSpPr txBox="1">
            <a:spLocks noGrp="1"/>
          </p:cNvSpPr>
          <p:nvPr>
            <p:ph type="body" idx="6"/>
          </p:nvPr>
        </p:nvSpPr>
        <p:spPr>
          <a:xfrm>
            <a:off x="6727781" y="3565432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2" name="Google Shape;652;p67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53" name="Google Shape;653;p67"/>
          <p:cNvSpPr txBox="1">
            <a:spLocks noGrp="1"/>
          </p:cNvSpPr>
          <p:nvPr>
            <p:ph type="body" idx="7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3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уллиты_3">
  <p:cSld name="Буллиты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8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56" name="Google Shape;656;p68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57" name="Google Shape;657;p68"/>
          <p:cNvSpPr txBox="1">
            <a:spLocks noGrp="1"/>
          </p:cNvSpPr>
          <p:nvPr>
            <p:ph type="body" idx="1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8" name="Google Shape;658;p68"/>
          <p:cNvSpPr txBox="1">
            <a:spLocks noGrp="1"/>
          </p:cNvSpPr>
          <p:nvPr>
            <p:ph type="body" idx="2"/>
          </p:nvPr>
        </p:nvSpPr>
        <p:spPr>
          <a:xfrm>
            <a:off x="236582" y="2159959"/>
            <a:ext cx="4185000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9" name="Google Shape;659;p68"/>
          <p:cNvSpPr txBox="1">
            <a:spLocks noGrp="1"/>
          </p:cNvSpPr>
          <p:nvPr>
            <p:ph type="body" idx="3"/>
          </p:nvPr>
        </p:nvSpPr>
        <p:spPr>
          <a:xfrm>
            <a:off x="845344" y="2719409"/>
            <a:ext cx="3586767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60" name="Google Shape;660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2793633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8"/>
          <p:cNvSpPr txBox="1">
            <a:spLocks noGrp="1"/>
          </p:cNvSpPr>
          <p:nvPr>
            <p:ph type="body" idx="4"/>
          </p:nvPr>
        </p:nvSpPr>
        <p:spPr>
          <a:xfrm>
            <a:off x="845344" y="3479616"/>
            <a:ext cx="3586767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62" name="Google Shape;662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3540129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68"/>
          <p:cNvSpPr txBox="1">
            <a:spLocks noGrp="1"/>
          </p:cNvSpPr>
          <p:nvPr>
            <p:ph type="body" idx="5"/>
          </p:nvPr>
        </p:nvSpPr>
        <p:spPr>
          <a:xfrm>
            <a:off x="845344" y="4212402"/>
            <a:ext cx="3586767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64" name="Google Shape;664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4286626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68"/>
          <p:cNvSpPr txBox="1">
            <a:spLocks noGrp="1"/>
          </p:cNvSpPr>
          <p:nvPr>
            <p:ph type="body" idx="6"/>
          </p:nvPr>
        </p:nvSpPr>
        <p:spPr>
          <a:xfrm>
            <a:off x="4734018" y="2159959"/>
            <a:ext cx="4185000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6" name="Google Shape;666;p68"/>
          <p:cNvSpPr txBox="1">
            <a:spLocks noGrp="1"/>
          </p:cNvSpPr>
          <p:nvPr>
            <p:ph type="body" idx="7"/>
          </p:nvPr>
        </p:nvSpPr>
        <p:spPr>
          <a:xfrm>
            <a:off x="5342780" y="2719409"/>
            <a:ext cx="3586767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67" name="Google Shape;6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464" y="2793633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68"/>
          <p:cNvSpPr txBox="1">
            <a:spLocks noGrp="1"/>
          </p:cNvSpPr>
          <p:nvPr>
            <p:ph type="body" idx="8"/>
          </p:nvPr>
        </p:nvSpPr>
        <p:spPr>
          <a:xfrm>
            <a:off x="5342780" y="3479616"/>
            <a:ext cx="3586767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69" name="Google Shape;669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464" y="3540129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68"/>
          <p:cNvSpPr txBox="1">
            <a:spLocks noGrp="1"/>
          </p:cNvSpPr>
          <p:nvPr>
            <p:ph type="body" idx="9"/>
          </p:nvPr>
        </p:nvSpPr>
        <p:spPr>
          <a:xfrm>
            <a:off x="5342780" y="4212402"/>
            <a:ext cx="3586767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71" name="Google Shape;671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464" y="4286626"/>
            <a:ext cx="367253" cy="367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уллиты_4">
  <p:cSld name="Буллиты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69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74" name="Google Shape;674;p69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75" name="Google Shape;675;p69"/>
          <p:cNvSpPr txBox="1">
            <a:spLocks noGrp="1"/>
          </p:cNvSpPr>
          <p:nvPr>
            <p:ph type="body" idx="1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6" name="Google Shape;676;p69"/>
          <p:cNvSpPr txBox="1">
            <a:spLocks noGrp="1"/>
          </p:cNvSpPr>
          <p:nvPr>
            <p:ph type="body" idx="2"/>
          </p:nvPr>
        </p:nvSpPr>
        <p:spPr>
          <a:xfrm>
            <a:off x="236582" y="2159959"/>
            <a:ext cx="2795940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7" name="Google Shape;677;p69"/>
          <p:cNvSpPr txBox="1">
            <a:spLocks noGrp="1"/>
          </p:cNvSpPr>
          <p:nvPr>
            <p:ph type="body" idx="3"/>
          </p:nvPr>
        </p:nvSpPr>
        <p:spPr>
          <a:xfrm>
            <a:off x="3168253" y="2159959"/>
            <a:ext cx="2807494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8" name="Google Shape;678;p69"/>
          <p:cNvSpPr txBox="1">
            <a:spLocks noGrp="1"/>
          </p:cNvSpPr>
          <p:nvPr>
            <p:ph type="body" idx="4"/>
          </p:nvPr>
        </p:nvSpPr>
        <p:spPr>
          <a:xfrm>
            <a:off x="845344" y="2636101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79" name="Google Shape;67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2722521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69"/>
          <p:cNvSpPr txBox="1">
            <a:spLocks noGrp="1"/>
          </p:cNvSpPr>
          <p:nvPr>
            <p:ph type="body" idx="5"/>
          </p:nvPr>
        </p:nvSpPr>
        <p:spPr>
          <a:xfrm>
            <a:off x="3788159" y="2636101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81" name="Google Shape;681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7844" y="2722521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69"/>
          <p:cNvSpPr txBox="1">
            <a:spLocks noGrp="1"/>
          </p:cNvSpPr>
          <p:nvPr>
            <p:ph type="body" idx="6"/>
          </p:nvPr>
        </p:nvSpPr>
        <p:spPr>
          <a:xfrm>
            <a:off x="6727781" y="2636101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83" name="Google Shape;683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7466" y="2722521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69"/>
          <p:cNvSpPr txBox="1">
            <a:spLocks noGrp="1"/>
          </p:cNvSpPr>
          <p:nvPr>
            <p:ph type="body" idx="7"/>
          </p:nvPr>
        </p:nvSpPr>
        <p:spPr>
          <a:xfrm>
            <a:off x="845344" y="3899830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85" name="Google Shape;685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3986251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69"/>
          <p:cNvSpPr txBox="1">
            <a:spLocks noGrp="1"/>
          </p:cNvSpPr>
          <p:nvPr>
            <p:ph type="body" idx="8"/>
          </p:nvPr>
        </p:nvSpPr>
        <p:spPr>
          <a:xfrm>
            <a:off x="3788159" y="3899830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87" name="Google Shape;687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7844" y="3986251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69"/>
          <p:cNvSpPr txBox="1">
            <a:spLocks noGrp="1"/>
          </p:cNvSpPr>
          <p:nvPr>
            <p:ph type="body" idx="9"/>
          </p:nvPr>
        </p:nvSpPr>
        <p:spPr>
          <a:xfrm>
            <a:off x="6727781" y="3899830"/>
            <a:ext cx="2187179" cy="10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89" name="Google Shape;68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7466" y="3986251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69"/>
          <p:cNvSpPr txBox="1">
            <a:spLocks noGrp="1"/>
          </p:cNvSpPr>
          <p:nvPr>
            <p:ph type="body" idx="13"/>
          </p:nvPr>
        </p:nvSpPr>
        <p:spPr>
          <a:xfrm>
            <a:off x="6104640" y="2159959"/>
            <a:ext cx="2807494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уллиты_5">
  <p:cSld name="Буллиты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0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93" name="Google Shape;693;p70"/>
          <p:cNvSpPr txBox="1">
            <a:spLocks noGrp="1"/>
          </p:cNvSpPr>
          <p:nvPr>
            <p:ph type="body" idx="1"/>
          </p:nvPr>
        </p:nvSpPr>
        <p:spPr>
          <a:xfrm>
            <a:off x="236582" y="3411782"/>
            <a:ext cx="2795940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4" name="Google Shape;694;p70"/>
          <p:cNvSpPr txBox="1">
            <a:spLocks noGrp="1"/>
          </p:cNvSpPr>
          <p:nvPr>
            <p:ph type="body" idx="2"/>
          </p:nvPr>
        </p:nvSpPr>
        <p:spPr>
          <a:xfrm>
            <a:off x="731520" y="3887924"/>
            <a:ext cx="1572340" cy="103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95" name="Google Shape;695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9" y="3974345"/>
            <a:ext cx="340719" cy="340719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70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4403062" cy="72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97" name="Google Shape;697;p70"/>
          <p:cNvSpPr txBox="1">
            <a:spLocks noGrp="1"/>
          </p:cNvSpPr>
          <p:nvPr>
            <p:ph type="body" idx="3"/>
          </p:nvPr>
        </p:nvSpPr>
        <p:spPr>
          <a:xfrm>
            <a:off x="2960827" y="3887924"/>
            <a:ext cx="1572340" cy="103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98" name="Google Shape;69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4336" y="3974345"/>
            <a:ext cx="340719" cy="340719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70"/>
          <p:cNvSpPr txBox="1">
            <a:spLocks noGrp="1"/>
          </p:cNvSpPr>
          <p:nvPr>
            <p:ph type="body" idx="4"/>
          </p:nvPr>
        </p:nvSpPr>
        <p:spPr>
          <a:xfrm>
            <a:off x="5132497" y="3887924"/>
            <a:ext cx="1572340" cy="103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00" name="Google Shape;70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6006" y="3974345"/>
            <a:ext cx="340719" cy="340719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70"/>
          <p:cNvSpPr txBox="1">
            <a:spLocks noGrp="1"/>
          </p:cNvSpPr>
          <p:nvPr>
            <p:ph type="body" idx="5"/>
          </p:nvPr>
        </p:nvSpPr>
        <p:spPr>
          <a:xfrm>
            <a:off x="7346743" y="3887924"/>
            <a:ext cx="1572340" cy="103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02" name="Google Shape;702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0252" y="3974345"/>
            <a:ext cx="340719" cy="340719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70"/>
          <p:cNvSpPr txBox="1">
            <a:spLocks noGrp="1"/>
          </p:cNvSpPr>
          <p:nvPr>
            <p:ph type="body" idx="6"/>
          </p:nvPr>
        </p:nvSpPr>
        <p:spPr>
          <a:xfrm>
            <a:off x="234423" y="2055284"/>
            <a:ext cx="206943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4" name="Google Shape;704;p70"/>
          <p:cNvSpPr txBox="1">
            <a:spLocks noGrp="1"/>
          </p:cNvSpPr>
          <p:nvPr>
            <p:ph type="body" idx="7"/>
          </p:nvPr>
        </p:nvSpPr>
        <p:spPr>
          <a:xfrm>
            <a:off x="2256509" y="2055285"/>
            <a:ext cx="157234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5" name="Google Shape;705;p70"/>
          <p:cNvSpPr txBox="1">
            <a:spLocks noGrp="1"/>
          </p:cNvSpPr>
          <p:nvPr>
            <p:ph type="body" idx="8"/>
          </p:nvPr>
        </p:nvSpPr>
        <p:spPr>
          <a:xfrm>
            <a:off x="4626006" y="2055284"/>
            <a:ext cx="206943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6" name="Google Shape;706;p70"/>
          <p:cNvSpPr txBox="1">
            <a:spLocks noGrp="1"/>
          </p:cNvSpPr>
          <p:nvPr>
            <p:ph type="body" idx="9"/>
          </p:nvPr>
        </p:nvSpPr>
        <p:spPr>
          <a:xfrm>
            <a:off x="6648092" y="2055285"/>
            <a:ext cx="157234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уллиты_6">
  <p:cSld name="Буллиты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1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09" name="Google Shape;709;p71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4403062" cy="72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10" name="Google Shape;710;p71"/>
          <p:cNvSpPr txBox="1">
            <a:spLocks noGrp="1"/>
          </p:cNvSpPr>
          <p:nvPr>
            <p:ph type="body" idx="1"/>
          </p:nvPr>
        </p:nvSpPr>
        <p:spPr>
          <a:xfrm>
            <a:off x="234423" y="2478194"/>
            <a:ext cx="206943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1" name="Google Shape;711;p71"/>
          <p:cNvSpPr txBox="1">
            <a:spLocks noGrp="1"/>
          </p:cNvSpPr>
          <p:nvPr>
            <p:ph type="body" idx="2"/>
          </p:nvPr>
        </p:nvSpPr>
        <p:spPr>
          <a:xfrm>
            <a:off x="2246352" y="2478195"/>
            <a:ext cx="157234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2" name="Google Shape;712;p71"/>
          <p:cNvSpPr txBox="1">
            <a:spLocks noGrp="1"/>
          </p:cNvSpPr>
          <p:nvPr>
            <p:ph type="body" idx="3"/>
          </p:nvPr>
        </p:nvSpPr>
        <p:spPr>
          <a:xfrm>
            <a:off x="234423" y="3950833"/>
            <a:ext cx="206943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3" name="Google Shape;713;p71"/>
          <p:cNvSpPr txBox="1">
            <a:spLocks noGrp="1"/>
          </p:cNvSpPr>
          <p:nvPr>
            <p:ph type="body" idx="4"/>
          </p:nvPr>
        </p:nvSpPr>
        <p:spPr>
          <a:xfrm>
            <a:off x="2246352" y="3950834"/>
            <a:ext cx="157234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4" name="Google Shape;714;p71"/>
          <p:cNvSpPr txBox="1">
            <a:spLocks noGrp="1"/>
          </p:cNvSpPr>
          <p:nvPr>
            <p:ph type="body" idx="5"/>
          </p:nvPr>
        </p:nvSpPr>
        <p:spPr>
          <a:xfrm>
            <a:off x="5342780" y="2325330"/>
            <a:ext cx="3586767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15" name="Google Shape;715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464" y="2371204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71"/>
          <p:cNvSpPr txBox="1">
            <a:spLocks noGrp="1"/>
          </p:cNvSpPr>
          <p:nvPr>
            <p:ph type="body" idx="6"/>
          </p:nvPr>
        </p:nvSpPr>
        <p:spPr>
          <a:xfrm>
            <a:off x="5342780" y="4297442"/>
            <a:ext cx="3586767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17" name="Google Shape;71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464" y="4343316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71"/>
          <p:cNvSpPr txBox="1">
            <a:spLocks noGrp="1"/>
          </p:cNvSpPr>
          <p:nvPr>
            <p:ph type="body" idx="7"/>
          </p:nvPr>
        </p:nvSpPr>
        <p:spPr>
          <a:xfrm>
            <a:off x="5342780" y="3640071"/>
            <a:ext cx="3586767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19" name="Google Shape;719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464" y="3685945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71"/>
          <p:cNvSpPr txBox="1">
            <a:spLocks noGrp="1"/>
          </p:cNvSpPr>
          <p:nvPr>
            <p:ph type="body" idx="8"/>
          </p:nvPr>
        </p:nvSpPr>
        <p:spPr>
          <a:xfrm>
            <a:off x="5342780" y="2982700"/>
            <a:ext cx="3586767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21" name="Google Shape;721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464" y="3028574"/>
            <a:ext cx="367253" cy="367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с фото_1">
  <p:cSld name="Слайд с фото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72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4284000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24" name="Google Shape;724;p72"/>
          <p:cNvSpPr txBox="1">
            <a:spLocks noGrp="1"/>
          </p:cNvSpPr>
          <p:nvPr>
            <p:ph type="body" idx="1"/>
          </p:nvPr>
        </p:nvSpPr>
        <p:spPr>
          <a:xfrm>
            <a:off x="990470" y="1737136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5" name="Google Shape;725;p72"/>
          <p:cNvSpPr txBox="1">
            <a:spLocks noGrp="1"/>
          </p:cNvSpPr>
          <p:nvPr>
            <p:ph type="body" idx="2"/>
          </p:nvPr>
        </p:nvSpPr>
        <p:spPr>
          <a:xfrm>
            <a:off x="234423" y="1737136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6" name="Google Shape;726;p72"/>
          <p:cNvSpPr txBox="1">
            <a:spLocks noGrp="1"/>
          </p:cNvSpPr>
          <p:nvPr>
            <p:ph type="body" idx="3"/>
          </p:nvPr>
        </p:nvSpPr>
        <p:spPr>
          <a:xfrm>
            <a:off x="990470" y="2505898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7" name="Google Shape;727;p72"/>
          <p:cNvSpPr txBox="1">
            <a:spLocks noGrp="1"/>
          </p:cNvSpPr>
          <p:nvPr>
            <p:ph type="body" idx="4"/>
          </p:nvPr>
        </p:nvSpPr>
        <p:spPr>
          <a:xfrm>
            <a:off x="234423" y="2505898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8" name="Google Shape;728;p72"/>
          <p:cNvSpPr txBox="1">
            <a:spLocks noGrp="1"/>
          </p:cNvSpPr>
          <p:nvPr>
            <p:ph type="body" idx="5"/>
          </p:nvPr>
        </p:nvSpPr>
        <p:spPr>
          <a:xfrm>
            <a:off x="992629" y="3267362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9" name="Google Shape;729;p72"/>
          <p:cNvSpPr txBox="1">
            <a:spLocks noGrp="1"/>
          </p:cNvSpPr>
          <p:nvPr>
            <p:ph type="body" idx="6"/>
          </p:nvPr>
        </p:nvSpPr>
        <p:spPr>
          <a:xfrm>
            <a:off x="236583" y="3267362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0" name="Google Shape;730;p72"/>
          <p:cNvSpPr txBox="1">
            <a:spLocks noGrp="1"/>
          </p:cNvSpPr>
          <p:nvPr>
            <p:ph type="body" idx="7"/>
          </p:nvPr>
        </p:nvSpPr>
        <p:spPr>
          <a:xfrm>
            <a:off x="992629" y="4027725"/>
            <a:ext cx="3527953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1" name="Google Shape;731;p72"/>
          <p:cNvSpPr txBox="1">
            <a:spLocks noGrp="1"/>
          </p:cNvSpPr>
          <p:nvPr>
            <p:ph type="body" idx="8"/>
          </p:nvPr>
        </p:nvSpPr>
        <p:spPr>
          <a:xfrm>
            <a:off x="236583" y="4027725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2" name="Google Shape;732;p72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33" name="Google Shape;733;p72"/>
          <p:cNvSpPr>
            <a:spLocks noGrp="1"/>
          </p:cNvSpPr>
          <p:nvPr>
            <p:ph type="pic" idx="9"/>
          </p:nvPr>
        </p:nvSpPr>
        <p:spPr>
          <a:xfrm>
            <a:off x="5247085" y="222647"/>
            <a:ext cx="3671888" cy="46982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2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с фото_2">
  <p:cSld name="Слайд с фото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3"/>
          <p:cNvSpPr txBox="1">
            <a:spLocks noGrp="1"/>
          </p:cNvSpPr>
          <p:nvPr>
            <p:ph type="body" idx="1"/>
          </p:nvPr>
        </p:nvSpPr>
        <p:spPr>
          <a:xfrm>
            <a:off x="845344" y="2176910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6" name="Google Shape;736;p73"/>
          <p:cNvSpPr txBox="1">
            <a:spLocks noGrp="1"/>
          </p:cNvSpPr>
          <p:nvPr>
            <p:ph type="body" idx="2"/>
          </p:nvPr>
        </p:nvSpPr>
        <p:spPr>
          <a:xfrm>
            <a:off x="845344" y="2919658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7" name="Google Shape;737;p73"/>
          <p:cNvSpPr txBox="1">
            <a:spLocks noGrp="1"/>
          </p:cNvSpPr>
          <p:nvPr>
            <p:ph type="body" idx="3"/>
          </p:nvPr>
        </p:nvSpPr>
        <p:spPr>
          <a:xfrm>
            <a:off x="847504" y="3662405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8" name="Google Shape;738;p73"/>
          <p:cNvSpPr txBox="1">
            <a:spLocks noGrp="1"/>
          </p:cNvSpPr>
          <p:nvPr>
            <p:ph type="body" idx="4"/>
          </p:nvPr>
        </p:nvSpPr>
        <p:spPr>
          <a:xfrm>
            <a:off x="847504" y="4405154"/>
            <a:ext cx="379214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9" name="Google Shape;739;p73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40" name="Google Shape;740;p73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4403062" cy="72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41" name="Google Shape;741;p73"/>
          <p:cNvSpPr txBox="1">
            <a:spLocks noGrp="1"/>
          </p:cNvSpPr>
          <p:nvPr>
            <p:ph type="body" idx="5"/>
          </p:nvPr>
        </p:nvSpPr>
        <p:spPr>
          <a:xfrm>
            <a:off x="234900" y="1680694"/>
            <a:ext cx="4412456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42" name="Google Shape;742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2251134"/>
            <a:ext cx="367253" cy="36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3006078"/>
            <a:ext cx="367253" cy="36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3761022"/>
            <a:ext cx="367253" cy="36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4515966"/>
            <a:ext cx="367253" cy="3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73"/>
          <p:cNvSpPr>
            <a:spLocks noGrp="1"/>
          </p:cNvSpPr>
          <p:nvPr>
            <p:ph type="pic" idx="6"/>
          </p:nvPr>
        </p:nvSpPr>
        <p:spPr>
          <a:xfrm>
            <a:off x="5247085" y="222647"/>
            <a:ext cx="3671888" cy="46982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3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с фото_3">
  <p:cSld name="Слайд с фото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4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49" name="Google Shape;749;p74"/>
          <p:cNvSpPr>
            <a:spLocks noGrp="1"/>
          </p:cNvSpPr>
          <p:nvPr>
            <p:ph type="pic" idx="2"/>
          </p:nvPr>
        </p:nvSpPr>
        <p:spPr>
          <a:xfrm>
            <a:off x="225029" y="1552074"/>
            <a:ext cx="8693944" cy="33687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750" name="Google Shape;750;p74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36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икер">
  <p:cSld name="Спикер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5"/>
          <p:cNvSpPr/>
          <p:nvPr/>
        </p:nvSpPr>
        <p:spPr>
          <a:xfrm>
            <a:off x="225028" y="1272199"/>
            <a:ext cx="2454583" cy="24545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75"/>
          <p:cNvSpPr>
            <a:spLocks noGrp="1"/>
          </p:cNvSpPr>
          <p:nvPr>
            <p:ph type="pic" idx="2"/>
          </p:nvPr>
        </p:nvSpPr>
        <p:spPr>
          <a:xfrm>
            <a:off x="225028" y="1272199"/>
            <a:ext cx="2454583" cy="2454583"/>
          </a:xfrm>
          <a:prstGeom prst="ellipse">
            <a:avLst/>
          </a:prstGeom>
          <a:noFill/>
          <a:ln>
            <a:noFill/>
          </a:ln>
        </p:spPr>
      </p:sp>
      <p:sp>
        <p:nvSpPr>
          <p:cNvPr id="754" name="Google Shape;754;p75"/>
          <p:cNvSpPr txBox="1">
            <a:spLocks noGrp="1"/>
          </p:cNvSpPr>
          <p:nvPr>
            <p:ph type="body" idx="1"/>
          </p:nvPr>
        </p:nvSpPr>
        <p:spPr>
          <a:xfrm>
            <a:off x="3032523" y="1619828"/>
            <a:ext cx="2333625" cy="74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5" name="Google Shape;755;p75"/>
          <p:cNvSpPr txBox="1">
            <a:spLocks noGrp="1"/>
          </p:cNvSpPr>
          <p:nvPr>
            <p:ph type="body" idx="3"/>
          </p:nvPr>
        </p:nvSpPr>
        <p:spPr>
          <a:xfrm>
            <a:off x="3032523" y="2437755"/>
            <a:ext cx="2333625" cy="74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79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кцентный_1">
  <p:cSld name="Акцентный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76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58" name="Google Shape;758;p76"/>
          <p:cNvSpPr/>
          <p:nvPr/>
        </p:nvSpPr>
        <p:spPr>
          <a:xfrm>
            <a:off x="234900" y="3950696"/>
            <a:ext cx="804861" cy="8048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76"/>
          <p:cNvSpPr>
            <a:spLocks noGrp="1"/>
          </p:cNvSpPr>
          <p:nvPr>
            <p:ph type="pic" idx="2"/>
          </p:nvPr>
        </p:nvSpPr>
        <p:spPr>
          <a:xfrm>
            <a:off x="234900" y="3950696"/>
            <a:ext cx="804861" cy="804861"/>
          </a:xfrm>
          <a:prstGeom prst="ellipse">
            <a:avLst/>
          </a:prstGeom>
          <a:noFill/>
          <a:ln>
            <a:noFill/>
          </a:ln>
        </p:spPr>
      </p:sp>
      <p:sp>
        <p:nvSpPr>
          <p:cNvPr id="760" name="Google Shape;760;p76"/>
          <p:cNvSpPr txBox="1">
            <a:spLocks noGrp="1"/>
          </p:cNvSpPr>
          <p:nvPr>
            <p:ph type="body" idx="1"/>
          </p:nvPr>
        </p:nvSpPr>
        <p:spPr>
          <a:xfrm>
            <a:off x="1196324" y="4155729"/>
            <a:ext cx="3672395" cy="16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1" name="Google Shape;761;p76"/>
          <p:cNvSpPr txBox="1">
            <a:spLocks noGrp="1"/>
          </p:cNvSpPr>
          <p:nvPr>
            <p:ph type="body" idx="3"/>
          </p:nvPr>
        </p:nvSpPr>
        <p:spPr>
          <a:xfrm>
            <a:off x="1196324" y="4422801"/>
            <a:ext cx="3672395" cy="16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2" name="Google Shape;762;p76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8684549" cy="245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кцентный_2">
  <p:cSld name="Акцентный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7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65" name="Google Shape;765;p77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8684549" cy="245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pic>
        <p:nvPicPr>
          <p:cNvPr id="766" name="Google Shape;766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8" y="4203701"/>
            <a:ext cx="2151460" cy="717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96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кцентный_3">
  <p:cSld name="Акцентный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78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69" name="Google Shape;769;p78"/>
          <p:cNvSpPr txBox="1">
            <a:spLocks noGrp="1"/>
          </p:cNvSpPr>
          <p:nvPr>
            <p:ph type="title"/>
          </p:nvPr>
        </p:nvSpPr>
        <p:spPr>
          <a:xfrm>
            <a:off x="234423" y="934950"/>
            <a:ext cx="8684549" cy="245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pic>
        <p:nvPicPr>
          <p:cNvPr id="770" name="Google Shape;770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457" y="4174697"/>
            <a:ext cx="2562464" cy="746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79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кцентный_4">
  <p:cSld name="Акцентный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79"/>
          <p:cNvSpPr txBox="1">
            <a:spLocks noGrp="1"/>
          </p:cNvSpPr>
          <p:nvPr>
            <p:ph type="title"/>
          </p:nvPr>
        </p:nvSpPr>
        <p:spPr>
          <a:xfrm>
            <a:off x="234424" y="934950"/>
            <a:ext cx="4337577" cy="398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79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">
  <p:cSld name="Таблица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80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75" name="Google Shape;775;p80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76" name="Google Shape;776;p80"/>
          <p:cNvSpPr txBox="1">
            <a:spLocks noGrp="1"/>
          </p:cNvSpPr>
          <p:nvPr>
            <p:ph type="body" idx="1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7" name="Google Shape;777;p80"/>
          <p:cNvSpPr txBox="1">
            <a:spLocks noGrp="1"/>
          </p:cNvSpPr>
          <p:nvPr>
            <p:ph type="body" idx="2"/>
          </p:nvPr>
        </p:nvSpPr>
        <p:spPr>
          <a:xfrm>
            <a:off x="234900" y="4633002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79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ймлайн">
  <p:cSld name="Таймлайн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81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80" name="Google Shape;780;p81"/>
          <p:cNvSpPr txBox="1">
            <a:spLocks noGrp="1"/>
          </p:cNvSpPr>
          <p:nvPr>
            <p:ph type="body" idx="1"/>
          </p:nvPr>
        </p:nvSpPr>
        <p:spPr>
          <a:xfrm>
            <a:off x="432857" y="1384276"/>
            <a:ext cx="1843932" cy="18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1" name="Google Shape;781;p81"/>
          <p:cNvSpPr txBox="1">
            <a:spLocks noGrp="1"/>
          </p:cNvSpPr>
          <p:nvPr>
            <p:ph type="body" idx="2"/>
          </p:nvPr>
        </p:nvSpPr>
        <p:spPr>
          <a:xfrm>
            <a:off x="432857" y="1653648"/>
            <a:ext cx="1843932" cy="71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2" name="Google Shape;782;p81"/>
          <p:cNvSpPr txBox="1">
            <a:spLocks noGrp="1"/>
          </p:cNvSpPr>
          <p:nvPr>
            <p:ph type="body" idx="3"/>
          </p:nvPr>
        </p:nvSpPr>
        <p:spPr>
          <a:xfrm>
            <a:off x="432857" y="1068606"/>
            <a:ext cx="1843932" cy="18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3" name="Google Shape;783;p81"/>
          <p:cNvSpPr txBox="1">
            <a:spLocks noGrp="1"/>
          </p:cNvSpPr>
          <p:nvPr>
            <p:ph type="body" idx="4"/>
          </p:nvPr>
        </p:nvSpPr>
        <p:spPr>
          <a:xfrm>
            <a:off x="3518952" y="1384276"/>
            <a:ext cx="1843932" cy="18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4" name="Google Shape;784;p81"/>
          <p:cNvSpPr txBox="1">
            <a:spLocks noGrp="1"/>
          </p:cNvSpPr>
          <p:nvPr>
            <p:ph type="body" idx="5"/>
          </p:nvPr>
        </p:nvSpPr>
        <p:spPr>
          <a:xfrm>
            <a:off x="3518952" y="1653648"/>
            <a:ext cx="1843932" cy="71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5" name="Google Shape;785;p81"/>
          <p:cNvSpPr txBox="1">
            <a:spLocks noGrp="1"/>
          </p:cNvSpPr>
          <p:nvPr>
            <p:ph type="body" idx="6"/>
          </p:nvPr>
        </p:nvSpPr>
        <p:spPr>
          <a:xfrm>
            <a:off x="3518952" y="1068606"/>
            <a:ext cx="1843932" cy="18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6" name="Google Shape;786;p81"/>
          <p:cNvSpPr txBox="1">
            <a:spLocks noGrp="1"/>
          </p:cNvSpPr>
          <p:nvPr>
            <p:ph type="body" idx="7"/>
          </p:nvPr>
        </p:nvSpPr>
        <p:spPr>
          <a:xfrm>
            <a:off x="6651162" y="1384276"/>
            <a:ext cx="1843932" cy="18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7" name="Google Shape;787;p81"/>
          <p:cNvSpPr txBox="1">
            <a:spLocks noGrp="1"/>
          </p:cNvSpPr>
          <p:nvPr>
            <p:ph type="body" idx="8"/>
          </p:nvPr>
        </p:nvSpPr>
        <p:spPr>
          <a:xfrm>
            <a:off x="6651162" y="1653648"/>
            <a:ext cx="1843932" cy="71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8" name="Google Shape;788;p81"/>
          <p:cNvSpPr txBox="1">
            <a:spLocks noGrp="1"/>
          </p:cNvSpPr>
          <p:nvPr>
            <p:ph type="body" idx="9"/>
          </p:nvPr>
        </p:nvSpPr>
        <p:spPr>
          <a:xfrm>
            <a:off x="6651162" y="1068606"/>
            <a:ext cx="1843932" cy="18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9" name="Google Shape;789;p81"/>
          <p:cNvSpPr txBox="1">
            <a:spLocks noGrp="1"/>
          </p:cNvSpPr>
          <p:nvPr>
            <p:ph type="body" idx="13"/>
          </p:nvPr>
        </p:nvSpPr>
        <p:spPr>
          <a:xfrm>
            <a:off x="432857" y="3274486"/>
            <a:ext cx="1843932" cy="18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0" name="Google Shape;790;p81"/>
          <p:cNvSpPr txBox="1">
            <a:spLocks noGrp="1"/>
          </p:cNvSpPr>
          <p:nvPr>
            <p:ph type="body" idx="14"/>
          </p:nvPr>
        </p:nvSpPr>
        <p:spPr>
          <a:xfrm>
            <a:off x="432857" y="3543858"/>
            <a:ext cx="1843932" cy="710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1" name="Google Shape;791;p81"/>
          <p:cNvSpPr txBox="1">
            <a:spLocks noGrp="1"/>
          </p:cNvSpPr>
          <p:nvPr>
            <p:ph type="body" idx="15"/>
          </p:nvPr>
        </p:nvSpPr>
        <p:spPr>
          <a:xfrm>
            <a:off x="432857" y="2958816"/>
            <a:ext cx="1843932" cy="18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2" name="Google Shape;792;p81"/>
          <p:cNvSpPr txBox="1">
            <a:spLocks noGrp="1"/>
          </p:cNvSpPr>
          <p:nvPr>
            <p:ph type="body" idx="16"/>
          </p:nvPr>
        </p:nvSpPr>
        <p:spPr>
          <a:xfrm>
            <a:off x="3518952" y="3274486"/>
            <a:ext cx="1843932" cy="18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3" name="Google Shape;793;p81"/>
          <p:cNvSpPr txBox="1">
            <a:spLocks noGrp="1"/>
          </p:cNvSpPr>
          <p:nvPr>
            <p:ph type="body" idx="17"/>
          </p:nvPr>
        </p:nvSpPr>
        <p:spPr>
          <a:xfrm>
            <a:off x="3518952" y="3543858"/>
            <a:ext cx="1843932" cy="710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4" name="Google Shape;794;p81"/>
          <p:cNvSpPr txBox="1">
            <a:spLocks noGrp="1"/>
          </p:cNvSpPr>
          <p:nvPr>
            <p:ph type="body" idx="18"/>
          </p:nvPr>
        </p:nvSpPr>
        <p:spPr>
          <a:xfrm>
            <a:off x="3518952" y="2958816"/>
            <a:ext cx="1843932" cy="18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5" name="Google Shape;795;p81"/>
          <p:cNvSpPr txBox="1">
            <a:spLocks noGrp="1"/>
          </p:cNvSpPr>
          <p:nvPr>
            <p:ph type="body" idx="19"/>
          </p:nvPr>
        </p:nvSpPr>
        <p:spPr>
          <a:xfrm>
            <a:off x="6651162" y="3274486"/>
            <a:ext cx="1843932" cy="18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6" name="Google Shape;796;p81"/>
          <p:cNvSpPr txBox="1">
            <a:spLocks noGrp="1"/>
          </p:cNvSpPr>
          <p:nvPr>
            <p:ph type="body" idx="20"/>
          </p:nvPr>
        </p:nvSpPr>
        <p:spPr>
          <a:xfrm>
            <a:off x="6651162" y="3543858"/>
            <a:ext cx="1843932" cy="710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7" name="Google Shape;797;p81"/>
          <p:cNvSpPr txBox="1">
            <a:spLocks noGrp="1"/>
          </p:cNvSpPr>
          <p:nvPr>
            <p:ph type="body" idx="21"/>
          </p:nvPr>
        </p:nvSpPr>
        <p:spPr>
          <a:xfrm>
            <a:off x="6651162" y="2958816"/>
            <a:ext cx="1843932" cy="18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79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аймлайн">
  <p:cSld name="1_Таймлайн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82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00" name="Google Shape;800;p82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1773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79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хемы">
  <p:cSld name="Схемы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83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03" name="Google Shape;803;p83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04" name="Google Shape;804;p83"/>
          <p:cNvSpPr txBox="1">
            <a:spLocks noGrp="1"/>
          </p:cNvSpPr>
          <p:nvPr>
            <p:ph type="body" idx="1"/>
          </p:nvPr>
        </p:nvSpPr>
        <p:spPr>
          <a:xfrm>
            <a:off x="234900" y="1348184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  <p15:guide id="5" pos="533">
          <p15:clr>
            <a:srgbClr val="FDE53C"/>
          </p15:clr>
        </p15:guide>
        <p15:guide id="6" pos="607">
          <p15:clr>
            <a:srgbClr val="FDE53C"/>
          </p15:clr>
        </p15:guide>
        <p15:guide id="7" pos="992">
          <p15:clr>
            <a:srgbClr val="FDE53C"/>
          </p15:clr>
        </p15:guide>
        <p15:guide id="8" pos="1077">
          <p15:clr>
            <a:srgbClr val="FDE53C"/>
          </p15:clr>
        </p15:guide>
        <p15:guide id="9" pos="1451">
          <p15:clr>
            <a:srgbClr val="FDE53C"/>
          </p15:clr>
        </p15:guide>
        <p15:guide id="10" pos="1519">
          <p15:clr>
            <a:srgbClr val="FDE53C"/>
          </p15:clr>
        </p15:guide>
        <p15:guide id="11" pos="1979">
          <p15:clr>
            <a:srgbClr val="FDE53C"/>
          </p15:clr>
        </p15:guide>
        <p15:guide id="12" pos="1910">
          <p15:clr>
            <a:srgbClr val="FDE53C"/>
          </p15:clr>
        </p15:guide>
        <p15:guide id="13" pos="2370">
          <p15:clr>
            <a:srgbClr val="FDE53C"/>
          </p15:clr>
        </p15:guide>
        <p15:guide id="14" pos="2461">
          <p15:clr>
            <a:srgbClr val="FDE53C"/>
          </p15:clr>
        </p15:guide>
        <p15:guide id="15" pos="2846">
          <p15:clr>
            <a:srgbClr val="FDE53C"/>
          </p15:clr>
        </p15:guide>
        <p15:guide id="16" pos="2921">
          <p15:clr>
            <a:srgbClr val="FDE53C"/>
          </p15:clr>
        </p15:guide>
        <p15:guide id="17" pos="3305">
          <p15:clr>
            <a:srgbClr val="FDE53C"/>
          </p15:clr>
        </p15:guide>
        <p15:guide id="18" pos="3380">
          <p15:clr>
            <a:srgbClr val="FDE53C"/>
          </p15:clr>
        </p15:guide>
        <p15:guide id="19" pos="3764">
          <p15:clr>
            <a:srgbClr val="FDE53C"/>
          </p15:clr>
        </p15:guide>
        <p15:guide id="20" pos="3839">
          <p15:clr>
            <a:srgbClr val="FDE53C"/>
          </p15:clr>
        </p15:guide>
        <p15:guide id="21" pos="4224">
          <p15:clr>
            <a:srgbClr val="FDE53C"/>
          </p15:clr>
        </p15:guide>
        <p15:guide id="22" pos="4299">
          <p15:clr>
            <a:srgbClr val="FDE53C"/>
          </p15:clr>
        </p15:guide>
        <p15:guide id="23" pos="4683">
          <p15:clr>
            <a:srgbClr val="FDE53C"/>
          </p15:clr>
        </p15:guide>
        <p15:guide id="24" pos="4758">
          <p15:clr>
            <a:srgbClr val="FDE53C"/>
          </p15:clr>
        </p15:guide>
        <p15:guide id="25" pos="5142">
          <p15:clr>
            <a:srgbClr val="FDE53C"/>
          </p15:clr>
        </p15:guide>
        <p15:guide id="26" pos="5217">
          <p15:clr>
            <a:srgbClr val="FDE53C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ключительный">
  <p:cSld name="Заключительный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84"/>
          <p:cNvSpPr txBox="1">
            <a:spLocks noGrp="1"/>
          </p:cNvSpPr>
          <p:nvPr>
            <p:ph type="title"/>
          </p:nvPr>
        </p:nvSpPr>
        <p:spPr>
          <a:xfrm>
            <a:off x="234423" y="1307242"/>
            <a:ext cx="5308344" cy="1264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07" name="Google Shape;807;p84"/>
          <p:cNvSpPr txBox="1">
            <a:spLocks noGrp="1"/>
          </p:cNvSpPr>
          <p:nvPr>
            <p:ph type="body" idx="1"/>
          </p:nvPr>
        </p:nvSpPr>
        <p:spPr>
          <a:xfrm>
            <a:off x="225029" y="4326538"/>
            <a:ext cx="3537477" cy="59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2">
          <p15:clr>
            <a:srgbClr val="F26B43"/>
          </p15:clr>
        </p15:guide>
        <p15:guide id="2" pos="5618">
          <p15:clr>
            <a:srgbClr val="F26B43"/>
          </p15:clr>
        </p15:guide>
        <p15:guide id="3" orient="horz" pos="140">
          <p15:clr>
            <a:srgbClr val="F26B43"/>
          </p15:clr>
        </p15:guide>
        <p15:guide id="4" orient="horz" pos="3100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clck.ru/3NRH4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lck.ru/3NRGoV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85"/>
          <p:cNvSpPr txBox="1">
            <a:spLocks noGrp="1"/>
          </p:cNvSpPr>
          <p:nvPr>
            <p:ph type="title"/>
          </p:nvPr>
        </p:nvSpPr>
        <p:spPr>
          <a:xfrm>
            <a:off x="234425" y="925063"/>
            <a:ext cx="5343416" cy="1508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fontAlgn="base"/>
            <a:r>
              <a:rPr lang="ru-RU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особенностях использования Яндекс Учебника в школьном курсе информатики, подготовки к ОГЭ, ЕГЭ и ВПР по информатики.</a:t>
            </a:r>
            <a:endParaRPr lang="ru-RU" sz="3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3" name="Google Shape;813;p85"/>
          <p:cNvSpPr txBox="1">
            <a:spLocks noGrp="1"/>
          </p:cNvSpPr>
          <p:nvPr>
            <p:ph type="body" idx="1"/>
          </p:nvPr>
        </p:nvSpPr>
        <p:spPr>
          <a:xfrm>
            <a:off x="234424" y="4213924"/>
            <a:ext cx="7739682" cy="67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Дзундза Татьяна Владимировна – учитель информатики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«МСШ им. Н.А. Мусатова»</a:t>
            </a:r>
            <a:r>
              <a:rPr lang="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67" y="865160"/>
            <a:ext cx="5240578" cy="18373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9810" y="184063"/>
            <a:ext cx="7018451" cy="374383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ОГЭ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2" y="558446"/>
            <a:ext cx="3544348" cy="4288225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1196499" y="2504803"/>
            <a:ext cx="2140857" cy="19994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767" y="2695801"/>
            <a:ext cx="5240578" cy="228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8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060" y="906416"/>
            <a:ext cx="5350060" cy="33270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9810" y="184063"/>
            <a:ext cx="7018451" cy="374383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ОГЭ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2" y="558446"/>
            <a:ext cx="3544348" cy="4288225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1254030" y="4015264"/>
            <a:ext cx="2140857" cy="19994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7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027" y="541310"/>
            <a:ext cx="2730030" cy="4406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3" y="544719"/>
            <a:ext cx="3040743" cy="2138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713" y="538446"/>
            <a:ext cx="2760116" cy="44185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2" y="2721328"/>
            <a:ext cx="3040743" cy="222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1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2016" y="207329"/>
            <a:ext cx="7018451" cy="374383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ЕГЭ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" y="676055"/>
            <a:ext cx="7097485" cy="3156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5" y="3643578"/>
            <a:ext cx="7097485" cy="141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7781" y="199447"/>
            <a:ext cx="7018451" cy="374383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ЕГЭ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573830"/>
            <a:ext cx="7393790" cy="3905311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902857" y="3396343"/>
            <a:ext cx="6241143" cy="1747157"/>
            <a:chOff x="2902857" y="3396343"/>
            <a:chExt cx="6241143" cy="174715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2902857" y="3396343"/>
              <a:ext cx="6241143" cy="1747157"/>
              <a:chOff x="537028" y="2348996"/>
              <a:chExt cx="7881257" cy="2369115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1016002" y="3468915"/>
                <a:ext cx="805542" cy="64588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028" y="2348996"/>
                <a:ext cx="7881257" cy="2369115"/>
              </a:xfrm>
              <a:prstGeom prst="rect">
                <a:avLst/>
              </a:prstGeom>
            </p:spPr>
          </p:pic>
        </p:grpSp>
        <p:sp>
          <p:nvSpPr>
            <p:cNvPr id="5" name="Скругленный прямоугольник 4"/>
            <p:cNvSpPr/>
            <p:nvPr/>
          </p:nvSpPr>
          <p:spPr>
            <a:xfrm>
              <a:off x="3091543" y="4479141"/>
              <a:ext cx="769257" cy="47748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6525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158"/>
            <a:ext cx="2697036" cy="25913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9949" y="151146"/>
            <a:ext cx="7245557" cy="406187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ВПР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57" y="725330"/>
            <a:ext cx="7968343" cy="448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9" y="978388"/>
            <a:ext cx="3952647" cy="4138508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560103" y="202575"/>
            <a:ext cx="7018451" cy="374383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ВПР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008" y="978388"/>
            <a:ext cx="3100693" cy="4165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993" y="978388"/>
            <a:ext cx="3430008" cy="416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2" y="834571"/>
            <a:ext cx="5239658" cy="4295654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456375" y="152912"/>
            <a:ext cx="7018451" cy="374383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ВПР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9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64" y="1132114"/>
            <a:ext cx="5722736" cy="342537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456375" y="152912"/>
            <a:ext cx="7018451" cy="374383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ВПР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2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" y="732971"/>
            <a:ext cx="4934857" cy="418235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456375" y="152912"/>
            <a:ext cx="7018451" cy="374383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ВПР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6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2" y="2534195"/>
            <a:ext cx="7828147" cy="2272936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982" y="610122"/>
            <a:ext cx="7511851" cy="1667426"/>
          </a:xfrm>
        </p:spPr>
        <p:txBody>
          <a:bodyPr/>
          <a:lstStyle/>
          <a:p>
            <a:pPr marL="0" indent="363538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Яндекс Учебник — это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онлайн-платформа.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ключает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задания, тесты, видеоуроки и другие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для преподавания информатики с 5 - 11 классы.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364" y="1703198"/>
            <a:ext cx="802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Яндекс учебник включён в федеральный </a:t>
            </a:r>
            <a:r>
              <a:rPr lang="ru-RU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ЭЦОР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85" y="776515"/>
            <a:ext cx="5303998" cy="40331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5" y="776514"/>
            <a:ext cx="4246676" cy="4033157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443107" y="74558"/>
            <a:ext cx="5308600" cy="521154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ВПР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1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6512"/>
            <a:ext cx="4601029" cy="4416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029" y="726512"/>
            <a:ext cx="4148436" cy="441698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495664" y="160033"/>
            <a:ext cx="7018451" cy="37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ВПР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51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7910" y="132152"/>
            <a:ext cx="7018451" cy="374383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ВПР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14" y="607381"/>
            <a:ext cx="3897086" cy="4549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00" y="1781293"/>
            <a:ext cx="4686706" cy="33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7910" y="132152"/>
            <a:ext cx="7018451" cy="374383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ВПР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005"/>
            <a:ext cx="3773714" cy="45554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714" y="588005"/>
            <a:ext cx="5362468" cy="455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9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392" y="179151"/>
            <a:ext cx="7018451" cy="374383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ВПР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230"/>
            <a:ext cx="2380343" cy="24159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022" y="531092"/>
            <a:ext cx="8091978" cy="448423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159829" y="4093029"/>
            <a:ext cx="3127829" cy="9295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210629" y="4093029"/>
            <a:ext cx="3069772" cy="9295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9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423" y="857196"/>
            <a:ext cx="6058801" cy="656029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Дополнительные материалы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87706" y="40800"/>
            <a:ext cx="6656294" cy="72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использования Яндекс Учебника на уроках информатики: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704" y="1185210"/>
            <a:ext cx="4718184" cy="1072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23" y="1185210"/>
            <a:ext cx="2323405" cy="37160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704" y="2410284"/>
            <a:ext cx="1768821" cy="2716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526" y="2235405"/>
            <a:ext cx="2949362" cy="2823536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299063" y="4049486"/>
            <a:ext cx="2027587" cy="44413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0" y="4309271"/>
            <a:ext cx="2417801" cy="59202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27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85"/>
          <p:cNvSpPr txBox="1">
            <a:spLocks noGrp="1"/>
          </p:cNvSpPr>
          <p:nvPr>
            <p:ph type="title"/>
          </p:nvPr>
        </p:nvSpPr>
        <p:spPr>
          <a:xfrm>
            <a:off x="234423" y="1592036"/>
            <a:ext cx="5308344" cy="1508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ru" sz="6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Кадровый </a:t>
            </a:r>
            <a:br>
              <a:rPr lang="ru" sz="6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lang="ru" sz="6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резерв 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3" name="Google Shape;813;p85"/>
          <p:cNvSpPr txBox="1">
            <a:spLocks noGrp="1"/>
          </p:cNvSpPr>
          <p:nvPr>
            <p:ph type="body" idx="1"/>
          </p:nvPr>
        </p:nvSpPr>
        <p:spPr>
          <a:xfrm>
            <a:off x="234424" y="4082143"/>
            <a:ext cx="3831392" cy="838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" sz="1500" b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Бесплатная программа профессионального развития преподавателей информатики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89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Яндекс Учебник полезен </a:t>
            </a:r>
            <a:b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любому</a:t>
            </a: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учителю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7" name="Google Shape;867;p89"/>
          <p:cNvSpPr txBox="1">
            <a:spLocks noGrp="1"/>
          </p:cNvSpPr>
          <p:nvPr>
            <p:ph type="body" idx="1"/>
          </p:nvPr>
        </p:nvSpPr>
        <p:spPr>
          <a:xfrm>
            <a:off x="236583" y="2835368"/>
            <a:ext cx="2795939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Новы</a:t>
            </a: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участник</a:t>
            </a: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</a:t>
            </a:r>
            <a:endParaRPr b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8" name="Google Shape;868;p89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27</a:t>
            </a:fld>
            <a:endParaRPr/>
          </a:p>
        </p:txBody>
      </p:sp>
      <p:sp>
        <p:nvSpPr>
          <p:cNvPr id="869" name="Google Shape;869;p89"/>
          <p:cNvSpPr txBox="1">
            <a:spLocks noGrp="1"/>
          </p:cNvSpPr>
          <p:nvPr>
            <p:ph type="body" idx="2"/>
          </p:nvPr>
        </p:nvSpPr>
        <p:spPr>
          <a:xfrm>
            <a:off x="234900" y="1729307"/>
            <a:ext cx="8684072" cy="28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Прохождение программы займёт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от 23 до 30 недель</a:t>
            </a:r>
            <a:b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0" name="Google Shape;870;p89"/>
          <p:cNvSpPr txBox="1">
            <a:spLocks noGrp="1"/>
          </p:cNvSpPr>
          <p:nvPr>
            <p:ph type="body" idx="3"/>
          </p:nvPr>
        </p:nvSpPr>
        <p:spPr>
          <a:xfrm>
            <a:off x="236583" y="3247160"/>
            <a:ext cx="2795939" cy="167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5900" lvl="0" indent="-215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Понятная траектория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lvl="0" indent="-215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Конкурсы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lvl="0" indent="-215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Низкий порог входа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lvl="0" indent="-215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Поддержка сообщества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lvl="0" indent="-127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1" name="Google Shape;871;p89"/>
          <p:cNvSpPr txBox="1">
            <a:spLocks noGrp="1"/>
          </p:cNvSpPr>
          <p:nvPr>
            <p:ph type="body" idx="4"/>
          </p:nvPr>
        </p:nvSpPr>
        <p:spPr>
          <a:xfrm>
            <a:off x="3178645" y="2835368"/>
            <a:ext cx="2797102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Опытны</a:t>
            </a:r>
            <a:r>
              <a:rPr lang="ru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педагог</a:t>
            </a:r>
            <a:r>
              <a:rPr lang="ru">
                <a:latin typeface="Times New Roman" panose="02020603050405020304" pitchFamily="18" charset="0"/>
                <a:cs typeface="Times New Roman" panose="02020603050405020304" pitchFamily="18" charset="0"/>
              </a:rPr>
              <a:t>ам</a:t>
            </a:r>
            <a:endParaRPr b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2" name="Google Shape;872;p89"/>
          <p:cNvSpPr txBox="1">
            <a:spLocks noGrp="1"/>
          </p:cNvSpPr>
          <p:nvPr>
            <p:ph type="body" idx="5"/>
          </p:nvPr>
        </p:nvSpPr>
        <p:spPr>
          <a:xfrm>
            <a:off x="3178645" y="3247160"/>
            <a:ext cx="2797102" cy="167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5900" lvl="0" indent="-215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Копилка личных достижений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lvl="0" indent="-215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Развитие в наставничестве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lvl="0" indent="-215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Профессиональные награды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lvl="0" indent="-127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3" name="Google Shape;873;p89"/>
          <p:cNvSpPr txBox="1">
            <a:spLocks noGrp="1"/>
          </p:cNvSpPr>
          <p:nvPr>
            <p:ph type="body" idx="6"/>
          </p:nvPr>
        </p:nvSpPr>
        <p:spPr>
          <a:xfrm>
            <a:off x="6138174" y="2835368"/>
            <a:ext cx="2797102" cy="2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Кадров</a:t>
            </a: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ому</a:t>
            </a: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резерву</a:t>
            </a:r>
            <a:endParaRPr b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4" name="Google Shape;874;p89"/>
          <p:cNvSpPr txBox="1">
            <a:spLocks noGrp="1"/>
          </p:cNvSpPr>
          <p:nvPr>
            <p:ph type="body" idx="7"/>
          </p:nvPr>
        </p:nvSpPr>
        <p:spPr>
          <a:xfrm>
            <a:off x="6138174" y="3216977"/>
            <a:ext cx="2797102" cy="167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5900" lvl="0" indent="-215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Эксклюзивный контент </a:t>
            </a:r>
            <a:br>
              <a:rPr lang="ru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lang="ru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 признание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lvl="0" indent="-215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Равные условия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lvl="0" indent="-215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Престижные награды </a:t>
            </a:r>
            <a:br>
              <a:rPr lang="ru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lang="ru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 премии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75" name="Google Shape;875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4283" y="1331396"/>
            <a:ext cx="2534817" cy="1004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96"/>
          <p:cNvSpPr txBox="1">
            <a:spLocks noGrp="1"/>
          </p:cNvSpPr>
          <p:nvPr>
            <p:ph type="sldNum" idx="12"/>
          </p:nvPr>
        </p:nvSpPr>
        <p:spPr>
          <a:xfrm>
            <a:off x="8281987" y="234679"/>
            <a:ext cx="6369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28</a:t>
            </a:fld>
            <a:endParaRPr/>
          </a:p>
        </p:txBody>
      </p:sp>
      <p:sp>
        <p:nvSpPr>
          <p:cNvPr id="979" name="Google Shape;979;p96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 sz="280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Главные события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0" name="Google Shape;980;p96"/>
          <p:cNvSpPr txBox="1"/>
          <p:nvPr/>
        </p:nvSpPr>
        <p:spPr>
          <a:xfrm>
            <a:off x="859634" y="1512836"/>
            <a:ext cx="1147233" cy="19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b="1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Сентябрь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1" name="Google Shape;981;p96"/>
          <p:cNvSpPr/>
          <p:nvPr/>
        </p:nvSpPr>
        <p:spPr>
          <a:xfrm>
            <a:off x="-1043633" y="2378620"/>
            <a:ext cx="9962617" cy="2562940"/>
          </a:xfrm>
          <a:custGeom>
            <a:avLst/>
            <a:gdLst/>
            <a:ahLst/>
            <a:cxnLst/>
            <a:rect l="l" t="t" r="r" b="b"/>
            <a:pathLst>
              <a:path w="13283489" h="3417253" extrusionOk="0">
                <a:moveTo>
                  <a:pt x="6569" y="0"/>
                </a:moveTo>
                <a:cubicBezTo>
                  <a:pt x="2943" y="0"/>
                  <a:pt x="0" y="2918"/>
                  <a:pt x="0" y="6517"/>
                </a:cubicBezTo>
                <a:cubicBezTo>
                  <a:pt x="0" y="10116"/>
                  <a:pt x="2943" y="13034"/>
                  <a:pt x="6569" y="13034"/>
                </a:cubicBezTo>
                <a:lnTo>
                  <a:pt x="6569" y="0"/>
                </a:lnTo>
                <a:close/>
                <a:moveTo>
                  <a:pt x="13281568" y="3373869"/>
                </a:moveTo>
                <a:cubicBezTo>
                  <a:pt x="13284130" y="3371327"/>
                  <a:pt x="13284130" y="3367195"/>
                  <a:pt x="13281568" y="3364654"/>
                </a:cubicBezTo>
                <a:lnTo>
                  <a:pt x="13239720" y="3323180"/>
                </a:lnTo>
                <a:cubicBezTo>
                  <a:pt x="13237158" y="3320632"/>
                  <a:pt x="13233019" y="3320632"/>
                  <a:pt x="13230458" y="3323180"/>
                </a:cubicBezTo>
                <a:cubicBezTo>
                  <a:pt x="13227896" y="3325722"/>
                  <a:pt x="13227896" y="3329854"/>
                  <a:pt x="13230458" y="3332395"/>
                </a:cubicBezTo>
                <a:lnTo>
                  <a:pt x="13267640" y="3369261"/>
                </a:lnTo>
                <a:lnTo>
                  <a:pt x="13230458" y="3406128"/>
                </a:lnTo>
                <a:cubicBezTo>
                  <a:pt x="13227896" y="3408669"/>
                  <a:pt x="13227896" y="3412801"/>
                  <a:pt x="13230458" y="3415343"/>
                </a:cubicBezTo>
                <a:cubicBezTo>
                  <a:pt x="13233019" y="3417891"/>
                  <a:pt x="13237158" y="3417891"/>
                  <a:pt x="13239720" y="3415343"/>
                </a:cubicBezTo>
                <a:lnTo>
                  <a:pt x="13281568" y="3373869"/>
                </a:lnTo>
                <a:close/>
                <a:moveTo>
                  <a:pt x="6569" y="6517"/>
                </a:moveTo>
                <a:lnTo>
                  <a:pt x="6569" y="13034"/>
                </a:lnTo>
                <a:lnTo>
                  <a:pt x="12429442" y="13034"/>
                </a:lnTo>
                <a:lnTo>
                  <a:pt x="12429442" y="6517"/>
                </a:lnTo>
                <a:lnTo>
                  <a:pt x="12429442" y="0"/>
                </a:lnTo>
                <a:lnTo>
                  <a:pt x="6569" y="0"/>
                </a:lnTo>
                <a:lnTo>
                  <a:pt x="6569" y="6517"/>
                </a:lnTo>
                <a:close/>
                <a:moveTo>
                  <a:pt x="12429442" y="1687889"/>
                </a:moveTo>
                <a:lnTo>
                  <a:pt x="12429442" y="1681372"/>
                </a:lnTo>
                <a:lnTo>
                  <a:pt x="2549376" y="1681372"/>
                </a:lnTo>
                <a:lnTo>
                  <a:pt x="2549376" y="1687889"/>
                </a:lnTo>
                <a:lnTo>
                  <a:pt x="2549376" y="1694406"/>
                </a:lnTo>
                <a:lnTo>
                  <a:pt x="12429442" y="1694406"/>
                </a:lnTo>
                <a:lnTo>
                  <a:pt x="12429442" y="1687889"/>
                </a:lnTo>
                <a:close/>
                <a:moveTo>
                  <a:pt x="13276904" y="3369261"/>
                </a:moveTo>
                <a:lnTo>
                  <a:pt x="13276904" y="3362745"/>
                </a:lnTo>
                <a:lnTo>
                  <a:pt x="2549376" y="3362745"/>
                </a:lnTo>
                <a:lnTo>
                  <a:pt x="2549376" y="3369261"/>
                </a:lnTo>
                <a:lnTo>
                  <a:pt x="2549376" y="3375778"/>
                </a:lnTo>
                <a:lnTo>
                  <a:pt x="13276904" y="3375778"/>
                </a:lnTo>
                <a:lnTo>
                  <a:pt x="13276904" y="3369261"/>
                </a:lnTo>
                <a:close/>
                <a:moveTo>
                  <a:pt x="1701913" y="2528575"/>
                </a:moveTo>
                <a:lnTo>
                  <a:pt x="1695344" y="2528575"/>
                </a:lnTo>
                <a:cubicBezTo>
                  <a:pt x="1695344" y="2996473"/>
                  <a:pt x="2077707" y="3375778"/>
                  <a:pt x="2549376" y="3375778"/>
                </a:cubicBezTo>
                <a:lnTo>
                  <a:pt x="2549376" y="3369261"/>
                </a:lnTo>
                <a:lnTo>
                  <a:pt x="2549376" y="3362745"/>
                </a:lnTo>
                <a:cubicBezTo>
                  <a:pt x="2084960" y="3362745"/>
                  <a:pt x="1708483" y="2989271"/>
                  <a:pt x="1708483" y="2528575"/>
                </a:cubicBezTo>
                <a:lnTo>
                  <a:pt x="1701913" y="2528575"/>
                </a:lnTo>
                <a:close/>
                <a:moveTo>
                  <a:pt x="2549376" y="1687889"/>
                </a:moveTo>
                <a:lnTo>
                  <a:pt x="2549376" y="1681372"/>
                </a:lnTo>
                <a:cubicBezTo>
                  <a:pt x="2077707" y="1681372"/>
                  <a:pt x="1695344" y="2060678"/>
                  <a:pt x="1695344" y="2528575"/>
                </a:cubicBezTo>
                <a:lnTo>
                  <a:pt x="1701913" y="2528575"/>
                </a:lnTo>
                <a:lnTo>
                  <a:pt x="1708483" y="2528575"/>
                </a:lnTo>
                <a:cubicBezTo>
                  <a:pt x="1708483" y="2067879"/>
                  <a:pt x="2084960" y="1694406"/>
                  <a:pt x="2549376" y="1694406"/>
                </a:cubicBezTo>
                <a:lnTo>
                  <a:pt x="2549376" y="1687889"/>
                </a:lnTo>
                <a:close/>
                <a:moveTo>
                  <a:pt x="13276904" y="847203"/>
                </a:moveTo>
                <a:lnTo>
                  <a:pt x="13270334" y="847203"/>
                </a:lnTo>
                <a:cubicBezTo>
                  <a:pt x="13270334" y="1307899"/>
                  <a:pt x="12893837" y="1681372"/>
                  <a:pt x="12429442" y="1681372"/>
                </a:cubicBezTo>
                <a:lnTo>
                  <a:pt x="12429442" y="1687889"/>
                </a:lnTo>
                <a:lnTo>
                  <a:pt x="12429442" y="1694406"/>
                </a:lnTo>
                <a:cubicBezTo>
                  <a:pt x="12901130" y="1694406"/>
                  <a:pt x="13283473" y="1315100"/>
                  <a:pt x="13283473" y="847203"/>
                </a:cubicBezTo>
                <a:lnTo>
                  <a:pt x="13276904" y="847203"/>
                </a:lnTo>
                <a:close/>
                <a:moveTo>
                  <a:pt x="12429442" y="6517"/>
                </a:moveTo>
                <a:lnTo>
                  <a:pt x="12429442" y="13034"/>
                </a:lnTo>
                <a:cubicBezTo>
                  <a:pt x="12893837" y="13034"/>
                  <a:pt x="13270334" y="386504"/>
                  <a:pt x="13270334" y="847203"/>
                </a:cubicBezTo>
                <a:lnTo>
                  <a:pt x="13276904" y="847203"/>
                </a:lnTo>
                <a:lnTo>
                  <a:pt x="13283473" y="847203"/>
                </a:lnTo>
                <a:cubicBezTo>
                  <a:pt x="13283473" y="379306"/>
                  <a:pt x="12901130" y="0"/>
                  <a:pt x="12429442" y="0"/>
                </a:cubicBezTo>
                <a:lnTo>
                  <a:pt x="12429442" y="6517"/>
                </a:lnTo>
                <a:close/>
              </a:path>
            </a:pathLst>
          </a:custGeom>
          <a:solidFill>
            <a:srgbClr val="313131">
              <a:alpha val="4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96"/>
          <p:cNvSpPr/>
          <p:nvPr/>
        </p:nvSpPr>
        <p:spPr>
          <a:xfrm>
            <a:off x="3706096" y="2324855"/>
            <a:ext cx="137959" cy="136856"/>
          </a:xfrm>
          <a:custGeom>
            <a:avLst/>
            <a:gdLst/>
            <a:ahLst/>
            <a:cxnLst/>
            <a:rect l="l" t="t" r="r" b="b"/>
            <a:pathLst>
              <a:path w="183945" h="182474" extrusionOk="0">
                <a:moveTo>
                  <a:pt x="183945" y="91237"/>
                </a:moveTo>
                <a:cubicBezTo>
                  <a:pt x="183945" y="141626"/>
                  <a:pt x="142768" y="182475"/>
                  <a:pt x="91973" y="182475"/>
                </a:cubicBezTo>
                <a:cubicBezTo>
                  <a:pt x="41177" y="182475"/>
                  <a:pt x="0" y="141626"/>
                  <a:pt x="0" y="91237"/>
                </a:cubicBezTo>
                <a:cubicBezTo>
                  <a:pt x="0" y="40848"/>
                  <a:pt x="41177" y="0"/>
                  <a:pt x="91973" y="0"/>
                </a:cubicBezTo>
                <a:cubicBezTo>
                  <a:pt x="142768" y="0"/>
                  <a:pt x="183945" y="40848"/>
                  <a:pt x="183945" y="91237"/>
                </a:cubicBezTo>
                <a:close/>
              </a:path>
            </a:pathLst>
          </a:custGeom>
          <a:solidFill>
            <a:srgbClr val="FFFFFF"/>
          </a:solidFill>
          <a:ln w="131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83" name="Google Shape;983;p96"/>
          <p:cNvSpPr/>
          <p:nvPr/>
        </p:nvSpPr>
        <p:spPr>
          <a:xfrm>
            <a:off x="3735659" y="2354181"/>
            <a:ext cx="78833" cy="78203"/>
          </a:xfrm>
          <a:custGeom>
            <a:avLst/>
            <a:gdLst/>
            <a:ahLst/>
            <a:cxnLst/>
            <a:rect l="l" t="t" r="r" b="b"/>
            <a:pathLst>
              <a:path w="105111" h="104271" extrusionOk="0">
                <a:moveTo>
                  <a:pt x="105112" y="52136"/>
                </a:moveTo>
                <a:cubicBezTo>
                  <a:pt x="105112" y="80929"/>
                  <a:pt x="81582" y="104271"/>
                  <a:pt x="52556" y="104271"/>
                </a:cubicBezTo>
                <a:cubicBezTo>
                  <a:pt x="23530" y="104271"/>
                  <a:pt x="0" y="80929"/>
                  <a:pt x="0" y="52136"/>
                </a:cubicBezTo>
                <a:cubicBezTo>
                  <a:pt x="0" y="23342"/>
                  <a:pt x="23530" y="0"/>
                  <a:pt x="52556" y="0"/>
                </a:cubicBezTo>
                <a:cubicBezTo>
                  <a:pt x="81582" y="0"/>
                  <a:pt x="105112" y="23342"/>
                  <a:pt x="105112" y="521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84" name="Google Shape;984;p96"/>
          <p:cNvSpPr/>
          <p:nvPr/>
        </p:nvSpPr>
        <p:spPr>
          <a:xfrm>
            <a:off x="813886" y="2324855"/>
            <a:ext cx="137959" cy="136856"/>
          </a:xfrm>
          <a:custGeom>
            <a:avLst/>
            <a:gdLst/>
            <a:ahLst/>
            <a:cxnLst/>
            <a:rect l="l" t="t" r="r" b="b"/>
            <a:pathLst>
              <a:path w="183945" h="182474" extrusionOk="0">
                <a:moveTo>
                  <a:pt x="183945" y="91237"/>
                </a:moveTo>
                <a:cubicBezTo>
                  <a:pt x="183945" y="141626"/>
                  <a:pt x="142768" y="182475"/>
                  <a:pt x="91973" y="182475"/>
                </a:cubicBezTo>
                <a:cubicBezTo>
                  <a:pt x="41178" y="182475"/>
                  <a:pt x="0" y="141626"/>
                  <a:pt x="0" y="91237"/>
                </a:cubicBezTo>
                <a:cubicBezTo>
                  <a:pt x="0" y="40848"/>
                  <a:pt x="41178" y="0"/>
                  <a:pt x="91973" y="0"/>
                </a:cubicBezTo>
                <a:cubicBezTo>
                  <a:pt x="142768" y="0"/>
                  <a:pt x="183945" y="40848"/>
                  <a:pt x="183945" y="91237"/>
                </a:cubicBezTo>
                <a:close/>
              </a:path>
            </a:pathLst>
          </a:custGeom>
          <a:solidFill>
            <a:srgbClr val="FFFFFF"/>
          </a:solidFill>
          <a:ln w="131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85" name="Google Shape;985;p96"/>
          <p:cNvSpPr/>
          <p:nvPr/>
        </p:nvSpPr>
        <p:spPr>
          <a:xfrm>
            <a:off x="843448" y="2354181"/>
            <a:ext cx="78833" cy="78203"/>
          </a:xfrm>
          <a:custGeom>
            <a:avLst/>
            <a:gdLst/>
            <a:ahLst/>
            <a:cxnLst/>
            <a:rect l="l" t="t" r="r" b="b"/>
            <a:pathLst>
              <a:path w="105111" h="104271" extrusionOk="0">
                <a:moveTo>
                  <a:pt x="105112" y="52136"/>
                </a:moveTo>
                <a:cubicBezTo>
                  <a:pt x="105112" y="80929"/>
                  <a:pt x="81582" y="104271"/>
                  <a:pt x="52556" y="104271"/>
                </a:cubicBezTo>
                <a:cubicBezTo>
                  <a:pt x="23530" y="104271"/>
                  <a:pt x="0" y="80929"/>
                  <a:pt x="0" y="52136"/>
                </a:cubicBezTo>
                <a:cubicBezTo>
                  <a:pt x="0" y="23342"/>
                  <a:pt x="23530" y="0"/>
                  <a:pt x="52556" y="0"/>
                </a:cubicBezTo>
                <a:cubicBezTo>
                  <a:pt x="81582" y="0"/>
                  <a:pt x="105112" y="23342"/>
                  <a:pt x="105112" y="521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86" name="Google Shape;986;p96"/>
          <p:cNvSpPr/>
          <p:nvPr/>
        </p:nvSpPr>
        <p:spPr>
          <a:xfrm>
            <a:off x="6598306" y="2324855"/>
            <a:ext cx="137959" cy="136856"/>
          </a:xfrm>
          <a:custGeom>
            <a:avLst/>
            <a:gdLst/>
            <a:ahLst/>
            <a:cxnLst/>
            <a:rect l="l" t="t" r="r" b="b"/>
            <a:pathLst>
              <a:path w="183945" h="182474" extrusionOk="0">
                <a:moveTo>
                  <a:pt x="183945" y="91237"/>
                </a:moveTo>
                <a:cubicBezTo>
                  <a:pt x="183945" y="141626"/>
                  <a:pt x="142767" y="182475"/>
                  <a:pt x="91973" y="182475"/>
                </a:cubicBezTo>
                <a:cubicBezTo>
                  <a:pt x="41178" y="182475"/>
                  <a:pt x="0" y="141626"/>
                  <a:pt x="0" y="91237"/>
                </a:cubicBezTo>
                <a:cubicBezTo>
                  <a:pt x="0" y="40848"/>
                  <a:pt x="41178" y="0"/>
                  <a:pt x="91973" y="0"/>
                </a:cubicBezTo>
                <a:cubicBezTo>
                  <a:pt x="142767" y="0"/>
                  <a:pt x="183945" y="40848"/>
                  <a:pt x="183945" y="91237"/>
                </a:cubicBezTo>
                <a:close/>
              </a:path>
            </a:pathLst>
          </a:custGeom>
          <a:solidFill>
            <a:srgbClr val="FFFFFF"/>
          </a:solidFill>
          <a:ln w="131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87" name="Google Shape;987;p96"/>
          <p:cNvSpPr/>
          <p:nvPr/>
        </p:nvSpPr>
        <p:spPr>
          <a:xfrm>
            <a:off x="6627869" y="2354181"/>
            <a:ext cx="78833" cy="78203"/>
          </a:xfrm>
          <a:custGeom>
            <a:avLst/>
            <a:gdLst/>
            <a:ahLst/>
            <a:cxnLst/>
            <a:rect l="l" t="t" r="r" b="b"/>
            <a:pathLst>
              <a:path w="105111" h="104271" extrusionOk="0">
                <a:moveTo>
                  <a:pt x="105112" y="52136"/>
                </a:moveTo>
                <a:cubicBezTo>
                  <a:pt x="105112" y="80929"/>
                  <a:pt x="81582" y="104271"/>
                  <a:pt x="52556" y="104271"/>
                </a:cubicBezTo>
                <a:cubicBezTo>
                  <a:pt x="23530" y="104271"/>
                  <a:pt x="0" y="80929"/>
                  <a:pt x="0" y="52136"/>
                </a:cubicBezTo>
                <a:cubicBezTo>
                  <a:pt x="0" y="23342"/>
                  <a:pt x="23530" y="0"/>
                  <a:pt x="52556" y="0"/>
                </a:cubicBezTo>
                <a:cubicBezTo>
                  <a:pt x="81582" y="0"/>
                  <a:pt x="105112" y="23342"/>
                  <a:pt x="105112" y="521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88" name="Google Shape;988;p96"/>
          <p:cNvSpPr/>
          <p:nvPr/>
        </p:nvSpPr>
        <p:spPr>
          <a:xfrm>
            <a:off x="813886" y="3576109"/>
            <a:ext cx="137959" cy="136856"/>
          </a:xfrm>
          <a:custGeom>
            <a:avLst/>
            <a:gdLst/>
            <a:ahLst/>
            <a:cxnLst/>
            <a:rect l="l" t="t" r="r" b="b"/>
            <a:pathLst>
              <a:path w="183945" h="182474" extrusionOk="0">
                <a:moveTo>
                  <a:pt x="183945" y="91237"/>
                </a:moveTo>
                <a:cubicBezTo>
                  <a:pt x="183945" y="141626"/>
                  <a:pt x="142768" y="182475"/>
                  <a:pt x="91973" y="182475"/>
                </a:cubicBezTo>
                <a:cubicBezTo>
                  <a:pt x="41178" y="182475"/>
                  <a:pt x="0" y="141626"/>
                  <a:pt x="0" y="91237"/>
                </a:cubicBezTo>
                <a:cubicBezTo>
                  <a:pt x="0" y="40848"/>
                  <a:pt x="41178" y="0"/>
                  <a:pt x="91973" y="0"/>
                </a:cubicBezTo>
                <a:cubicBezTo>
                  <a:pt x="142768" y="0"/>
                  <a:pt x="183945" y="40848"/>
                  <a:pt x="183945" y="91237"/>
                </a:cubicBezTo>
                <a:close/>
              </a:path>
            </a:pathLst>
          </a:custGeom>
          <a:solidFill>
            <a:srgbClr val="FFFFFF"/>
          </a:solidFill>
          <a:ln w="131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89" name="Google Shape;989;p96"/>
          <p:cNvSpPr/>
          <p:nvPr/>
        </p:nvSpPr>
        <p:spPr>
          <a:xfrm>
            <a:off x="843448" y="3605435"/>
            <a:ext cx="78833" cy="78203"/>
          </a:xfrm>
          <a:custGeom>
            <a:avLst/>
            <a:gdLst/>
            <a:ahLst/>
            <a:cxnLst/>
            <a:rect l="l" t="t" r="r" b="b"/>
            <a:pathLst>
              <a:path w="105111" h="104271" extrusionOk="0">
                <a:moveTo>
                  <a:pt x="105112" y="52136"/>
                </a:moveTo>
                <a:cubicBezTo>
                  <a:pt x="105112" y="80929"/>
                  <a:pt x="81582" y="104271"/>
                  <a:pt x="52556" y="104271"/>
                </a:cubicBezTo>
                <a:cubicBezTo>
                  <a:pt x="23530" y="104271"/>
                  <a:pt x="0" y="80929"/>
                  <a:pt x="0" y="52136"/>
                </a:cubicBezTo>
                <a:cubicBezTo>
                  <a:pt x="0" y="23342"/>
                  <a:pt x="23530" y="0"/>
                  <a:pt x="52556" y="0"/>
                </a:cubicBezTo>
                <a:cubicBezTo>
                  <a:pt x="81582" y="0"/>
                  <a:pt x="105112" y="23342"/>
                  <a:pt x="105112" y="521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90" name="Google Shape;990;p96"/>
          <p:cNvSpPr/>
          <p:nvPr/>
        </p:nvSpPr>
        <p:spPr>
          <a:xfrm>
            <a:off x="3706096" y="3576109"/>
            <a:ext cx="137959" cy="136856"/>
          </a:xfrm>
          <a:custGeom>
            <a:avLst/>
            <a:gdLst/>
            <a:ahLst/>
            <a:cxnLst/>
            <a:rect l="l" t="t" r="r" b="b"/>
            <a:pathLst>
              <a:path w="183945" h="182474" extrusionOk="0">
                <a:moveTo>
                  <a:pt x="183945" y="91237"/>
                </a:moveTo>
                <a:cubicBezTo>
                  <a:pt x="183945" y="141626"/>
                  <a:pt x="142768" y="182475"/>
                  <a:pt x="91973" y="182475"/>
                </a:cubicBezTo>
                <a:cubicBezTo>
                  <a:pt x="41177" y="182475"/>
                  <a:pt x="0" y="141626"/>
                  <a:pt x="0" y="91237"/>
                </a:cubicBezTo>
                <a:cubicBezTo>
                  <a:pt x="0" y="40848"/>
                  <a:pt x="41177" y="0"/>
                  <a:pt x="91973" y="0"/>
                </a:cubicBezTo>
                <a:cubicBezTo>
                  <a:pt x="142768" y="0"/>
                  <a:pt x="183945" y="40848"/>
                  <a:pt x="183945" y="91237"/>
                </a:cubicBezTo>
                <a:close/>
              </a:path>
            </a:pathLst>
          </a:custGeom>
          <a:solidFill>
            <a:srgbClr val="FFFFFF"/>
          </a:solidFill>
          <a:ln w="131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91" name="Google Shape;991;p96"/>
          <p:cNvSpPr/>
          <p:nvPr/>
        </p:nvSpPr>
        <p:spPr>
          <a:xfrm>
            <a:off x="3735659" y="3605435"/>
            <a:ext cx="78833" cy="78203"/>
          </a:xfrm>
          <a:custGeom>
            <a:avLst/>
            <a:gdLst/>
            <a:ahLst/>
            <a:cxnLst/>
            <a:rect l="l" t="t" r="r" b="b"/>
            <a:pathLst>
              <a:path w="105111" h="104271" extrusionOk="0">
                <a:moveTo>
                  <a:pt x="105112" y="52136"/>
                </a:moveTo>
                <a:cubicBezTo>
                  <a:pt x="105112" y="80929"/>
                  <a:pt x="81582" y="104271"/>
                  <a:pt x="52556" y="104271"/>
                </a:cubicBezTo>
                <a:cubicBezTo>
                  <a:pt x="23530" y="104271"/>
                  <a:pt x="0" y="80929"/>
                  <a:pt x="0" y="52136"/>
                </a:cubicBezTo>
                <a:cubicBezTo>
                  <a:pt x="0" y="23342"/>
                  <a:pt x="23530" y="0"/>
                  <a:pt x="52556" y="0"/>
                </a:cubicBezTo>
                <a:cubicBezTo>
                  <a:pt x="81582" y="0"/>
                  <a:pt x="105112" y="23342"/>
                  <a:pt x="105112" y="521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92" name="Google Shape;992;p96"/>
          <p:cNvSpPr/>
          <p:nvPr/>
        </p:nvSpPr>
        <p:spPr>
          <a:xfrm>
            <a:off x="6598306" y="3576109"/>
            <a:ext cx="137959" cy="136856"/>
          </a:xfrm>
          <a:custGeom>
            <a:avLst/>
            <a:gdLst/>
            <a:ahLst/>
            <a:cxnLst/>
            <a:rect l="l" t="t" r="r" b="b"/>
            <a:pathLst>
              <a:path w="183945" h="182474" extrusionOk="0">
                <a:moveTo>
                  <a:pt x="183945" y="91237"/>
                </a:moveTo>
                <a:cubicBezTo>
                  <a:pt x="183945" y="141626"/>
                  <a:pt x="142767" y="182475"/>
                  <a:pt x="91973" y="182475"/>
                </a:cubicBezTo>
                <a:cubicBezTo>
                  <a:pt x="41178" y="182475"/>
                  <a:pt x="0" y="141626"/>
                  <a:pt x="0" y="91237"/>
                </a:cubicBezTo>
                <a:cubicBezTo>
                  <a:pt x="0" y="40848"/>
                  <a:pt x="41178" y="0"/>
                  <a:pt x="91973" y="0"/>
                </a:cubicBezTo>
                <a:cubicBezTo>
                  <a:pt x="142767" y="0"/>
                  <a:pt x="183945" y="40848"/>
                  <a:pt x="183945" y="91237"/>
                </a:cubicBezTo>
                <a:close/>
              </a:path>
            </a:pathLst>
          </a:custGeom>
          <a:solidFill>
            <a:srgbClr val="FFFFFF"/>
          </a:solidFill>
          <a:ln w="131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93" name="Google Shape;993;p96"/>
          <p:cNvSpPr/>
          <p:nvPr/>
        </p:nvSpPr>
        <p:spPr>
          <a:xfrm>
            <a:off x="6627869" y="3605435"/>
            <a:ext cx="78833" cy="78203"/>
          </a:xfrm>
          <a:custGeom>
            <a:avLst/>
            <a:gdLst/>
            <a:ahLst/>
            <a:cxnLst/>
            <a:rect l="l" t="t" r="r" b="b"/>
            <a:pathLst>
              <a:path w="105111" h="104271" extrusionOk="0">
                <a:moveTo>
                  <a:pt x="105112" y="52136"/>
                </a:moveTo>
                <a:cubicBezTo>
                  <a:pt x="105112" y="80929"/>
                  <a:pt x="81582" y="104271"/>
                  <a:pt x="52556" y="104271"/>
                </a:cubicBezTo>
                <a:cubicBezTo>
                  <a:pt x="23530" y="104271"/>
                  <a:pt x="0" y="80929"/>
                  <a:pt x="0" y="52136"/>
                </a:cubicBezTo>
                <a:cubicBezTo>
                  <a:pt x="0" y="23342"/>
                  <a:pt x="23530" y="0"/>
                  <a:pt x="52556" y="0"/>
                </a:cubicBezTo>
                <a:cubicBezTo>
                  <a:pt x="81582" y="0"/>
                  <a:pt x="105112" y="23342"/>
                  <a:pt x="105112" y="521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94" name="Google Shape;994;p96"/>
          <p:cNvSpPr/>
          <p:nvPr/>
        </p:nvSpPr>
        <p:spPr>
          <a:xfrm>
            <a:off x="813886" y="4827362"/>
            <a:ext cx="137959" cy="136856"/>
          </a:xfrm>
          <a:custGeom>
            <a:avLst/>
            <a:gdLst/>
            <a:ahLst/>
            <a:cxnLst/>
            <a:rect l="l" t="t" r="r" b="b"/>
            <a:pathLst>
              <a:path w="183945" h="182474" extrusionOk="0">
                <a:moveTo>
                  <a:pt x="183945" y="91237"/>
                </a:moveTo>
                <a:cubicBezTo>
                  <a:pt x="183945" y="141626"/>
                  <a:pt x="142768" y="182475"/>
                  <a:pt x="91973" y="182475"/>
                </a:cubicBezTo>
                <a:cubicBezTo>
                  <a:pt x="41178" y="182475"/>
                  <a:pt x="0" y="141626"/>
                  <a:pt x="0" y="91237"/>
                </a:cubicBezTo>
                <a:cubicBezTo>
                  <a:pt x="0" y="40848"/>
                  <a:pt x="41178" y="0"/>
                  <a:pt x="91973" y="0"/>
                </a:cubicBezTo>
                <a:cubicBezTo>
                  <a:pt x="142768" y="0"/>
                  <a:pt x="183945" y="40848"/>
                  <a:pt x="183945" y="91237"/>
                </a:cubicBezTo>
                <a:close/>
              </a:path>
            </a:pathLst>
          </a:custGeom>
          <a:solidFill>
            <a:srgbClr val="FFFFFF"/>
          </a:solidFill>
          <a:ln w="131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95" name="Google Shape;995;p96"/>
          <p:cNvSpPr/>
          <p:nvPr/>
        </p:nvSpPr>
        <p:spPr>
          <a:xfrm>
            <a:off x="843448" y="4856689"/>
            <a:ext cx="78833" cy="78203"/>
          </a:xfrm>
          <a:custGeom>
            <a:avLst/>
            <a:gdLst/>
            <a:ahLst/>
            <a:cxnLst/>
            <a:rect l="l" t="t" r="r" b="b"/>
            <a:pathLst>
              <a:path w="105111" h="104271" extrusionOk="0">
                <a:moveTo>
                  <a:pt x="105112" y="52136"/>
                </a:moveTo>
                <a:cubicBezTo>
                  <a:pt x="105112" y="80929"/>
                  <a:pt x="81582" y="104271"/>
                  <a:pt x="52556" y="104271"/>
                </a:cubicBezTo>
                <a:cubicBezTo>
                  <a:pt x="23530" y="104271"/>
                  <a:pt x="0" y="80929"/>
                  <a:pt x="0" y="52136"/>
                </a:cubicBezTo>
                <a:cubicBezTo>
                  <a:pt x="0" y="23342"/>
                  <a:pt x="23530" y="0"/>
                  <a:pt x="52556" y="0"/>
                </a:cubicBezTo>
                <a:cubicBezTo>
                  <a:pt x="81582" y="0"/>
                  <a:pt x="105112" y="23342"/>
                  <a:pt x="105112" y="521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96" name="Google Shape;996;p96"/>
          <p:cNvSpPr/>
          <p:nvPr/>
        </p:nvSpPr>
        <p:spPr>
          <a:xfrm>
            <a:off x="3706096" y="4827362"/>
            <a:ext cx="137959" cy="136856"/>
          </a:xfrm>
          <a:custGeom>
            <a:avLst/>
            <a:gdLst/>
            <a:ahLst/>
            <a:cxnLst/>
            <a:rect l="l" t="t" r="r" b="b"/>
            <a:pathLst>
              <a:path w="183945" h="182474" extrusionOk="0">
                <a:moveTo>
                  <a:pt x="183945" y="91237"/>
                </a:moveTo>
                <a:cubicBezTo>
                  <a:pt x="183945" y="141626"/>
                  <a:pt x="142768" y="182475"/>
                  <a:pt x="91973" y="182475"/>
                </a:cubicBezTo>
                <a:cubicBezTo>
                  <a:pt x="41177" y="182475"/>
                  <a:pt x="0" y="141626"/>
                  <a:pt x="0" y="91237"/>
                </a:cubicBezTo>
                <a:cubicBezTo>
                  <a:pt x="0" y="40848"/>
                  <a:pt x="41177" y="0"/>
                  <a:pt x="91973" y="0"/>
                </a:cubicBezTo>
                <a:cubicBezTo>
                  <a:pt x="142768" y="0"/>
                  <a:pt x="183945" y="40848"/>
                  <a:pt x="183945" y="91237"/>
                </a:cubicBezTo>
                <a:close/>
              </a:path>
            </a:pathLst>
          </a:custGeom>
          <a:solidFill>
            <a:srgbClr val="FFFFFF"/>
          </a:solidFill>
          <a:ln w="131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97" name="Google Shape;997;p96"/>
          <p:cNvSpPr/>
          <p:nvPr/>
        </p:nvSpPr>
        <p:spPr>
          <a:xfrm>
            <a:off x="3735659" y="4856689"/>
            <a:ext cx="78833" cy="78203"/>
          </a:xfrm>
          <a:custGeom>
            <a:avLst/>
            <a:gdLst/>
            <a:ahLst/>
            <a:cxnLst/>
            <a:rect l="l" t="t" r="r" b="b"/>
            <a:pathLst>
              <a:path w="105111" h="104271" extrusionOk="0">
                <a:moveTo>
                  <a:pt x="105112" y="52136"/>
                </a:moveTo>
                <a:cubicBezTo>
                  <a:pt x="105112" y="80929"/>
                  <a:pt x="81582" y="104271"/>
                  <a:pt x="52556" y="104271"/>
                </a:cubicBezTo>
                <a:cubicBezTo>
                  <a:pt x="23530" y="104271"/>
                  <a:pt x="0" y="80929"/>
                  <a:pt x="0" y="52136"/>
                </a:cubicBezTo>
                <a:cubicBezTo>
                  <a:pt x="0" y="23342"/>
                  <a:pt x="23530" y="0"/>
                  <a:pt x="52556" y="0"/>
                </a:cubicBezTo>
                <a:cubicBezTo>
                  <a:pt x="81582" y="0"/>
                  <a:pt x="105112" y="23342"/>
                  <a:pt x="105112" y="521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98" name="Google Shape;998;p96"/>
          <p:cNvSpPr/>
          <p:nvPr/>
        </p:nvSpPr>
        <p:spPr>
          <a:xfrm>
            <a:off x="6598306" y="4827362"/>
            <a:ext cx="137959" cy="136856"/>
          </a:xfrm>
          <a:custGeom>
            <a:avLst/>
            <a:gdLst/>
            <a:ahLst/>
            <a:cxnLst/>
            <a:rect l="l" t="t" r="r" b="b"/>
            <a:pathLst>
              <a:path w="183945" h="182474" extrusionOk="0">
                <a:moveTo>
                  <a:pt x="183945" y="91237"/>
                </a:moveTo>
                <a:cubicBezTo>
                  <a:pt x="183945" y="141626"/>
                  <a:pt x="142767" y="182475"/>
                  <a:pt x="91973" y="182475"/>
                </a:cubicBezTo>
                <a:cubicBezTo>
                  <a:pt x="41178" y="182475"/>
                  <a:pt x="0" y="141626"/>
                  <a:pt x="0" y="91237"/>
                </a:cubicBezTo>
                <a:cubicBezTo>
                  <a:pt x="0" y="40848"/>
                  <a:pt x="41178" y="0"/>
                  <a:pt x="91973" y="0"/>
                </a:cubicBezTo>
                <a:cubicBezTo>
                  <a:pt x="142767" y="0"/>
                  <a:pt x="183945" y="40848"/>
                  <a:pt x="183945" y="91237"/>
                </a:cubicBezTo>
                <a:close/>
              </a:path>
            </a:pathLst>
          </a:custGeom>
          <a:solidFill>
            <a:srgbClr val="FFFFFF"/>
          </a:solidFill>
          <a:ln w="131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99" name="Google Shape;999;p96"/>
          <p:cNvSpPr/>
          <p:nvPr/>
        </p:nvSpPr>
        <p:spPr>
          <a:xfrm>
            <a:off x="6627869" y="4856689"/>
            <a:ext cx="78833" cy="78203"/>
          </a:xfrm>
          <a:custGeom>
            <a:avLst/>
            <a:gdLst/>
            <a:ahLst/>
            <a:cxnLst/>
            <a:rect l="l" t="t" r="r" b="b"/>
            <a:pathLst>
              <a:path w="105111" h="104271" extrusionOk="0">
                <a:moveTo>
                  <a:pt x="105112" y="52136"/>
                </a:moveTo>
                <a:cubicBezTo>
                  <a:pt x="105112" y="80929"/>
                  <a:pt x="81582" y="104271"/>
                  <a:pt x="52556" y="104271"/>
                </a:cubicBezTo>
                <a:cubicBezTo>
                  <a:pt x="23530" y="104271"/>
                  <a:pt x="0" y="80929"/>
                  <a:pt x="0" y="52136"/>
                </a:cubicBezTo>
                <a:cubicBezTo>
                  <a:pt x="0" y="23342"/>
                  <a:pt x="23530" y="0"/>
                  <a:pt x="52556" y="0"/>
                </a:cubicBezTo>
                <a:cubicBezTo>
                  <a:pt x="81582" y="0"/>
                  <a:pt x="105112" y="23342"/>
                  <a:pt x="105112" y="521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00" name="Google Shape;1000;p96"/>
          <p:cNvSpPr txBox="1"/>
          <p:nvPr/>
        </p:nvSpPr>
        <p:spPr>
          <a:xfrm>
            <a:off x="3767630" y="1512836"/>
            <a:ext cx="750792" cy="19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b="1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Октябрь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1" name="Google Shape;1001;p96"/>
          <p:cNvSpPr txBox="1"/>
          <p:nvPr/>
        </p:nvSpPr>
        <p:spPr>
          <a:xfrm>
            <a:off x="6618599" y="1512836"/>
            <a:ext cx="750792" cy="19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b="1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Ноябрь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2" name="Google Shape;1002;p96"/>
          <p:cNvSpPr txBox="1"/>
          <p:nvPr/>
        </p:nvSpPr>
        <p:spPr>
          <a:xfrm>
            <a:off x="859634" y="2708407"/>
            <a:ext cx="680273" cy="17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b="1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Март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3" name="Google Shape;1003;p96"/>
          <p:cNvSpPr txBox="1"/>
          <p:nvPr/>
        </p:nvSpPr>
        <p:spPr>
          <a:xfrm>
            <a:off x="3767630" y="2688813"/>
            <a:ext cx="750792" cy="19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b="1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Февраль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4" name="Google Shape;1004;p96"/>
          <p:cNvSpPr txBox="1"/>
          <p:nvPr/>
        </p:nvSpPr>
        <p:spPr>
          <a:xfrm>
            <a:off x="6618599" y="2688813"/>
            <a:ext cx="750792" cy="19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b="1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Декабрь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5" name="Google Shape;1005;p96"/>
          <p:cNvSpPr txBox="1"/>
          <p:nvPr/>
        </p:nvSpPr>
        <p:spPr>
          <a:xfrm>
            <a:off x="859634" y="4071635"/>
            <a:ext cx="756507" cy="17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b="1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Апрель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6" name="Google Shape;1006;p96"/>
          <p:cNvSpPr txBox="1"/>
          <p:nvPr/>
        </p:nvSpPr>
        <p:spPr>
          <a:xfrm>
            <a:off x="3767630" y="4052041"/>
            <a:ext cx="750792" cy="19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b="1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Май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7" name="Google Shape;1007;p96"/>
          <p:cNvSpPr txBox="1"/>
          <p:nvPr/>
        </p:nvSpPr>
        <p:spPr>
          <a:xfrm>
            <a:off x="6618599" y="4052041"/>
            <a:ext cx="750792" cy="19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b="1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Июль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8" name="Google Shape;1008;p96"/>
          <p:cNvSpPr txBox="1"/>
          <p:nvPr/>
        </p:nvSpPr>
        <p:spPr>
          <a:xfrm>
            <a:off x="854954" y="1771371"/>
            <a:ext cx="217756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Детская диагностика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Конкурс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9" name="Google Shape;1009;p96"/>
          <p:cNvSpPr txBox="1"/>
          <p:nvPr/>
        </p:nvSpPr>
        <p:spPr>
          <a:xfrm>
            <a:off x="3761910" y="1771371"/>
            <a:ext cx="217756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Отбор на стажировку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Подготовка к олимпиаде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Урок с отработкой навыков после диагностики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0" name="Google Shape;1010;p96"/>
          <p:cNvSpPr txBox="1"/>
          <p:nvPr/>
        </p:nvSpPr>
        <p:spPr>
          <a:xfrm>
            <a:off x="6624228" y="1771371"/>
            <a:ext cx="217756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Учительская диагностика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Первый этап олимпиады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Конкурс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1" name="Google Shape;1011;p96"/>
          <p:cNvSpPr txBox="1"/>
          <p:nvPr/>
        </p:nvSpPr>
        <p:spPr>
          <a:xfrm>
            <a:off x="854954" y="2949792"/>
            <a:ext cx="217756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Третий этап олимпиады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2" name="Google Shape;1012;p96"/>
          <p:cNvSpPr txBox="1"/>
          <p:nvPr/>
        </p:nvSpPr>
        <p:spPr>
          <a:xfrm>
            <a:off x="3761910" y="2949792"/>
            <a:ext cx="217756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Учительская диагностика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Второй этап олимпиады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Отбор на стажировку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3" name="Google Shape;1013;p96"/>
          <p:cNvSpPr txBox="1"/>
          <p:nvPr/>
        </p:nvSpPr>
        <p:spPr>
          <a:xfrm>
            <a:off x="6624228" y="2949792"/>
            <a:ext cx="217756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Стажировка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Конкурс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4" name="Google Shape;1014;p96"/>
          <p:cNvSpPr txBox="1"/>
          <p:nvPr/>
        </p:nvSpPr>
        <p:spPr>
          <a:xfrm>
            <a:off x="854954" y="4299942"/>
            <a:ext cx="217756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Стажировка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Детская диагностика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Конкурс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5" name="Google Shape;1015;p96"/>
          <p:cNvSpPr txBox="1"/>
          <p:nvPr/>
        </p:nvSpPr>
        <p:spPr>
          <a:xfrm>
            <a:off x="3761910" y="4299942"/>
            <a:ext cx="2677391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Урок с отработкой навыков после диагностики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Премия Яндекс Учебника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Премия Наставников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Конкурс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6" name="Google Shape;1016;p96"/>
          <p:cNvSpPr txBox="1"/>
          <p:nvPr/>
        </p:nvSpPr>
        <p:spPr>
          <a:xfrm>
            <a:off x="6624228" y="4299942"/>
            <a:ext cx="217756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Конференция Яндекс Учебника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ru" sz="1000" b="0" u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Стажировка для победителей Премии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94"/>
          <p:cNvSpPr txBox="1">
            <a:spLocks noGrp="1"/>
          </p:cNvSpPr>
          <p:nvPr>
            <p:ph type="title"/>
          </p:nvPr>
        </p:nvSpPr>
        <p:spPr>
          <a:xfrm>
            <a:off x="234422" y="934950"/>
            <a:ext cx="8684549" cy="37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Стажировки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2" name="Google Shape;962;p94"/>
          <p:cNvSpPr txBox="1"/>
          <p:nvPr/>
        </p:nvSpPr>
        <p:spPr>
          <a:xfrm>
            <a:off x="106135" y="1815704"/>
            <a:ext cx="3992337" cy="271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18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</a:pPr>
            <a:r>
              <a:rPr lang="ru" sz="15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Более 60 участников</a:t>
            </a:r>
            <a:endParaRPr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800" marR="0" lvl="0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</a:pPr>
            <a:r>
              <a:rPr lang="ru" sz="15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Проектная работа</a:t>
            </a:r>
            <a:endParaRPr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800" marR="0" lvl="0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</a:pPr>
            <a:r>
              <a:rPr lang="ru" sz="15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Лекции экспертов</a:t>
            </a:r>
            <a:endParaRPr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800" marR="0" lvl="0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</a:pPr>
            <a:r>
              <a:rPr lang="ru" sz="15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Экскурсии по музею и офису Яндекса</a:t>
            </a:r>
            <a:endParaRPr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800" marR="0" lvl="0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</a:pPr>
            <a:r>
              <a:rPr lang="ru" sz="15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Нетворкинг и дружное профессиональное сообщество</a:t>
            </a:r>
            <a:endParaRPr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800" marR="0" lvl="0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</a:pPr>
            <a:r>
              <a:rPr lang="ru" sz="15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Оплатим дорогу и проживание</a:t>
            </a:r>
            <a:endParaRPr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3" name="Google Shape;963;p94"/>
          <p:cNvPicPr preferRelativeResize="0"/>
          <p:nvPr/>
        </p:nvPicPr>
        <p:blipFill rotWithShape="1">
          <a:blip r:embed="rId3">
            <a:alphaModFix/>
          </a:blip>
          <a:srcRect t="5160" b="9238"/>
          <a:stretch/>
        </p:blipFill>
        <p:spPr>
          <a:xfrm>
            <a:off x="4637485" y="2571750"/>
            <a:ext cx="450651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94"/>
          <p:cNvPicPr preferRelativeResize="0"/>
          <p:nvPr/>
        </p:nvPicPr>
        <p:blipFill rotWithShape="1">
          <a:blip r:embed="rId4">
            <a:alphaModFix/>
          </a:blip>
          <a:srcRect t="9238" b="-3"/>
          <a:stretch/>
        </p:blipFill>
        <p:spPr>
          <a:xfrm>
            <a:off x="4637484" y="0"/>
            <a:ext cx="4506515" cy="2726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423" y="731009"/>
            <a:ext cx="8358248" cy="329074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использования Яндекс Учебника в преподавании информатики: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0470" y="1733450"/>
            <a:ext cx="4563165" cy="515700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материалов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34423" y="1658596"/>
            <a:ext cx="610921" cy="515700"/>
          </a:xfrm>
        </p:spPr>
        <p:txBody>
          <a:bodyPr/>
          <a:lstStyle/>
          <a:p>
            <a:pPr indent="-38100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>
          <a:xfrm>
            <a:off x="990470" y="2371481"/>
            <a:ext cx="3527953" cy="515700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4"/>
          </p:nvPr>
        </p:nvSpPr>
        <p:spPr>
          <a:xfrm>
            <a:off x="234423" y="2371481"/>
            <a:ext cx="610921" cy="515700"/>
          </a:xfrm>
        </p:spPr>
        <p:txBody>
          <a:bodyPr/>
          <a:lstStyle/>
          <a:p>
            <a:pPr indent="-38100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5"/>
          </p:nvPr>
        </p:nvSpPr>
        <p:spPr>
          <a:xfrm>
            <a:off x="990470" y="3060093"/>
            <a:ext cx="7696330" cy="515700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отслеживания прогресса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6"/>
          </p:nvPr>
        </p:nvSpPr>
        <p:spPr>
          <a:xfrm>
            <a:off x="234423" y="2973637"/>
            <a:ext cx="610921" cy="515700"/>
          </a:xfrm>
        </p:spPr>
        <p:txBody>
          <a:bodyPr/>
          <a:lstStyle/>
          <a:p>
            <a:pPr indent="-36830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7"/>
          </p:nvPr>
        </p:nvSpPr>
        <p:spPr>
          <a:xfrm>
            <a:off x="990470" y="3647543"/>
            <a:ext cx="3527953" cy="515700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8"/>
          </p:nvPr>
        </p:nvSpPr>
        <p:spPr>
          <a:xfrm>
            <a:off x="234422" y="3575793"/>
            <a:ext cx="610921" cy="515700"/>
          </a:xfrm>
        </p:spPr>
        <p:txBody>
          <a:bodyPr/>
          <a:lstStyle/>
          <a:p>
            <a:pPr indent="-36830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9"/>
          <p:cNvSpPr txBox="1">
            <a:spLocks/>
          </p:cNvSpPr>
          <p:nvPr/>
        </p:nvSpPr>
        <p:spPr>
          <a:xfrm>
            <a:off x="234421" y="4177949"/>
            <a:ext cx="610921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36830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8"/>
          <p:cNvSpPr txBox="1">
            <a:spLocks/>
          </p:cNvSpPr>
          <p:nvPr/>
        </p:nvSpPr>
        <p:spPr>
          <a:xfrm>
            <a:off x="990469" y="4207838"/>
            <a:ext cx="801906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образовательным стандартам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2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97"/>
          <p:cNvSpPr txBox="1">
            <a:spLocks noGrp="1"/>
          </p:cNvSpPr>
          <p:nvPr>
            <p:ph type="title"/>
          </p:nvPr>
        </p:nvSpPr>
        <p:spPr>
          <a:xfrm>
            <a:off x="225028" y="1141704"/>
            <a:ext cx="5308344" cy="1264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Оставайтесь с нами!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2" name="Google Shape;1022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8366" y="3515627"/>
            <a:ext cx="1405226" cy="140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028" y="3515627"/>
            <a:ext cx="1405226" cy="1405226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97"/>
          <p:cNvSpPr/>
          <p:nvPr/>
        </p:nvSpPr>
        <p:spPr>
          <a:xfrm>
            <a:off x="271338" y="3149731"/>
            <a:ext cx="1312607" cy="3038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27000" rIns="0" bIns="27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clck.ru/3NRGoV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97"/>
          <p:cNvSpPr/>
          <p:nvPr/>
        </p:nvSpPr>
        <p:spPr>
          <a:xfrm>
            <a:off x="2014676" y="3149731"/>
            <a:ext cx="1312607" cy="3038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27000" rIns="0" bIns="27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clck.ru/3NRH4Y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238" y="121761"/>
            <a:ext cx="7025796" cy="72642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использования Яндекс Учебника на уроках информатики: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350" y="825302"/>
            <a:ext cx="5762489" cy="417047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Проведение уроков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0" y="1242349"/>
            <a:ext cx="6523285" cy="9297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574" y="1659396"/>
            <a:ext cx="6363251" cy="8611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9" y="2518173"/>
            <a:ext cx="6523285" cy="9678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573" y="2971589"/>
            <a:ext cx="6363251" cy="9342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50" y="3832100"/>
            <a:ext cx="6569009" cy="8916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3575" y="4229337"/>
            <a:ext cx="6363251" cy="8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1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238" y="121761"/>
            <a:ext cx="7025796" cy="72642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использования Яндекс Учебника на уроках информатики: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350" y="825302"/>
            <a:ext cx="5762489" cy="417047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Проведение уроков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07" y="1350329"/>
            <a:ext cx="6233700" cy="10059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948" y="2244937"/>
            <a:ext cx="6424217" cy="12269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7" y="3471863"/>
            <a:ext cx="6187976" cy="9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2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238" y="121761"/>
            <a:ext cx="7025796" cy="72642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использования Яндекс Учебника на уроках информатики: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7950" y="872783"/>
            <a:ext cx="8583976" cy="417047"/>
          </a:xfrm>
        </p:spPr>
        <p:txBody>
          <a:bodyPr/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 Яндекс Учебнике                                        ФРП (конструктор)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14" y="1242349"/>
            <a:ext cx="2788419" cy="38201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679" y="1226526"/>
            <a:ext cx="5219647" cy="383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6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238" y="121761"/>
            <a:ext cx="7025796" cy="72642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использования Яндекс Учебника на уроках информатики: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350" y="825302"/>
            <a:ext cx="5762489" cy="417047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Проведение уроков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62" y="2451172"/>
            <a:ext cx="3008265" cy="2590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06" y="1171242"/>
            <a:ext cx="3817951" cy="1394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957" y="1551726"/>
            <a:ext cx="3510379" cy="31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0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238" y="121761"/>
            <a:ext cx="7025796" cy="72642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использования Яндекс Учебника на уроках информатики: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721" y="1010834"/>
            <a:ext cx="5762489" cy="417047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Изучение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 программирования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285" y="1758808"/>
            <a:ext cx="5473337" cy="32022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64" y="1758808"/>
            <a:ext cx="2633221" cy="305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5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423" y="857196"/>
            <a:ext cx="6058801" cy="656029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Подготовка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экзаменам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71" y="1185210"/>
            <a:ext cx="5090601" cy="29110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23" y="2788741"/>
            <a:ext cx="3596952" cy="2110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833" y="2492770"/>
            <a:ext cx="5138167" cy="240689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87706" y="40800"/>
            <a:ext cx="6656294" cy="72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использования Яндекс Учебника на уроках информатики: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0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Purple">
  <a:themeElements>
    <a:clrScheme name="Шаблон Конференции 2025">
      <a:dk1>
        <a:srgbClr val="303030"/>
      </a:dk1>
      <a:lt1>
        <a:srgbClr val="FFFFFF"/>
      </a:lt1>
      <a:dk2>
        <a:srgbClr val="6F6F6F"/>
      </a:dk2>
      <a:lt2>
        <a:srgbClr val="ADADAD"/>
      </a:lt2>
      <a:accent1>
        <a:srgbClr val="8236FF"/>
      </a:accent1>
      <a:accent2>
        <a:srgbClr val="C379FF"/>
      </a:accent2>
      <a:accent3>
        <a:srgbClr val="EED9FF"/>
      </a:accent3>
      <a:accent4>
        <a:srgbClr val="FF8D06"/>
      </a:accent4>
      <a:accent5>
        <a:srgbClr val="FFAF51"/>
      </a:accent5>
      <a:accent6>
        <a:srgbClr val="FFE8CD"/>
      </a:accent6>
      <a:hlink>
        <a:srgbClr val="4161FF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range">
  <a:themeElements>
    <a:clrScheme name="Шаблон Конференции 2025">
      <a:dk1>
        <a:srgbClr val="303030"/>
      </a:dk1>
      <a:lt1>
        <a:srgbClr val="FFFFFF"/>
      </a:lt1>
      <a:dk2>
        <a:srgbClr val="6F6F6F"/>
      </a:dk2>
      <a:lt2>
        <a:srgbClr val="ADADAD"/>
      </a:lt2>
      <a:accent1>
        <a:srgbClr val="8236FF"/>
      </a:accent1>
      <a:accent2>
        <a:srgbClr val="C379FF"/>
      </a:accent2>
      <a:accent3>
        <a:srgbClr val="EED9FF"/>
      </a:accent3>
      <a:accent4>
        <a:srgbClr val="FF8D06"/>
      </a:accent4>
      <a:accent5>
        <a:srgbClr val="FFAF51"/>
      </a:accent5>
      <a:accent6>
        <a:srgbClr val="FFE8CD"/>
      </a:accent6>
      <a:hlink>
        <a:srgbClr val="4161FF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368</Words>
  <Application>Microsoft Office PowerPoint</Application>
  <PresentationFormat>Экран (16:9)</PresentationFormat>
  <Paragraphs>109</Paragraphs>
  <Slides>30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Times New Roman</vt:lpstr>
      <vt:lpstr>Simple Light</vt:lpstr>
      <vt:lpstr>Тема Purple</vt:lpstr>
      <vt:lpstr>Тема Orange</vt:lpstr>
      <vt:lpstr>Об особенностях использования Яндекс Учебника в школьном курсе информатики, подготовки к ОГЭ, ЕГЭ и ВПР по информатики.</vt:lpstr>
      <vt:lpstr>Презентация PowerPoint</vt:lpstr>
      <vt:lpstr>Преимущества использования Яндекс Учебника в преподавании информатики: </vt:lpstr>
      <vt:lpstr>Примеры использования Яндекс Учебника на уроках информатики: </vt:lpstr>
      <vt:lpstr>Примеры использования Яндекс Учебника на уроках информатики: </vt:lpstr>
      <vt:lpstr>Примеры использования Яндекс Учебника на уроках информатики: </vt:lpstr>
      <vt:lpstr>Примеры использования Яндекс Учебника на уроках информатики: </vt:lpstr>
      <vt:lpstr>Примеры использования Яндекс Учебника на уроках информатики: </vt:lpstr>
      <vt:lpstr>3. Подготовка к экзаменам</vt:lpstr>
      <vt:lpstr>Подготовка к ОГЭ</vt:lpstr>
      <vt:lpstr>Подготовка к ОГЭ</vt:lpstr>
      <vt:lpstr>Презентация PowerPoint</vt:lpstr>
      <vt:lpstr>Подготовка к ЕГЭ</vt:lpstr>
      <vt:lpstr>Подготовка к ЕГЭ</vt:lpstr>
      <vt:lpstr>Подготовка к ВПР</vt:lpstr>
      <vt:lpstr>Подготовка к ВПР</vt:lpstr>
      <vt:lpstr>Подготовка к ВПР</vt:lpstr>
      <vt:lpstr>Подготовка к ВПР</vt:lpstr>
      <vt:lpstr>Подготовка к ВПР</vt:lpstr>
      <vt:lpstr>Подготовка к ВПР</vt:lpstr>
      <vt:lpstr>Презентация PowerPoint</vt:lpstr>
      <vt:lpstr>Подготовка к ВПР</vt:lpstr>
      <vt:lpstr>Подготовка к ВПР</vt:lpstr>
      <vt:lpstr>Подготовка к ВПР</vt:lpstr>
      <vt:lpstr>4. Дополнительные материалы</vt:lpstr>
      <vt:lpstr>Кадровый  резерв </vt:lpstr>
      <vt:lpstr>Яндекс Учебник полезен  любому учителю</vt:lpstr>
      <vt:lpstr>Главные события</vt:lpstr>
      <vt:lpstr>Стажировки</vt:lpstr>
      <vt:lpstr>Оставайтесь с нами!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Яндекс Учебника в преподавании информатики</dc:title>
  <dc:creator>Tatiana Dzundza</dc:creator>
  <cp:lastModifiedBy>Учетная запись Майкрософт</cp:lastModifiedBy>
  <cp:revision>47</cp:revision>
  <dcterms:modified xsi:type="dcterms:W3CDTF">2025-08-24T19:36:44Z</dcterms:modified>
</cp:coreProperties>
</file>