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2" r:id="rId3"/>
    <p:sldId id="263" r:id="rId4"/>
    <p:sldId id="264" r:id="rId5"/>
    <p:sldId id="265" r:id="rId6"/>
    <p:sldId id="266" r:id="rId7"/>
    <p:sldId id="267" r:id="rId8"/>
    <p:sldId id="261" r:id="rId9"/>
    <p:sldId id="269" r:id="rId10"/>
    <p:sldId id="268" r:id="rId11"/>
    <p:sldId id="270" r:id="rId12"/>
    <p:sldId id="271" r:id="rId13"/>
    <p:sldId id="272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BCCD99-C208-4AC7-BC0E-4E01E0D0541C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ED6476B-B524-438A-A106-7E5635126953}">
      <dgm:prSet phldrT="[Текст]"/>
      <dgm:spPr>
        <a:ln>
          <a:solidFill>
            <a:srgbClr val="002060"/>
          </a:solidFill>
        </a:ln>
      </dgm:spPr>
      <dgm:t>
        <a:bodyPr/>
        <a:lstStyle/>
        <a:p>
          <a:r>
            <a:rPr lang="ru-RU" dirty="0" smtClean="0"/>
            <a:t>Слово «технология» происходит от греческих слов – искусство, мастерство и - учение. Поэтому термин «педагогическая технология» в буквальном переводе означает учение о педагогическом искусстве, мастерстве.</a:t>
          </a:r>
          <a:endParaRPr lang="ru-RU" b="1" dirty="0">
            <a:solidFill>
              <a:srgbClr val="002060"/>
            </a:solidFill>
          </a:endParaRPr>
        </a:p>
      </dgm:t>
    </dgm:pt>
    <dgm:pt modelId="{CE7AB65E-5501-498A-9E3D-6B719AD8AB60}" type="parTrans" cxnId="{510536A5-993A-4DAE-B74E-3654DF1FD072}">
      <dgm:prSet/>
      <dgm:spPr/>
      <dgm:t>
        <a:bodyPr/>
        <a:lstStyle/>
        <a:p>
          <a:endParaRPr lang="ru-RU"/>
        </a:p>
      </dgm:t>
    </dgm:pt>
    <dgm:pt modelId="{CE9A5C95-CB61-420A-8DBB-F5450F15044B}" type="sibTrans" cxnId="{510536A5-993A-4DAE-B74E-3654DF1FD072}">
      <dgm:prSet/>
      <dgm:spPr/>
      <dgm:t>
        <a:bodyPr/>
        <a:lstStyle/>
        <a:p>
          <a:endParaRPr lang="ru-RU"/>
        </a:p>
      </dgm:t>
    </dgm:pt>
    <dgm:pt modelId="{0650DF08-D147-4FD8-9043-879892EE9D4D}">
      <dgm:prSet phldrT="[Текст]"/>
      <dgm:spPr>
        <a:solidFill>
          <a:srgbClr val="002060"/>
        </a:solidFill>
      </dgm:spPr>
      <dgm:t>
        <a:bodyPr/>
        <a:lstStyle/>
        <a:p>
          <a:r>
            <a:rPr lang="ru-RU" dirty="0" smtClean="0">
              <a:solidFill>
                <a:schemeClr val="bg1"/>
              </a:solidFill>
            </a:rPr>
            <a:t>Педагогическая технология - совокупность психолого-педагогических установок, определяющих специальный набор и компоновку форм, методов, способов, приемов обучения, воспитательных средств; она есть организационно-методический инструментарий педагогического процесса </a:t>
          </a:r>
          <a:endParaRPr lang="ru-RU" b="1" dirty="0">
            <a:solidFill>
              <a:schemeClr val="bg1"/>
            </a:solidFill>
            <a:latin typeface="+mj-lt"/>
          </a:endParaRPr>
        </a:p>
      </dgm:t>
    </dgm:pt>
    <dgm:pt modelId="{9A94974A-DAEF-4922-8F03-06D768C7A1F5}" type="parTrans" cxnId="{81F70806-9D88-4906-BF35-13EC531ACCE9}">
      <dgm:prSet/>
      <dgm:spPr/>
      <dgm:t>
        <a:bodyPr/>
        <a:lstStyle/>
        <a:p>
          <a:endParaRPr lang="ru-RU"/>
        </a:p>
      </dgm:t>
    </dgm:pt>
    <dgm:pt modelId="{3F347D8A-9F41-4EAA-A0DB-97A5CAA10D31}" type="sibTrans" cxnId="{81F70806-9D88-4906-BF35-13EC531ACCE9}">
      <dgm:prSet/>
      <dgm:spPr/>
      <dgm:t>
        <a:bodyPr/>
        <a:lstStyle/>
        <a:p>
          <a:endParaRPr lang="ru-RU"/>
        </a:p>
      </dgm:t>
    </dgm:pt>
    <dgm:pt modelId="{5CAFA57E-D183-4384-BE27-06FBC517B87C}" type="pres">
      <dgm:prSet presAssocID="{9FBCCD99-C208-4AC7-BC0E-4E01E0D0541C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0E18603-5BEA-477A-B913-E03123951238}" type="pres">
      <dgm:prSet presAssocID="{CED6476B-B524-438A-A106-7E5635126953}" presName="circle1" presStyleLbl="node1" presStyleIdx="0" presStyleCnt="2" custLinFactNeighborY="0"/>
      <dgm:spPr>
        <a:solidFill>
          <a:srgbClr val="002060"/>
        </a:solidFill>
      </dgm:spPr>
    </dgm:pt>
    <dgm:pt modelId="{FC3F7B81-13BD-4B06-AEC4-BD925A093DE3}" type="pres">
      <dgm:prSet presAssocID="{CED6476B-B524-438A-A106-7E5635126953}" presName="space" presStyleCnt="0"/>
      <dgm:spPr/>
    </dgm:pt>
    <dgm:pt modelId="{FFEC7D3C-4F19-453C-8A5E-030BE595D0FB}" type="pres">
      <dgm:prSet presAssocID="{CED6476B-B524-438A-A106-7E5635126953}" presName="rect1" presStyleLbl="alignAcc1" presStyleIdx="0" presStyleCnt="2" custLinFactNeighborX="1572" custLinFactNeighborY="-1187"/>
      <dgm:spPr/>
      <dgm:t>
        <a:bodyPr/>
        <a:lstStyle/>
        <a:p>
          <a:endParaRPr lang="ru-RU"/>
        </a:p>
      </dgm:t>
    </dgm:pt>
    <dgm:pt modelId="{B2BCDA43-6AAB-4017-B6ED-77332A77742E}" type="pres">
      <dgm:prSet presAssocID="{0650DF08-D147-4FD8-9043-879892EE9D4D}" presName="vertSpace2" presStyleLbl="node1" presStyleIdx="0" presStyleCnt="2"/>
      <dgm:spPr/>
    </dgm:pt>
    <dgm:pt modelId="{6FDAEB02-CABF-457A-A14B-56237218875D}" type="pres">
      <dgm:prSet presAssocID="{0650DF08-D147-4FD8-9043-879892EE9D4D}" presName="circle2" presStyleLbl="node1" presStyleIdx="1" presStyleCnt="2"/>
      <dgm:spPr/>
    </dgm:pt>
    <dgm:pt modelId="{0DB297E5-745E-45E0-B2AF-6BE25AA50BFD}" type="pres">
      <dgm:prSet presAssocID="{0650DF08-D147-4FD8-9043-879892EE9D4D}" presName="rect2" presStyleLbl="alignAcc1" presStyleIdx="1" presStyleCnt="2"/>
      <dgm:spPr/>
      <dgm:t>
        <a:bodyPr/>
        <a:lstStyle/>
        <a:p>
          <a:endParaRPr lang="ru-RU"/>
        </a:p>
      </dgm:t>
    </dgm:pt>
    <dgm:pt modelId="{45708898-D1A7-4F2A-88D6-F7129C08A716}" type="pres">
      <dgm:prSet presAssocID="{CED6476B-B524-438A-A106-7E5635126953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FDDAB6-A34A-4C6B-845F-8B0BC933EBE0}" type="pres">
      <dgm:prSet presAssocID="{0650DF08-D147-4FD8-9043-879892EE9D4D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E6D3460-DF95-4FAB-84E2-C3227D24E1E4}" type="presOf" srcId="{9FBCCD99-C208-4AC7-BC0E-4E01E0D0541C}" destId="{5CAFA57E-D183-4384-BE27-06FBC517B87C}" srcOrd="0" destOrd="0" presId="urn:microsoft.com/office/officeart/2005/8/layout/target3"/>
    <dgm:cxn modelId="{0F8961A5-67A5-4C85-9497-A3224514BE7B}" type="presOf" srcId="{CED6476B-B524-438A-A106-7E5635126953}" destId="{FFEC7D3C-4F19-453C-8A5E-030BE595D0FB}" srcOrd="0" destOrd="0" presId="urn:microsoft.com/office/officeart/2005/8/layout/target3"/>
    <dgm:cxn modelId="{27BC184C-3E67-4E81-84AF-DB931773266A}" type="presOf" srcId="{0650DF08-D147-4FD8-9043-879892EE9D4D}" destId="{0DB297E5-745E-45E0-B2AF-6BE25AA50BFD}" srcOrd="0" destOrd="0" presId="urn:microsoft.com/office/officeart/2005/8/layout/target3"/>
    <dgm:cxn modelId="{510536A5-993A-4DAE-B74E-3654DF1FD072}" srcId="{9FBCCD99-C208-4AC7-BC0E-4E01E0D0541C}" destId="{CED6476B-B524-438A-A106-7E5635126953}" srcOrd="0" destOrd="0" parTransId="{CE7AB65E-5501-498A-9E3D-6B719AD8AB60}" sibTransId="{CE9A5C95-CB61-420A-8DBB-F5450F15044B}"/>
    <dgm:cxn modelId="{81F70806-9D88-4906-BF35-13EC531ACCE9}" srcId="{9FBCCD99-C208-4AC7-BC0E-4E01E0D0541C}" destId="{0650DF08-D147-4FD8-9043-879892EE9D4D}" srcOrd="1" destOrd="0" parTransId="{9A94974A-DAEF-4922-8F03-06D768C7A1F5}" sibTransId="{3F347D8A-9F41-4EAA-A0DB-97A5CAA10D31}"/>
    <dgm:cxn modelId="{33A97E6A-E746-40E8-BA02-0360727E6E49}" type="presOf" srcId="{CED6476B-B524-438A-A106-7E5635126953}" destId="{45708898-D1A7-4F2A-88D6-F7129C08A716}" srcOrd="1" destOrd="0" presId="urn:microsoft.com/office/officeart/2005/8/layout/target3"/>
    <dgm:cxn modelId="{54B4F127-EAA9-4BF8-B8A6-43518CB3D503}" type="presOf" srcId="{0650DF08-D147-4FD8-9043-879892EE9D4D}" destId="{7DFDDAB6-A34A-4C6B-845F-8B0BC933EBE0}" srcOrd="1" destOrd="0" presId="urn:microsoft.com/office/officeart/2005/8/layout/target3"/>
    <dgm:cxn modelId="{6227C7A9-B492-435B-9B23-7F481B177009}" type="presParOf" srcId="{5CAFA57E-D183-4384-BE27-06FBC517B87C}" destId="{A0E18603-5BEA-477A-B913-E03123951238}" srcOrd="0" destOrd="0" presId="urn:microsoft.com/office/officeart/2005/8/layout/target3"/>
    <dgm:cxn modelId="{CB6762D9-A64F-445D-9BAC-C086632B5066}" type="presParOf" srcId="{5CAFA57E-D183-4384-BE27-06FBC517B87C}" destId="{FC3F7B81-13BD-4B06-AEC4-BD925A093DE3}" srcOrd="1" destOrd="0" presId="urn:microsoft.com/office/officeart/2005/8/layout/target3"/>
    <dgm:cxn modelId="{8122D4CD-AD43-4172-B438-55CAAB84D301}" type="presParOf" srcId="{5CAFA57E-D183-4384-BE27-06FBC517B87C}" destId="{FFEC7D3C-4F19-453C-8A5E-030BE595D0FB}" srcOrd="2" destOrd="0" presId="urn:microsoft.com/office/officeart/2005/8/layout/target3"/>
    <dgm:cxn modelId="{2A888B8B-EEF1-441A-961C-B617A2833F8A}" type="presParOf" srcId="{5CAFA57E-D183-4384-BE27-06FBC517B87C}" destId="{B2BCDA43-6AAB-4017-B6ED-77332A77742E}" srcOrd="3" destOrd="0" presId="urn:microsoft.com/office/officeart/2005/8/layout/target3"/>
    <dgm:cxn modelId="{2CC10659-9FDA-467A-8AE8-6B1ABEBC85AA}" type="presParOf" srcId="{5CAFA57E-D183-4384-BE27-06FBC517B87C}" destId="{6FDAEB02-CABF-457A-A14B-56237218875D}" srcOrd="4" destOrd="0" presId="urn:microsoft.com/office/officeart/2005/8/layout/target3"/>
    <dgm:cxn modelId="{EB7809F2-CA3F-4EE8-A0FA-5D45F6133AB7}" type="presParOf" srcId="{5CAFA57E-D183-4384-BE27-06FBC517B87C}" destId="{0DB297E5-745E-45E0-B2AF-6BE25AA50BFD}" srcOrd="5" destOrd="0" presId="urn:microsoft.com/office/officeart/2005/8/layout/target3"/>
    <dgm:cxn modelId="{CD9B5261-1C6D-4C00-B10D-0B71B42C35D5}" type="presParOf" srcId="{5CAFA57E-D183-4384-BE27-06FBC517B87C}" destId="{45708898-D1A7-4F2A-88D6-F7129C08A716}" srcOrd="6" destOrd="0" presId="urn:microsoft.com/office/officeart/2005/8/layout/target3"/>
    <dgm:cxn modelId="{BBBEB33D-F716-452D-B1D0-25E6D5A34AFD}" type="presParOf" srcId="{5CAFA57E-D183-4384-BE27-06FBC517B87C}" destId="{7DFDDAB6-A34A-4C6B-845F-8B0BC933EBE0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63CDFD9-0164-490B-8F90-8958288E5AB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D9D753C-FF85-401A-844B-84746DB03E24}">
      <dgm:prSet phldrT="[Текст]" custT="1"/>
      <dgm:spPr>
        <a:solidFill>
          <a:srgbClr val="002060"/>
        </a:solidFill>
      </dgm:spPr>
      <dgm:t>
        <a:bodyPr/>
        <a:lstStyle/>
        <a:p>
          <a:r>
            <a:rPr lang="ru-RU" sz="1400" dirty="0" smtClean="0"/>
            <a:t>технология личностно-ориентированного обучения</a:t>
          </a:r>
          <a:endParaRPr lang="ru-RU" sz="1400" dirty="0">
            <a:latin typeface="+mj-lt"/>
          </a:endParaRPr>
        </a:p>
      </dgm:t>
    </dgm:pt>
    <dgm:pt modelId="{7382CDCF-8D17-440F-80B6-E8CA6E6FB2EB}" type="parTrans" cxnId="{29EB4D83-6AA2-4D23-AB14-7A3857B44D02}">
      <dgm:prSet/>
      <dgm:spPr/>
      <dgm:t>
        <a:bodyPr/>
        <a:lstStyle/>
        <a:p>
          <a:endParaRPr lang="ru-RU"/>
        </a:p>
      </dgm:t>
    </dgm:pt>
    <dgm:pt modelId="{26F59183-DC03-49EF-89AF-CC18A6E6A09C}" type="sibTrans" cxnId="{29EB4D83-6AA2-4D23-AB14-7A3857B44D02}">
      <dgm:prSet/>
      <dgm:spPr/>
      <dgm:t>
        <a:bodyPr/>
        <a:lstStyle/>
        <a:p>
          <a:endParaRPr lang="ru-RU"/>
        </a:p>
      </dgm:t>
    </dgm:pt>
    <dgm:pt modelId="{33AD1AE5-39D1-4705-A794-A229902D6BB4}">
      <dgm:prSet phldrT="[Текст]" custT="1"/>
      <dgm:spPr>
        <a:solidFill>
          <a:srgbClr val="002060"/>
        </a:solidFill>
      </dgm:spPr>
      <dgm:t>
        <a:bodyPr/>
        <a:lstStyle/>
        <a:p>
          <a:r>
            <a:rPr lang="ru-RU" sz="1400" dirty="0" smtClean="0"/>
            <a:t>технология использования в обучении игровых методов</a:t>
          </a:r>
          <a:endParaRPr lang="ru-RU" sz="1400" dirty="0">
            <a:latin typeface="+mj-lt"/>
          </a:endParaRPr>
        </a:p>
      </dgm:t>
    </dgm:pt>
    <dgm:pt modelId="{9FF6CBE5-B9FE-4FDA-915C-72DB0A0C47C8}" type="parTrans" cxnId="{31839513-8E37-4138-AAB0-CDE68CF15351}">
      <dgm:prSet/>
      <dgm:spPr/>
      <dgm:t>
        <a:bodyPr/>
        <a:lstStyle/>
        <a:p>
          <a:endParaRPr lang="ru-RU"/>
        </a:p>
      </dgm:t>
    </dgm:pt>
    <dgm:pt modelId="{7C50A2E4-4F4D-4FF5-82C0-D80C5B1D8BCF}" type="sibTrans" cxnId="{31839513-8E37-4138-AAB0-CDE68CF15351}">
      <dgm:prSet/>
      <dgm:spPr/>
      <dgm:t>
        <a:bodyPr/>
        <a:lstStyle/>
        <a:p>
          <a:endParaRPr lang="ru-RU"/>
        </a:p>
      </dgm:t>
    </dgm:pt>
    <dgm:pt modelId="{7D46D687-7B4C-43EB-B91A-544785FCF77F}">
      <dgm:prSet phldrT="[Текст]" custT="1"/>
      <dgm:spPr>
        <a:solidFill>
          <a:srgbClr val="002060"/>
        </a:solidFill>
      </dgm:spPr>
      <dgm:t>
        <a:bodyPr/>
        <a:lstStyle/>
        <a:p>
          <a:r>
            <a:rPr lang="ru-RU" sz="1400" dirty="0" smtClean="0"/>
            <a:t>технология развивающего обучения </a:t>
          </a:r>
          <a:endParaRPr lang="ru-RU" sz="1400" dirty="0">
            <a:latin typeface="+mj-lt"/>
          </a:endParaRPr>
        </a:p>
      </dgm:t>
    </dgm:pt>
    <dgm:pt modelId="{0E078922-D0EF-4190-9B54-8D82F5F92144}" type="parTrans" cxnId="{F2450629-CDC7-45D4-BCF0-EFC002DFBB46}">
      <dgm:prSet/>
      <dgm:spPr/>
      <dgm:t>
        <a:bodyPr/>
        <a:lstStyle/>
        <a:p>
          <a:endParaRPr lang="ru-RU"/>
        </a:p>
      </dgm:t>
    </dgm:pt>
    <dgm:pt modelId="{6DBAA2A9-4BD8-47D0-95A4-DF37A6DE2DCF}" type="sibTrans" cxnId="{F2450629-CDC7-45D4-BCF0-EFC002DFBB46}">
      <dgm:prSet/>
      <dgm:spPr/>
      <dgm:t>
        <a:bodyPr/>
        <a:lstStyle/>
        <a:p>
          <a:endParaRPr lang="ru-RU"/>
        </a:p>
      </dgm:t>
    </dgm:pt>
    <dgm:pt modelId="{0EABB5E9-C23D-4FFC-B818-1FA8F7EEF76C}">
      <dgm:prSet phldrT="[Текст]" custT="1"/>
      <dgm:spPr>
        <a:solidFill>
          <a:srgbClr val="002060"/>
        </a:solidFill>
      </dgm:spPr>
      <dgm:t>
        <a:bodyPr/>
        <a:lstStyle/>
        <a:p>
          <a:r>
            <a:rPr lang="ru-RU" sz="1400" dirty="0" smtClean="0"/>
            <a:t>информационно-коммуникационные технологии</a:t>
          </a:r>
          <a:endParaRPr lang="ru-RU" sz="1400" dirty="0">
            <a:latin typeface="+mj-lt"/>
          </a:endParaRPr>
        </a:p>
      </dgm:t>
    </dgm:pt>
    <dgm:pt modelId="{39140910-D54C-4701-864F-240EFC678547}" type="parTrans" cxnId="{E1B72334-90CC-445A-84EF-D3629460F707}">
      <dgm:prSet/>
      <dgm:spPr/>
      <dgm:t>
        <a:bodyPr/>
        <a:lstStyle/>
        <a:p>
          <a:endParaRPr lang="ru-RU"/>
        </a:p>
      </dgm:t>
    </dgm:pt>
    <dgm:pt modelId="{9BBCD4D8-D5A0-4AF2-888A-6941D0385A7F}" type="sibTrans" cxnId="{E1B72334-90CC-445A-84EF-D3629460F707}">
      <dgm:prSet/>
      <dgm:spPr/>
      <dgm:t>
        <a:bodyPr/>
        <a:lstStyle/>
        <a:p>
          <a:endParaRPr lang="ru-RU"/>
        </a:p>
      </dgm:t>
    </dgm:pt>
    <dgm:pt modelId="{8BBD35F7-0007-4DA6-ABE6-084C89076E88}">
      <dgm:prSet phldrT="[Текст]" custT="1"/>
      <dgm:spPr>
        <a:solidFill>
          <a:srgbClr val="002060"/>
        </a:solidFill>
      </dgm:spPr>
      <dgm:t>
        <a:bodyPr/>
        <a:lstStyle/>
        <a:p>
          <a:r>
            <a:rPr lang="ru-RU" sz="1400" dirty="0" smtClean="0"/>
            <a:t>интерактивные технологии </a:t>
          </a:r>
          <a:endParaRPr lang="ru-RU" sz="1400" dirty="0">
            <a:latin typeface="+mj-lt"/>
          </a:endParaRPr>
        </a:p>
      </dgm:t>
    </dgm:pt>
    <dgm:pt modelId="{A7479DF1-17EC-44C8-811F-0F1294CD995A}" type="parTrans" cxnId="{FD66F149-8A62-4971-B327-2DB7BC001F47}">
      <dgm:prSet/>
      <dgm:spPr/>
      <dgm:t>
        <a:bodyPr/>
        <a:lstStyle/>
        <a:p>
          <a:endParaRPr lang="ru-RU"/>
        </a:p>
      </dgm:t>
    </dgm:pt>
    <dgm:pt modelId="{25EED01D-80DB-4318-9CD4-486FDA83F2FE}" type="sibTrans" cxnId="{FD66F149-8A62-4971-B327-2DB7BC001F47}">
      <dgm:prSet/>
      <dgm:spPr/>
      <dgm:t>
        <a:bodyPr/>
        <a:lstStyle/>
        <a:p>
          <a:endParaRPr lang="ru-RU"/>
        </a:p>
      </dgm:t>
    </dgm:pt>
    <dgm:pt modelId="{D70C0B4A-180D-447D-9489-1E010C33EAE7}">
      <dgm:prSet phldrT="[Текст]" custT="1"/>
      <dgm:spPr>
        <a:solidFill>
          <a:srgbClr val="002060"/>
        </a:solidFill>
      </dgm:spPr>
      <dgm:t>
        <a:bodyPr/>
        <a:lstStyle/>
        <a:p>
          <a:r>
            <a:rPr lang="ru-RU" sz="1400" dirty="0" smtClean="0"/>
            <a:t>«дебаты», проведения дискуссий, </a:t>
          </a:r>
          <a:r>
            <a:rPr lang="ru-RU" sz="1400" dirty="0" err="1" smtClean="0"/>
            <a:t>тренинговые</a:t>
          </a:r>
          <a:r>
            <a:rPr lang="ru-RU" sz="1400" dirty="0" smtClean="0"/>
            <a:t> технологии</a:t>
          </a:r>
          <a:endParaRPr lang="ru-RU" sz="1400" dirty="0">
            <a:latin typeface="+mj-lt"/>
          </a:endParaRPr>
        </a:p>
      </dgm:t>
    </dgm:pt>
    <dgm:pt modelId="{524229EA-7692-4C0B-8421-487608803F49}" type="parTrans" cxnId="{CB52A08F-5CDA-4809-9C0C-10792D9EBC3D}">
      <dgm:prSet/>
      <dgm:spPr/>
      <dgm:t>
        <a:bodyPr/>
        <a:lstStyle/>
        <a:p>
          <a:endParaRPr lang="ru-RU"/>
        </a:p>
      </dgm:t>
    </dgm:pt>
    <dgm:pt modelId="{710145AA-8739-4A9E-BE92-4561C9A3CAB9}" type="sibTrans" cxnId="{CB52A08F-5CDA-4809-9C0C-10792D9EBC3D}">
      <dgm:prSet/>
      <dgm:spPr/>
      <dgm:t>
        <a:bodyPr/>
        <a:lstStyle/>
        <a:p>
          <a:endParaRPr lang="ru-RU"/>
        </a:p>
      </dgm:t>
    </dgm:pt>
    <dgm:pt modelId="{C9CEC70A-92EA-4ECE-8F2E-397A36C465F5}">
      <dgm:prSet phldrT="[Текст]" custT="1"/>
      <dgm:spPr>
        <a:solidFill>
          <a:srgbClr val="002060"/>
        </a:solidFill>
      </dgm:spPr>
      <dgm:t>
        <a:bodyPr/>
        <a:lstStyle/>
        <a:p>
          <a:r>
            <a:rPr lang="ru-RU" sz="1400" dirty="0" smtClean="0"/>
            <a:t>проблемное обучение</a:t>
          </a:r>
          <a:endParaRPr lang="ru-RU" sz="1400" dirty="0">
            <a:latin typeface="+mj-lt"/>
          </a:endParaRPr>
        </a:p>
      </dgm:t>
    </dgm:pt>
    <dgm:pt modelId="{D7A1EB53-1505-41E4-8B3C-AEF6AD41B97F}" type="parTrans" cxnId="{C869CBD7-68B3-4AD8-8CB3-22DDD185A70C}">
      <dgm:prSet/>
      <dgm:spPr/>
      <dgm:t>
        <a:bodyPr/>
        <a:lstStyle/>
        <a:p>
          <a:endParaRPr lang="ru-RU"/>
        </a:p>
      </dgm:t>
    </dgm:pt>
    <dgm:pt modelId="{7160BF0E-3ACC-4EED-A5A4-C0E3A6217C2D}" type="sibTrans" cxnId="{C869CBD7-68B3-4AD8-8CB3-22DDD185A70C}">
      <dgm:prSet/>
      <dgm:spPr/>
      <dgm:t>
        <a:bodyPr/>
        <a:lstStyle/>
        <a:p>
          <a:endParaRPr lang="ru-RU"/>
        </a:p>
      </dgm:t>
    </dgm:pt>
    <dgm:pt modelId="{6FAB958F-7B2F-4D5E-A1F7-8A1339CD6980}" type="pres">
      <dgm:prSet presAssocID="{E63CDFD9-0164-490B-8F90-8958288E5AB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7F7D716-BAE9-42E8-8444-F6B0ED1F624F}" type="pres">
      <dgm:prSet presAssocID="{9D9D753C-FF85-401A-844B-84746DB03E24}" presName="parentLin" presStyleCnt="0"/>
      <dgm:spPr/>
    </dgm:pt>
    <dgm:pt modelId="{11306677-4244-4939-A147-04ECBA4F6736}" type="pres">
      <dgm:prSet presAssocID="{9D9D753C-FF85-401A-844B-84746DB03E24}" presName="parentLeftMargin" presStyleLbl="node1" presStyleIdx="0" presStyleCnt="7"/>
      <dgm:spPr/>
      <dgm:t>
        <a:bodyPr/>
        <a:lstStyle/>
        <a:p>
          <a:endParaRPr lang="ru-RU"/>
        </a:p>
      </dgm:t>
    </dgm:pt>
    <dgm:pt modelId="{FA8F87E0-1B91-47A8-84E1-A14E95B524C2}" type="pres">
      <dgm:prSet presAssocID="{9D9D753C-FF85-401A-844B-84746DB03E24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D8C0D4-4AF0-42F5-AA08-C24D0C8629FF}" type="pres">
      <dgm:prSet presAssocID="{9D9D753C-FF85-401A-844B-84746DB03E24}" presName="negativeSpace" presStyleCnt="0"/>
      <dgm:spPr/>
    </dgm:pt>
    <dgm:pt modelId="{43AE72BC-9949-4B5C-B043-5377ED3D8C4F}" type="pres">
      <dgm:prSet presAssocID="{9D9D753C-FF85-401A-844B-84746DB03E24}" presName="childText" presStyleLbl="conFgAcc1" presStyleIdx="0" presStyleCnt="7">
        <dgm:presLayoutVars>
          <dgm:bulletEnabled val="1"/>
        </dgm:presLayoutVars>
      </dgm:prSet>
      <dgm:spPr>
        <a:solidFill>
          <a:schemeClr val="bg2">
            <a:lumMod val="60000"/>
            <a:lumOff val="40000"/>
            <a:alpha val="90000"/>
          </a:schemeClr>
        </a:solidFill>
        <a:ln>
          <a:solidFill>
            <a:srgbClr val="002060"/>
          </a:solidFill>
        </a:ln>
      </dgm:spPr>
      <dgm:t>
        <a:bodyPr/>
        <a:lstStyle/>
        <a:p>
          <a:endParaRPr lang="ru-RU"/>
        </a:p>
      </dgm:t>
    </dgm:pt>
    <dgm:pt modelId="{FAF9AFD1-3E85-418F-82F1-A88B7F0BA6E0}" type="pres">
      <dgm:prSet presAssocID="{26F59183-DC03-49EF-89AF-CC18A6E6A09C}" presName="spaceBetweenRectangles" presStyleCnt="0"/>
      <dgm:spPr/>
    </dgm:pt>
    <dgm:pt modelId="{8C7C40F6-E039-4CBF-97E8-3865B4615404}" type="pres">
      <dgm:prSet presAssocID="{33AD1AE5-39D1-4705-A794-A229902D6BB4}" presName="parentLin" presStyleCnt="0"/>
      <dgm:spPr/>
    </dgm:pt>
    <dgm:pt modelId="{C74F39A4-ACEB-4C2E-B037-DA29E6A79FC3}" type="pres">
      <dgm:prSet presAssocID="{33AD1AE5-39D1-4705-A794-A229902D6BB4}" presName="parentLeftMargin" presStyleLbl="node1" presStyleIdx="0" presStyleCnt="7"/>
      <dgm:spPr/>
      <dgm:t>
        <a:bodyPr/>
        <a:lstStyle/>
        <a:p>
          <a:endParaRPr lang="ru-RU"/>
        </a:p>
      </dgm:t>
    </dgm:pt>
    <dgm:pt modelId="{5D112EED-09A7-4FBB-9CBB-1D0D09F3ABFB}" type="pres">
      <dgm:prSet presAssocID="{33AD1AE5-39D1-4705-A794-A229902D6BB4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7F7D16-5D17-484C-90FB-DBF0E2C20047}" type="pres">
      <dgm:prSet presAssocID="{33AD1AE5-39D1-4705-A794-A229902D6BB4}" presName="negativeSpace" presStyleCnt="0"/>
      <dgm:spPr/>
    </dgm:pt>
    <dgm:pt modelId="{A2FD6E93-C6B0-4B28-8432-BC9072E81C40}" type="pres">
      <dgm:prSet presAssocID="{33AD1AE5-39D1-4705-A794-A229902D6BB4}" presName="childText" presStyleLbl="conFgAcc1" presStyleIdx="1" presStyleCnt="7">
        <dgm:presLayoutVars>
          <dgm:bulletEnabled val="1"/>
        </dgm:presLayoutVars>
      </dgm:prSet>
      <dgm:spPr>
        <a:solidFill>
          <a:schemeClr val="bg2">
            <a:lumMod val="60000"/>
            <a:lumOff val="40000"/>
            <a:alpha val="90000"/>
          </a:schemeClr>
        </a:solidFill>
        <a:ln>
          <a:solidFill>
            <a:srgbClr val="002060"/>
          </a:solidFill>
        </a:ln>
      </dgm:spPr>
      <dgm:t>
        <a:bodyPr/>
        <a:lstStyle/>
        <a:p>
          <a:endParaRPr lang="ru-RU"/>
        </a:p>
      </dgm:t>
    </dgm:pt>
    <dgm:pt modelId="{6DA678B1-5DEA-4158-B013-1D4F12D9C22E}" type="pres">
      <dgm:prSet presAssocID="{7C50A2E4-4F4D-4FF5-82C0-D80C5B1D8BCF}" presName="spaceBetweenRectangles" presStyleCnt="0"/>
      <dgm:spPr/>
    </dgm:pt>
    <dgm:pt modelId="{E5FBD301-396F-4622-A14B-554FDECE9CCC}" type="pres">
      <dgm:prSet presAssocID="{7D46D687-7B4C-43EB-B91A-544785FCF77F}" presName="parentLin" presStyleCnt="0"/>
      <dgm:spPr/>
    </dgm:pt>
    <dgm:pt modelId="{13BF47B3-76BB-40FD-80E8-FE72D123E1BD}" type="pres">
      <dgm:prSet presAssocID="{7D46D687-7B4C-43EB-B91A-544785FCF77F}" presName="parentLeftMargin" presStyleLbl="node1" presStyleIdx="1" presStyleCnt="7"/>
      <dgm:spPr/>
      <dgm:t>
        <a:bodyPr/>
        <a:lstStyle/>
        <a:p>
          <a:endParaRPr lang="ru-RU"/>
        </a:p>
      </dgm:t>
    </dgm:pt>
    <dgm:pt modelId="{C5069D1E-A855-4DF5-90E9-6AD288EA182D}" type="pres">
      <dgm:prSet presAssocID="{7D46D687-7B4C-43EB-B91A-544785FCF77F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B2F4E5-B24D-46C6-AD75-2616E520886A}" type="pres">
      <dgm:prSet presAssocID="{7D46D687-7B4C-43EB-B91A-544785FCF77F}" presName="negativeSpace" presStyleCnt="0"/>
      <dgm:spPr/>
    </dgm:pt>
    <dgm:pt modelId="{1BDEA064-8A38-433A-909C-29705D444586}" type="pres">
      <dgm:prSet presAssocID="{7D46D687-7B4C-43EB-B91A-544785FCF77F}" presName="childText" presStyleLbl="conFgAcc1" presStyleIdx="2" presStyleCnt="7">
        <dgm:presLayoutVars>
          <dgm:bulletEnabled val="1"/>
        </dgm:presLayoutVars>
      </dgm:prSet>
      <dgm:spPr>
        <a:solidFill>
          <a:schemeClr val="bg2">
            <a:lumMod val="60000"/>
            <a:lumOff val="40000"/>
            <a:alpha val="90000"/>
          </a:schemeClr>
        </a:solidFill>
        <a:ln>
          <a:solidFill>
            <a:srgbClr val="002060"/>
          </a:solidFill>
        </a:ln>
      </dgm:spPr>
      <dgm:t>
        <a:bodyPr/>
        <a:lstStyle/>
        <a:p>
          <a:endParaRPr lang="ru-RU"/>
        </a:p>
      </dgm:t>
    </dgm:pt>
    <dgm:pt modelId="{5000CDFD-093B-41E4-965B-247A520575F6}" type="pres">
      <dgm:prSet presAssocID="{6DBAA2A9-4BD8-47D0-95A4-DF37A6DE2DCF}" presName="spaceBetweenRectangles" presStyleCnt="0"/>
      <dgm:spPr/>
    </dgm:pt>
    <dgm:pt modelId="{AB3BFC91-994F-4582-9917-BC6596ED4008}" type="pres">
      <dgm:prSet presAssocID="{0EABB5E9-C23D-4FFC-B818-1FA8F7EEF76C}" presName="parentLin" presStyleCnt="0"/>
      <dgm:spPr/>
    </dgm:pt>
    <dgm:pt modelId="{B88D9375-76AC-4D5D-B6CE-1168D87DD6E5}" type="pres">
      <dgm:prSet presAssocID="{0EABB5E9-C23D-4FFC-B818-1FA8F7EEF76C}" presName="parentLeftMargin" presStyleLbl="node1" presStyleIdx="2" presStyleCnt="7"/>
      <dgm:spPr/>
      <dgm:t>
        <a:bodyPr/>
        <a:lstStyle/>
        <a:p>
          <a:endParaRPr lang="ru-RU"/>
        </a:p>
      </dgm:t>
    </dgm:pt>
    <dgm:pt modelId="{859B802F-C25B-47B3-A4EE-0B897EFB5369}" type="pres">
      <dgm:prSet presAssocID="{0EABB5E9-C23D-4FFC-B818-1FA8F7EEF76C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E9D65C-EC29-46FA-BCCD-9F08AA913862}" type="pres">
      <dgm:prSet presAssocID="{0EABB5E9-C23D-4FFC-B818-1FA8F7EEF76C}" presName="negativeSpace" presStyleCnt="0"/>
      <dgm:spPr/>
    </dgm:pt>
    <dgm:pt modelId="{32A39C6D-D31C-4ECC-B19E-B0DEDC8470E3}" type="pres">
      <dgm:prSet presAssocID="{0EABB5E9-C23D-4FFC-B818-1FA8F7EEF76C}" presName="childText" presStyleLbl="conFgAcc1" presStyleIdx="3" presStyleCnt="7">
        <dgm:presLayoutVars>
          <dgm:bulletEnabled val="1"/>
        </dgm:presLayoutVars>
      </dgm:prSet>
      <dgm:spPr>
        <a:solidFill>
          <a:schemeClr val="bg2">
            <a:lumMod val="60000"/>
            <a:lumOff val="40000"/>
            <a:alpha val="90000"/>
          </a:schemeClr>
        </a:solidFill>
        <a:ln>
          <a:solidFill>
            <a:srgbClr val="002060"/>
          </a:solidFill>
        </a:ln>
      </dgm:spPr>
      <dgm:t>
        <a:bodyPr/>
        <a:lstStyle/>
        <a:p>
          <a:endParaRPr lang="ru-RU"/>
        </a:p>
      </dgm:t>
    </dgm:pt>
    <dgm:pt modelId="{70F7265F-4798-4289-8F9A-F6BDF8035D80}" type="pres">
      <dgm:prSet presAssocID="{9BBCD4D8-D5A0-4AF2-888A-6941D0385A7F}" presName="spaceBetweenRectangles" presStyleCnt="0"/>
      <dgm:spPr/>
    </dgm:pt>
    <dgm:pt modelId="{04BFB33B-041F-4EA2-9716-2CE2BECE3511}" type="pres">
      <dgm:prSet presAssocID="{8BBD35F7-0007-4DA6-ABE6-084C89076E88}" presName="parentLin" presStyleCnt="0"/>
      <dgm:spPr/>
    </dgm:pt>
    <dgm:pt modelId="{F05F8175-8158-407C-8523-6B92389EFADF}" type="pres">
      <dgm:prSet presAssocID="{8BBD35F7-0007-4DA6-ABE6-084C89076E88}" presName="parentLeftMargin" presStyleLbl="node1" presStyleIdx="3" presStyleCnt="7"/>
      <dgm:spPr/>
      <dgm:t>
        <a:bodyPr/>
        <a:lstStyle/>
        <a:p>
          <a:endParaRPr lang="ru-RU"/>
        </a:p>
      </dgm:t>
    </dgm:pt>
    <dgm:pt modelId="{9B58BB97-9D31-43FC-9BFB-67F501DC99E6}" type="pres">
      <dgm:prSet presAssocID="{8BBD35F7-0007-4DA6-ABE6-084C89076E88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46D9C4-F30D-463D-8C25-C59EB27D6FC8}" type="pres">
      <dgm:prSet presAssocID="{8BBD35F7-0007-4DA6-ABE6-084C89076E88}" presName="negativeSpace" presStyleCnt="0"/>
      <dgm:spPr/>
    </dgm:pt>
    <dgm:pt modelId="{BA324795-8429-433D-85A2-625CB19FC5AC}" type="pres">
      <dgm:prSet presAssocID="{8BBD35F7-0007-4DA6-ABE6-084C89076E88}" presName="childText" presStyleLbl="conFgAcc1" presStyleIdx="4" presStyleCnt="7">
        <dgm:presLayoutVars>
          <dgm:bulletEnabled val="1"/>
        </dgm:presLayoutVars>
      </dgm:prSet>
      <dgm:spPr>
        <a:solidFill>
          <a:schemeClr val="bg2">
            <a:lumMod val="60000"/>
            <a:lumOff val="40000"/>
            <a:alpha val="90000"/>
          </a:schemeClr>
        </a:solidFill>
        <a:ln>
          <a:solidFill>
            <a:srgbClr val="002060"/>
          </a:solidFill>
        </a:ln>
      </dgm:spPr>
      <dgm:t>
        <a:bodyPr/>
        <a:lstStyle/>
        <a:p>
          <a:endParaRPr lang="ru-RU"/>
        </a:p>
      </dgm:t>
    </dgm:pt>
    <dgm:pt modelId="{758CA945-1231-43E2-8704-94DB79659ED5}" type="pres">
      <dgm:prSet presAssocID="{25EED01D-80DB-4318-9CD4-486FDA83F2FE}" presName="spaceBetweenRectangles" presStyleCnt="0"/>
      <dgm:spPr/>
    </dgm:pt>
    <dgm:pt modelId="{274C8860-8D16-440B-84B6-681450F7F9CF}" type="pres">
      <dgm:prSet presAssocID="{D70C0B4A-180D-447D-9489-1E010C33EAE7}" presName="parentLin" presStyleCnt="0"/>
      <dgm:spPr/>
    </dgm:pt>
    <dgm:pt modelId="{A479BFEE-EBC1-49E3-800B-4840F28535D4}" type="pres">
      <dgm:prSet presAssocID="{D70C0B4A-180D-447D-9489-1E010C33EAE7}" presName="parentLeftMargin" presStyleLbl="node1" presStyleIdx="4" presStyleCnt="7"/>
      <dgm:spPr/>
      <dgm:t>
        <a:bodyPr/>
        <a:lstStyle/>
        <a:p>
          <a:endParaRPr lang="ru-RU"/>
        </a:p>
      </dgm:t>
    </dgm:pt>
    <dgm:pt modelId="{58CEDD44-BAEB-4440-83E1-C654E2CA6F44}" type="pres">
      <dgm:prSet presAssocID="{D70C0B4A-180D-447D-9489-1E010C33EAE7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F79BA0-E23C-4627-B4DA-71847AB2C272}" type="pres">
      <dgm:prSet presAssocID="{D70C0B4A-180D-447D-9489-1E010C33EAE7}" presName="negativeSpace" presStyleCnt="0"/>
      <dgm:spPr/>
    </dgm:pt>
    <dgm:pt modelId="{0E645FFE-02EA-48BE-98C3-8BF5A685F6BF}" type="pres">
      <dgm:prSet presAssocID="{D70C0B4A-180D-447D-9489-1E010C33EAE7}" presName="childText" presStyleLbl="conFgAcc1" presStyleIdx="5" presStyleCnt="7" custLinFactNeighborY="-11730">
        <dgm:presLayoutVars>
          <dgm:bulletEnabled val="1"/>
        </dgm:presLayoutVars>
      </dgm:prSet>
      <dgm:spPr>
        <a:solidFill>
          <a:schemeClr val="bg2">
            <a:lumMod val="60000"/>
            <a:lumOff val="40000"/>
            <a:alpha val="90000"/>
          </a:schemeClr>
        </a:solidFill>
        <a:ln>
          <a:solidFill>
            <a:srgbClr val="002060"/>
          </a:solidFill>
        </a:ln>
      </dgm:spPr>
      <dgm:t>
        <a:bodyPr/>
        <a:lstStyle/>
        <a:p>
          <a:endParaRPr lang="ru-RU"/>
        </a:p>
      </dgm:t>
    </dgm:pt>
    <dgm:pt modelId="{3E75050A-7A78-4835-8852-04B38BE4B705}" type="pres">
      <dgm:prSet presAssocID="{710145AA-8739-4A9E-BE92-4561C9A3CAB9}" presName="spaceBetweenRectangles" presStyleCnt="0"/>
      <dgm:spPr/>
    </dgm:pt>
    <dgm:pt modelId="{AFE0E0F7-0DB9-4BD9-BE29-BCB41F162F1D}" type="pres">
      <dgm:prSet presAssocID="{C9CEC70A-92EA-4ECE-8F2E-397A36C465F5}" presName="parentLin" presStyleCnt="0"/>
      <dgm:spPr/>
    </dgm:pt>
    <dgm:pt modelId="{DF1957BA-8E19-4358-8ADB-64C79347BDA9}" type="pres">
      <dgm:prSet presAssocID="{C9CEC70A-92EA-4ECE-8F2E-397A36C465F5}" presName="parentLeftMargin" presStyleLbl="node1" presStyleIdx="5" presStyleCnt="7"/>
      <dgm:spPr/>
      <dgm:t>
        <a:bodyPr/>
        <a:lstStyle/>
        <a:p>
          <a:endParaRPr lang="ru-RU"/>
        </a:p>
      </dgm:t>
    </dgm:pt>
    <dgm:pt modelId="{8287B066-CC2C-4678-BDFB-BE5E06A0B14A}" type="pres">
      <dgm:prSet presAssocID="{C9CEC70A-92EA-4ECE-8F2E-397A36C465F5}" presName="parentText" presStyleLbl="node1" presStyleIdx="6" presStyleCnt="7" custLinFactNeighborX="6195" custLinFactNeighborY="154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28BAB6-3073-4F95-8CAA-6964C745C133}" type="pres">
      <dgm:prSet presAssocID="{C9CEC70A-92EA-4ECE-8F2E-397A36C465F5}" presName="negativeSpace" presStyleCnt="0"/>
      <dgm:spPr/>
    </dgm:pt>
    <dgm:pt modelId="{201DCA6A-4235-4DD0-BE7D-948D82DF2AC6}" type="pres">
      <dgm:prSet presAssocID="{C9CEC70A-92EA-4ECE-8F2E-397A36C465F5}" presName="childText" presStyleLbl="conFgAcc1" presStyleIdx="6" presStyleCnt="7">
        <dgm:presLayoutVars>
          <dgm:bulletEnabled val="1"/>
        </dgm:presLayoutVars>
      </dgm:prSet>
      <dgm:spPr>
        <a:solidFill>
          <a:schemeClr val="bg2">
            <a:lumMod val="60000"/>
            <a:lumOff val="40000"/>
            <a:alpha val="90000"/>
          </a:schemeClr>
        </a:solidFill>
        <a:ln>
          <a:solidFill>
            <a:srgbClr val="002060"/>
          </a:solidFill>
        </a:ln>
      </dgm:spPr>
      <dgm:t>
        <a:bodyPr/>
        <a:lstStyle/>
        <a:p>
          <a:endParaRPr lang="ru-RU"/>
        </a:p>
      </dgm:t>
    </dgm:pt>
  </dgm:ptLst>
  <dgm:cxnLst>
    <dgm:cxn modelId="{63479234-4EC3-4E08-A632-FC1E18F41F87}" type="presOf" srcId="{C9CEC70A-92EA-4ECE-8F2E-397A36C465F5}" destId="{DF1957BA-8E19-4358-8ADB-64C79347BDA9}" srcOrd="0" destOrd="0" presId="urn:microsoft.com/office/officeart/2005/8/layout/list1"/>
    <dgm:cxn modelId="{0C3C9ECD-A1B8-4FCC-B558-E0B8C9873040}" type="presOf" srcId="{0EABB5E9-C23D-4FFC-B818-1FA8F7EEF76C}" destId="{859B802F-C25B-47B3-A4EE-0B897EFB5369}" srcOrd="1" destOrd="0" presId="urn:microsoft.com/office/officeart/2005/8/layout/list1"/>
    <dgm:cxn modelId="{EE08B017-C2C4-41E4-8D04-26BF339A40DA}" type="presOf" srcId="{9D9D753C-FF85-401A-844B-84746DB03E24}" destId="{11306677-4244-4939-A147-04ECBA4F6736}" srcOrd="0" destOrd="0" presId="urn:microsoft.com/office/officeart/2005/8/layout/list1"/>
    <dgm:cxn modelId="{0B0EA7EB-A476-48A4-BE8D-963C423E8D46}" type="presOf" srcId="{9D9D753C-FF85-401A-844B-84746DB03E24}" destId="{FA8F87E0-1B91-47A8-84E1-A14E95B524C2}" srcOrd="1" destOrd="0" presId="urn:microsoft.com/office/officeart/2005/8/layout/list1"/>
    <dgm:cxn modelId="{DBBCD52B-CC71-4C80-9832-EB7429DE6DB2}" type="presOf" srcId="{8BBD35F7-0007-4DA6-ABE6-084C89076E88}" destId="{9B58BB97-9D31-43FC-9BFB-67F501DC99E6}" srcOrd="1" destOrd="0" presId="urn:microsoft.com/office/officeart/2005/8/layout/list1"/>
    <dgm:cxn modelId="{FF7AE9C5-0FEA-46C5-B4DB-E9C40CBE4A51}" type="presOf" srcId="{0EABB5E9-C23D-4FFC-B818-1FA8F7EEF76C}" destId="{B88D9375-76AC-4D5D-B6CE-1168D87DD6E5}" srcOrd="0" destOrd="0" presId="urn:microsoft.com/office/officeart/2005/8/layout/list1"/>
    <dgm:cxn modelId="{CB52A08F-5CDA-4809-9C0C-10792D9EBC3D}" srcId="{E63CDFD9-0164-490B-8F90-8958288E5AB1}" destId="{D70C0B4A-180D-447D-9489-1E010C33EAE7}" srcOrd="5" destOrd="0" parTransId="{524229EA-7692-4C0B-8421-487608803F49}" sibTransId="{710145AA-8739-4A9E-BE92-4561C9A3CAB9}"/>
    <dgm:cxn modelId="{31839513-8E37-4138-AAB0-CDE68CF15351}" srcId="{E63CDFD9-0164-490B-8F90-8958288E5AB1}" destId="{33AD1AE5-39D1-4705-A794-A229902D6BB4}" srcOrd="1" destOrd="0" parTransId="{9FF6CBE5-B9FE-4FDA-915C-72DB0A0C47C8}" sibTransId="{7C50A2E4-4F4D-4FF5-82C0-D80C5B1D8BCF}"/>
    <dgm:cxn modelId="{29EB4D83-6AA2-4D23-AB14-7A3857B44D02}" srcId="{E63CDFD9-0164-490B-8F90-8958288E5AB1}" destId="{9D9D753C-FF85-401A-844B-84746DB03E24}" srcOrd="0" destOrd="0" parTransId="{7382CDCF-8D17-440F-80B6-E8CA6E6FB2EB}" sibTransId="{26F59183-DC03-49EF-89AF-CC18A6E6A09C}"/>
    <dgm:cxn modelId="{C6BB4F17-81B1-475C-96A3-15FBD850B14C}" type="presOf" srcId="{7D46D687-7B4C-43EB-B91A-544785FCF77F}" destId="{13BF47B3-76BB-40FD-80E8-FE72D123E1BD}" srcOrd="0" destOrd="0" presId="urn:microsoft.com/office/officeart/2005/8/layout/list1"/>
    <dgm:cxn modelId="{4AC5992A-23C7-4132-85A2-9708E1B1A7D5}" type="presOf" srcId="{D70C0B4A-180D-447D-9489-1E010C33EAE7}" destId="{58CEDD44-BAEB-4440-83E1-C654E2CA6F44}" srcOrd="1" destOrd="0" presId="urn:microsoft.com/office/officeart/2005/8/layout/list1"/>
    <dgm:cxn modelId="{43AA2E9A-029E-452A-8194-350DC26BEA8E}" type="presOf" srcId="{8BBD35F7-0007-4DA6-ABE6-084C89076E88}" destId="{F05F8175-8158-407C-8523-6B92389EFADF}" srcOrd="0" destOrd="0" presId="urn:microsoft.com/office/officeart/2005/8/layout/list1"/>
    <dgm:cxn modelId="{E1B72334-90CC-445A-84EF-D3629460F707}" srcId="{E63CDFD9-0164-490B-8F90-8958288E5AB1}" destId="{0EABB5E9-C23D-4FFC-B818-1FA8F7EEF76C}" srcOrd="3" destOrd="0" parTransId="{39140910-D54C-4701-864F-240EFC678547}" sibTransId="{9BBCD4D8-D5A0-4AF2-888A-6941D0385A7F}"/>
    <dgm:cxn modelId="{59AD0430-AF24-4057-A4FF-C974FC4A944A}" type="presOf" srcId="{33AD1AE5-39D1-4705-A794-A229902D6BB4}" destId="{5D112EED-09A7-4FBB-9CBB-1D0D09F3ABFB}" srcOrd="1" destOrd="0" presId="urn:microsoft.com/office/officeart/2005/8/layout/list1"/>
    <dgm:cxn modelId="{BC6151A1-D4EB-431E-9347-5CFC84D3A1CB}" type="presOf" srcId="{33AD1AE5-39D1-4705-A794-A229902D6BB4}" destId="{C74F39A4-ACEB-4C2E-B037-DA29E6A79FC3}" srcOrd="0" destOrd="0" presId="urn:microsoft.com/office/officeart/2005/8/layout/list1"/>
    <dgm:cxn modelId="{F2450629-CDC7-45D4-BCF0-EFC002DFBB46}" srcId="{E63CDFD9-0164-490B-8F90-8958288E5AB1}" destId="{7D46D687-7B4C-43EB-B91A-544785FCF77F}" srcOrd="2" destOrd="0" parTransId="{0E078922-D0EF-4190-9B54-8D82F5F92144}" sibTransId="{6DBAA2A9-4BD8-47D0-95A4-DF37A6DE2DCF}"/>
    <dgm:cxn modelId="{CDCE382D-B1EF-4EB2-8141-704DC6FB3A7B}" type="presOf" srcId="{7D46D687-7B4C-43EB-B91A-544785FCF77F}" destId="{C5069D1E-A855-4DF5-90E9-6AD288EA182D}" srcOrd="1" destOrd="0" presId="urn:microsoft.com/office/officeart/2005/8/layout/list1"/>
    <dgm:cxn modelId="{1CC7D3BD-48A7-4FD7-9725-3C4109235F11}" type="presOf" srcId="{C9CEC70A-92EA-4ECE-8F2E-397A36C465F5}" destId="{8287B066-CC2C-4678-BDFB-BE5E06A0B14A}" srcOrd="1" destOrd="0" presId="urn:microsoft.com/office/officeart/2005/8/layout/list1"/>
    <dgm:cxn modelId="{FD66F149-8A62-4971-B327-2DB7BC001F47}" srcId="{E63CDFD9-0164-490B-8F90-8958288E5AB1}" destId="{8BBD35F7-0007-4DA6-ABE6-084C89076E88}" srcOrd="4" destOrd="0" parTransId="{A7479DF1-17EC-44C8-811F-0F1294CD995A}" sibTransId="{25EED01D-80DB-4318-9CD4-486FDA83F2FE}"/>
    <dgm:cxn modelId="{64A852D5-09BC-4A39-BE3D-80F51626506C}" type="presOf" srcId="{E63CDFD9-0164-490B-8F90-8958288E5AB1}" destId="{6FAB958F-7B2F-4D5E-A1F7-8A1339CD6980}" srcOrd="0" destOrd="0" presId="urn:microsoft.com/office/officeart/2005/8/layout/list1"/>
    <dgm:cxn modelId="{C869CBD7-68B3-4AD8-8CB3-22DDD185A70C}" srcId="{E63CDFD9-0164-490B-8F90-8958288E5AB1}" destId="{C9CEC70A-92EA-4ECE-8F2E-397A36C465F5}" srcOrd="6" destOrd="0" parTransId="{D7A1EB53-1505-41E4-8B3C-AEF6AD41B97F}" sibTransId="{7160BF0E-3ACC-4EED-A5A4-C0E3A6217C2D}"/>
    <dgm:cxn modelId="{F9E7E7B2-4C91-49C8-8D77-B034D409E952}" type="presOf" srcId="{D70C0B4A-180D-447D-9489-1E010C33EAE7}" destId="{A479BFEE-EBC1-49E3-800B-4840F28535D4}" srcOrd="0" destOrd="0" presId="urn:microsoft.com/office/officeart/2005/8/layout/list1"/>
    <dgm:cxn modelId="{E0B905BB-4C43-4D5A-9485-45774C8607A1}" type="presParOf" srcId="{6FAB958F-7B2F-4D5E-A1F7-8A1339CD6980}" destId="{F7F7D716-BAE9-42E8-8444-F6B0ED1F624F}" srcOrd="0" destOrd="0" presId="urn:microsoft.com/office/officeart/2005/8/layout/list1"/>
    <dgm:cxn modelId="{1924F1C0-B15D-4EE7-9FEE-8EFD01A2FE79}" type="presParOf" srcId="{F7F7D716-BAE9-42E8-8444-F6B0ED1F624F}" destId="{11306677-4244-4939-A147-04ECBA4F6736}" srcOrd="0" destOrd="0" presId="urn:microsoft.com/office/officeart/2005/8/layout/list1"/>
    <dgm:cxn modelId="{60BC9AF3-3BA5-4ACF-BF77-0242BE33B7A6}" type="presParOf" srcId="{F7F7D716-BAE9-42E8-8444-F6B0ED1F624F}" destId="{FA8F87E0-1B91-47A8-84E1-A14E95B524C2}" srcOrd="1" destOrd="0" presId="urn:microsoft.com/office/officeart/2005/8/layout/list1"/>
    <dgm:cxn modelId="{4D43EE09-74F8-4D46-8D7A-70D29817E027}" type="presParOf" srcId="{6FAB958F-7B2F-4D5E-A1F7-8A1339CD6980}" destId="{D9D8C0D4-4AF0-42F5-AA08-C24D0C8629FF}" srcOrd="1" destOrd="0" presId="urn:microsoft.com/office/officeart/2005/8/layout/list1"/>
    <dgm:cxn modelId="{40EA9DCB-5C7A-4137-BB5E-5C391269AE50}" type="presParOf" srcId="{6FAB958F-7B2F-4D5E-A1F7-8A1339CD6980}" destId="{43AE72BC-9949-4B5C-B043-5377ED3D8C4F}" srcOrd="2" destOrd="0" presId="urn:microsoft.com/office/officeart/2005/8/layout/list1"/>
    <dgm:cxn modelId="{1B86600E-3FCA-4783-8D3B-1D0F8190962C}" type="presParOf" srcId="{6FAB958F-7B2F-4D5E-A1F7-8A1339CD6980}" destId="{FAF9AFD1-3E85-418F-82F1-A88B7F0BA6E0}" srcOrd="3" destOrd="0" presId="urn:microsoft.com/office/officeart/2005/8/layout/list1"/>
    <dgm:cxn modelId="{D4B53A59-0743-44AA-B680-216BE9D50C09}" type="presParOf" srcId="{6FAB958F-7B2F-4D5E-A1F7-8A1339CD6980}" destId="{8C7C40F6-E039-4CBF-97E8-3865B4615404}" srcOrd="4" destOrd="0" presId="urn:microsoft.com/office/officeart/2005/8/layout/list1"/>
    <dgm:cxn modelId="{9B24290B-5BA2-4C2F-A8DC-D2054C4ECAEF}" type="presParOf" srcId="{8C7C40F6-E039-4CBF-97E8-3865B4615404}" destId="{C74F39A4-ACEB-4C2E-B037-DA29E6A79FC3}" srcOrd="0" destOrd="0" presId="urn:microsoft.com/office/officeart/2005/8/layout/list1"/>
    <dgm:cxn modelId="{08E9C107-1ABD-4AE8-BE62-B7F0CC2408CB}" type="presParOf" srcId="{8C7C40F6-E039-4CBF-97E8-3865B4615404}" destId="{5D112EED-09A7-4FBB-9CBB-1D0D09F3ABFB}" srcOrd="1" destOrd="0" presId="urn:microsoft.com/office/officeart/2005/8/layout/list1"/>
    <dgm:cxn modelId="{438CC94B-9354-4B0B-91DD-BBBCE0FEC3E4}" type="presParOf" srcId="{6FAB958F-7B2F-4D5E-A1F7-8A1339CD6980}" destId="{BF7F7D16-5D17-484C-90FB-DBF0E2C20047}" srcOrd="5" destOrd="0" presId="urn:microsoft.com/office/officeart/2005/8/layout/list1"/>
    <dgm:cxn modelId="{53DBE034-2505-473A-A611-C6B25EF0BBEE}" type="presParOf" srcId="{6FAB958F-7B2F-4D5E-A1F7-8A1339CD6980}" destId="{A2FD6E93-C6B0-4B28-8432-BC9072E81C40}" srcOrd="6" destOrd="0" presId="urn:microsoft.com/office/officeart/2005/8/layout/list1"/>
    <dgm:cxn modelId="{F54FC636-37F8-4CAB-AD5F-6CD548C3B57B}" type="presParOf" srcId="{6FAB958F-7B2F-4D5E-A1F7-8A1339CD6980}" destId="{6DA678B1-5DEA-4158-B013-1D4F12D9C22E}" srcOrd="7" destOrd="0" presId="urn:microsoft.com/office/officeart/2005/8/layout/list1"/>
    <dgm:cxn modelId="{9072E843-3616-4B3C-A141-243CA773FD07}" type="presParOf" srcId="{6FAB958F-7B2F-4D5E-A1F7-8A1339CD6980}" destId="{E5FBD301-396F-4622-A14B-554FDECE9CCC}" srcOrd="8" destOrd="0" presId="urn:microsoft.com/office/officeart/2005/8/layout/list1"/>
    <dgm:cxn modelId="{4F3A6855-B861-4BFB-89E9-5DF452943EB0}" type="presParOf" srcId="{E5FBD301-396F-4622-A14B-554FDECE9CCC}" destId="{13BF47B3-76BB-40FD-80E8-FE72D123E1BD}" srcOrd="0" destOrd="0" presId="urn:microsoft.com/office/officeart/2005/8/layout/list1"/>
    <dgm:cxn modelId="{1927EE25-88CD-456C-A29A-11C0D0704265}" type="presParOf" srcId="{E5FBD301-396F-4622-A14B-554FDECE9CCC}" destId="{C5069D1E-A855-4DF5-90E9-6AD288EA182D}" srcOrd="1" destOrd="0" presId="urn:microsoft.com/office/officeart/2005/8/layout/list1"/>
    <dgm:cxn modelId="{6874F171-B1CE-4DE4-B8C3-50C998787F82}" type="presParOf" srcId="{6FAB958F-7B2F-4D5E-A1F7-8A1339CD6980}" destId="{B9B2F4E5-B24D-46C6-AD75-2616E520886A}" srcOrd="9" destOrd="0" presId="urn:microsoft.com/office/officeart/2005/8/layout/list1"/>
    <dgm:cxn modelId="{36445020-2DEF-4537-A128-35DEAF71A327}" type="presParOf" srcId="{6FAB958F-7B2F-4D5E-A1F7-8A1339CD6980}" destId="{1BDEA064-8A38-433A-909C-29705D444586}" srcOrd="10" destOrd="0" presId="urn:microsoft.com/office/officeart/2005/8/layout/list1"/>
    <dgm:cxn modelId="{B742B8D4-3CE3-43B3-A8E3-4F09B25A0158}" type="presParOf" srcId="{6FAB958F-7B2F-4D5E-A1F7-8A1339CD6980}" destId="{5000CDFD-093B-41E4-965B-247A520575F6}" srcOrd="11" destOrd="0" presId="urn:microsoft.com/office/officeart/2005/8/layout/list1"/>
    <dgm:cxn modelId="{BD3768EA-ED68-4CAB-BDC8-FC39E6B71BAC}" type="presParOf" srcId="{6FAB958F-7B2F-4D5E-A1F7-8A1339CD6980}" destId="{AB3BFC91-994F-4582-9917-BC6596ED4008}" srcOrd="12" destOrd="0" presId="urn:microsoft.com/office/officeart/2005/8/layout/list1"/>
    <dgm:cxn modelId="{B2B1C9D8-702C-491D-B26A-51BFEA48CC95}" type="presParOf" srcId="{AB3BFC91-994F-4582-9917-BC6596ED4008}" destId="{B88D9375-76AC-4D5D-B6CE-1168D87DD6E5}" srcOrd="0" destOrd="0" presId="urn:microsoft.com/office/officeart/2005/8/layout/list1"/>
    <dgm:cxn modelId="{9BCFF71E-79D2-4DAC-A986-0A7FFAA74985}" type="presParOf" srcId="{AB3BFC91-994F-4582-9917-BC6596ED4008}" destId="{859B802F-C25B-47B3-A4EE-0B897EFB5369}" srcOrd="1" destOrd="0" presId="urn:microsoft.com/office/officeart/2005/8/layout/list1"/>
    <dgm:cxn modelId="{440FB175-45E3-49E4-9D6B-4DF135F30733}" type="presParOf" srcId="{6FAB958F-7B2F-4D5E-A1F7-8A1339CD6980}" destId="{A1E9D65C-EC29-46FA-BCCD-9F08AA913862}" srcOrd="13" destOrd="0" presId="urn:microsoft.com/office/officeart/2005/8/layout/list1"/>
    <dgm:cxn modelId="{A0D3E90E-AB70-42AF-B7F8-D9509DF91A07}" type="presParOf" srcId="{6FAB958F-7B2F-4D5E-A1F7-8A1339CD6980}" destId="{32A39C6D-D31C-4ECC-B19E-B0DEDC8470E3}" srcOrd="14" destOrd="0" presId="urn:microsoft.com/office/officeart/2005/8/layout/list1"/>
    <dgm:cxn modelId="{E7D239CA-E513-497E-92F7-FD917828179C}" type="presParOf" srcId="{6FAB958F-7B2F-4D5E-A1F7-8A1339CD6980}" destId="{70F7265F-4798-4289-8F9A-F6BDF8035D80}" srcOrd="15" destOrd="0" presId="urn:microsoft.com/office/officeart/2005/8/layout/list1"/>
    <dgm:cxn modelId="{39A16A61-8471-4A72-A062-3A039435D33B}" type="presParOf" srcId="{6FAB958F-7B2F-4D5E-A1F7-8A1339CD6980}" destId="{04BFB33B-041F-4EA2-9716-2CE2BECE3511}" srcOrd="16" destOrd="0" presId="urn:microsoft.com/office/officeart/2005/8/layout/list1"/>
    <dgm:cxn modelId="{304F895A-B563-4210-A813-05CE3AE2E424}" type="presParOf" srcId="{04BFB33B-041F-4EA2-9716-2CE2BECE3511}" destId="{F05F8175-8158-407C-8523-6B92389EFADF}" srcOrd="0" destOrd="0" presId="urn:microsoft.com/office/officeart/2005/8/layout/list1"/>
    <dgm:cxn modelId="{D3397953-576E-430A-BE16-C1F61A0A8369}" type="presParOf" srcId="{04BFB33B-041F-4EA2-9716-2CE2BECE3511}" destId="{9B58BB97-9D31-43FC-9BFB-67F501DC99E6}" srcOrd="1" destOrd="0" presId="urn:microsoft.com/office/officeart/2005/8/layout/list1"/>
    <dgm:cxn modelId="{22E3381D-6FD6-4525-A1B5-A661C96A7099}" type="presParOf" srcId="{6FAB958F-7B2F-4D5E-A1F7-8A1339CD6980}" destId="{1446D9C4-F30D-463D-8C25-C59EB27D6FC8}" srcOrd="17" destOrd="0" presId="urn:microsoft.com/office/officeart/2005/8/layout/list1"/>
    <dgm:cxn modelId="{44B85962-12CD-4663-84E4-218E64FA4639}" type="presParOf" srcId="{6FAB958F-7B2F-4D5E-A1F7-8A1339CD6980}" destId="{BA324795-8429-433D-85A2-625CB19FC5AC}" srcOrd="18" destOrd="0" presId="urn:microsoft.com/office/officeart/2005/8/layout/list1"/>
    <dgm:cxn modelId="{B6C310A3-FAA2-47B7-BC2F-2EF8B742AFEC}" type="presParOf" srcId="{6FAB958F-7B2F-4D5E-A1F7-8A1339CD6980}" destId="{758CA945-1231-43E2-8704-94DB79659ED5}" srcOrd="19" destOrd="0" presId="urn:microsoft.com/office/officeart/2005/8/layout/list1"/>
    <dgm:cxn modelId="{D280205A-BF59-4DF7-B201-6271B69DB13E}" type="presParOf" srcId="{6FAB958F-7B2F-4D5E-A1F7-8A1339CD6980}" destId="{274C8860-8D16-440B-84B6-681450F7F9CF}" srcOrd="20" destOrd="0" presId="urn:microsoft.com/office/officeart/2005/8/layout/list1"/>
    <dgm:cxn modelId="{99A3B338-5865-4CD8-B865-33729B95A329}" type="presParOf" srcId="{274C8860-8D16-440B-84B6-681450F7F9CF}" destId="{A479BFEE-EBC1-49E3-800B-4840F28535D4}" srcOrd="0" destOrd="0" presId="urn:microsoft.com/office/officeart/2005/8/layout/list1"/>
    <dgm:cxn modelId="{BD6A1380-1504-4AD2-AAA1-4F571CEEBCD9}" type="presParOf" srcId="{274C8860-8D16-440B-84B6-681450F7F9CF}" destId="{58CEDD44-BAEB-4440-83E1-C654E2CA6F44}" srcOrd="1" destOrd="0" presId="urn:microsoft.com/office/officeart/2005/8/layout/list1"/>
    <dgm:cxn modelId="{CDBC294C-F2B6-4F66-B39A-5F057AA487CD}" type="presParOf" srcId="{6FAB958F-7B2F-4D5E-A1F7-8A1339CD6980}" destId="{D9F79BA0-E23C-4627-B4DA-71847AB2C272}" srcOrd="21" destOrd="0" presId="urn:microsoft.com/office/officeart/2005/8/layout/list1"/>
    <dgm:cxn modelId="{0CDD9C97-79A2-48CE-91E1-6A49A4FC5690}" type="presParOf" srcId="{6FAB958F-7B2F-4D5E-A1F7-8A1339CD6980}" destId="{0E645FFE-02EA-48BE-98C3-8BF5A685F6BF}" srcOrd="22" destOrd="0" presId="urn:microsoft.com/office/officeart/2005/8/layout/list1"/>
    <dgm:cxn modelId="{79646555-80FE-4EF4-B9C9-B7BB80C9F2FB}" type="presParOf" srcId="{6FAB958F-7B2F-4D5E-A1F7-8A1339CD6980}" destId="{3E75050A-7A78-4835-8852-04B38BE4B705}" srcOrd="23" destOrd="0" presId="urn:microsoft.com/office/officeart/2005/8/layout/list1"/>
    <dgm:cxn modelId="{F178D1CB-A8B5-418D-9A09-762365E73DA5}" type="presParOf" srcId="{6FAB958F-7B2F-4D5E-A1F7-8A1339CD6980}" destId="{AFE0E0F7-0DB9-4BD9-BE29-BCB41F162F1D}" srcOrd="24" destOrd="0" presId="urn:microsoft.com/office/officeart/2005/8/layout/list1"/>
    <dgm:cxn modelId="{005B2820-C189-4678-BFD1-E5D3CAC631D5}" type="presParOf" srcId="{AFE0E0F7-0DB9-4BD9-BE29-BCB41F162F1D}" destId="{DF1957BA-8E19-4358-8ADB-64C79347BDA9}" srcOrd="0" destOrd="0" presId="urn:microsoft.com/office/officeart/2005/8/layout/list1"/>
    <dgm:cxn modelId="{A2F5F9A9-4BA7-49EB-9AD5-96939351F09D}" type="presParOf" srcId="{AFE0E0F7-0DB9-4BD9-BE29-BCB41F162F1D}" destId="{8287B066-CC2C-4678-BDFB-BE5E06A0B14A}" srcOrd="1" destOrd="0" presId="urn:microsoft.com/office/officeart/2005/8/layout/list1"/>
    <dgm:cxn modelId="{B9351084-31AE-47C3-BD84-C85A88E2C092}" type="presParOf" srcId="{6FAB958F-7B2F-4D5E-A1F7-8A1339CD6980}" destId="{9F28BAB6-3073-4F95-8CAA-6964C745C133}" srcOrd="25" destOrd="0" presId="urn:microsoft.com/office/officeart/2005/8/layout/list1"/>
    <dgm:cxn modelId="{DE97DD7D-89FF-493C-8368-FA1936E250B5}" type="presParOf" srcId="{6FAB958F-7B2F-4D5E-A1F7-8A1339CD6980}" destId="{201DCA6A-4235-4DD0-BE7D-948D82DF2AC6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E18603-5BEA-477A-B913-E03123951238}">
      <dsp:nvSpPr>
        <dsp:cNvPr id="0" name=""/>
        <dsp:cNvSpPr/>
      </dsp:nvSpPr>
      <dsp:spPr>
        <a:xfrm>
          <a:off x="0" y="0"/>
          <a:ext cx="5498718" cy="5498718"/>
        </a:xfrm>
        <a:prstGeom prst="pie">
          <a:avLst>
            <a:gd name="adj1" fmla="val 5400000"/>
            <a:gd name="adj2" fmla="val 16200000"/>
          </a:avLst>
        </a:prstGeom>
        <a:solidFill>
          <a:srgbClr val="00206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EC7D3C-4F19-453C-8A5E-030BE595D0FB}">
      <dsp:nvSpPr>
        <dsp:cNvPr id="0" name=""/>
        <dsp:cNvSpPr/>
      </dsp:nvSpPr>
      <dsp:spPr>
        <a:xfrm>
          <a:off x="2749359" y="0"/>
          <a:ext cx="7432866" cy="549871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Слово «технология» происходит от греческих слов – искусство, мастерство и - учение. Поэтому термин «педагогическая технология» в буквальном переводе означает учение о педагогическом искусстве, мастерстве.</a:t>
          </a:r>
          <a:endParaRPr lang="ru-RU" sz="2400" b="1" kern="1200" dirty="0">
            <a:solidFill>
              <a:srgbClr val="002060"/>
            </a:solidFill>
          </a:endParaRPr>
        </a:p>
      </dsp:txBody>
      <dsp:txXfrm>
        <a:off x="2749359" y="0"/>
        <a:ext cx="7432866" cy="2611891"/>
      </dsp:txXfrm>
    </dsp:sp>
    <dsp:sp modelId="{6FDAEB02-CABF-457A-A14B-56237218875D}">
      <dsp:nvSpPr>
        <dsp:cNvPr id="0" name=""/>
        <dsp:cNvSpPr/>
      </dsp:nvSpPr>
      <dsp:spPr>
        <a:xfrm>
          <a:off x="1443413" y="2611891"/>
          <a:ext cx="2611891" cy="2611891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B297E5-745E-45E0-B2AF-6BE25AA50BFD}">
      <dsp:nvSpPr>
        <dsp:cNvPr id="0" name=""/>
        <dsp:cNvSpPr/>
      </dsp:nvSpPr>
      <dsp:spPr>
        <a:xfrm>
          <a:off x="2749359" y="2611891"/>
          <a:ext cx="7432866" cy="2611891"/>
        </a:xfrm>
        <a:prstGeom prst="rect">
          <a:avLst/>
        </a:prstGeom>
        <a:solidFill>
          <a:srgbClr val="002060"/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bg1"/>
              </a:solidFill>
            </a:rPr>
            <a:t>Педагогическая технология - совокупность психолого-педагогических установок, определяющих специальный набор и компоновку форм, методов, способов, приемов обучения, воспитательных средств; она есть организационно-методический инструментарий педагогического процесса </a:t>
          </a:r>
          <a:endParaRPr lang="ru-RU" sz="2400" b="1" kern="1200" dirty="0">
            <a:solidFill>
              <a:schemeClr val="bg1"/>
            </a:solidFill>
            <a:latin typeface="+mj-lt"/>
          </a:endParaRPr>
        </a:p>
      </dsp:txBody>
      <dsp:txXfrm>
        <a:off x="2749359" y="2611891"/>
        <a:ext cx="7432866" cy="261189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AE72BC-9949-4B5C-B043-5377ED3D8C4F}">
      <dsp:nvSpPr>
        <dsp:cNvPr id="0" name=""/>
        <dsp:cNvSpPr/>
      </dsp:nvSpPr>
      <dsp:spPr>
        <a:xfrm>
          <a:off x="0" y="218043"/>
          <a:ext cx="8136904" cy="352800"/>
        </a:xfrm>
        <a:prstGeom prst="rect">
          <a:avLst/>
        </a:prstGeom>
        <a:solidFill>
          <a:schemeClr val="bg2">
            <a:lumMod val="60000"/>
            <a:lumOff val="40000"/>
            <a:alpha val="90000"/>
          </a:schemeClr>
        </a:solidFill>
        <a:ln w="15875" cap="rnd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F87E0-1B91-47A8-84E1-A14E95B524C2}">
      <dsp:nvSpPr>
        <dsp:cNvPr id="0" name=""/>
        <dsp:cNvSpPr/>
      </dsp:nvSpPr>
      <dsp:spPr>
        <a:xfrm>
          <a:off x="406845" y="11403"/>
          <a:ext cx="5695832" cy="413280"/>
        </a:xfrm>
        <a:prstGeom prst="roundRect">
          <a:avLst/>
        </a:prstGeom>
        <a:solidFill>
          <a:srgbClr val="00206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289" tIns="0" rIns="215289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технология личностно-ориентированного обучения</a:t>
          </a:r>
          <a:endParaRPr lang="ru-RU" sz="1400" kern="1200" dirty="0">
            <a:latin typeface="+mj-lt"/>
          </a:endParaRPr>
        </a:p>
      </dsp:txBody>
      <dsp:txXfrm>
        <a:off x="427020" y="31578"/>
        <a:ext cx="5655482" cy="372930"/>
      </dsp:txXfrm>
    </dsp:sp>
    <dsp:sp modelId="{A2FD6E93-C6B0-4B28-8432-BC9072E81C40}">
      <dsp:nvSpPr>
        <dsp:cNvPr id="0" name=""/>
        <dsp:cNvSpPr/>
      </dsp:nvSpPr>
      <dsp:spPr>
        <a:xfrm>
          <a:off x="0" y="853084"/>
          <a:ext cx="8136904" cy="352800"/>
        </a:xfrm>
        <a:prstGeom prst="rect">
          <a:avLst/>
        </a:prstGeom>
        <a:solidFill>
          <a:schemeClr val="bg2">
            <a:lumMod val="60000"/>
            <a:lumOff val="40000"/>
            <a:alpha val="90000"/>
          </a:schemeClr>
        </a:solidFill>
        <a:ln w="15875" cap="rnd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112EED-09A7-4FBB-9CBB-1D0D09F3ABFB}">
      <dsp:nvSpPr>
        <dsp:cNvPr id="0" name=""/>
        <dsp:cNvSpPr/>
      </dsp:nvSpPr>
      <dsp:spPr>
        <a:xfrm>
          <a:off x="406845" y="646443"/>
          <a:ext cx="5695832" cy="413280"/>
        </a:xfrm>
        <a:prstGeom prst="roundRect">
          <a:avLst/>
        </a:prstGeom>
        <a:solidFill>
          <a:srgbClr val="00206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289" tIns="0" rIns="215289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технология использования в обучении игровых методов</a:t>
          </a:r>
          <a:endParaRPr lang="ru-RU" sz="1400" kern="1200" dirty="0">
            <a:latin typeface="+mj-lt"/>
          </a:endParaRPr>
        </a:p>
      </dsp:txBody>
      <dsp:txXfrm>
        <a:off x="427020" y="666618"/>
        <a:ext cx="5655482" cy="372930"/>
      </dsp:txXfrm>
    </dsp:sp>
    <dsp:sp modelId="{1BDEA064-8A38-433A-909C-29705D444586}">
      <dsp:nvSpPr>
        <dsp:cNvPr id="0" name=""/>
        <dsp:cNvSpPr/>
      </dsp:nvSpPr>
      <dsp:spPr>
        <a:xfrm>
          <a:off x="0" y="1488124"/>
          <a:ext cx="8136904" cy="352800"/>
        </a:xfrm>
        <a:prstGeom prst="rect">
          <a:avLst/>
        </a:prstGeom>
        <a:solidFill>
          <a:schemeClr val="bg2">
            <a:lumMod val="60000"/>
            <a:lumOff val="40000"/>
            <a:alpha val="90000"/>
          </a:schemeClr>
        </a:solidFill>
        <a:ln w="15875" cap="rnd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069D1E-A855-4DF5-90E9-6AD288EA182D}">
      <dsp:nvSpPr>
        <dsp:cNvPr id="0" name=""/>
        <dsp:cNvSpPr/>
      </dsp:nvSpPr>
      <dsp:spPr>
        <a:xfrm>
          <a:off x="406845" y="1281484"/>
          <a:ext cx="5695832" cy="413280"/>
        </a:xfrm>
        <a:prstGeom prst="roundRect">
          <a:avLst/>
        </a:prstGeom>
        <a:solidFill>
          <a:srgbClr val="00206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289" tIns="0" rIns="215289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технология развивающего обучения </a:t>
          </a:r>
          <a:endParaRPr lang="ru-RU" sz="1400" kern="1200" dirty="0">
            <a:latin typeface="+mj-lt"/>
          </a:endParaRPr>
        </a:p>
      </dsp:txBody>
      <dsp:txXfrm>
        <a:off x="427020" y="1301659"/>
        <a:ext cx="5655482" cy="372930"/>
      </dsp:txXfrm>
    </dsp:sp>
    <dsp:sp modelId="{32A39C6D-D31C-4ECC-B19E-B0DEDC8470E3}">
      <dsp:nvSpPr>
        <dsp:cNvPr id="0" name=""/>
        <dsp:cNvSpPr/>
      </dsp:nvSpPr>
      <dsp:spPr>
        <a:xfrm>
          <a:off x="0" y="2123164"/>
          <a:ext cx="8136904" cy="352800"/>
        </a:xfrm>
        <a:prstGeom prst="rect">
          <a:avLst/>
        </a:prstGeom>
        <a:solidFill>
          <a:schemeClr val="bg2">
            <a:lumMod val="60000"/>
            <a:lumOff val="40000"/>
            <a:alpha val="90000"/>
          </a:schemeClr>
        </a:solidFill>
        <a:ln w="15875" cap="rnd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9B802F-C25B-47B3-A4EE-0B897EFB5369}">
      <dsp:nvSpPr>
        <dsp:cNvPr id="0" name=""/>
        <dsp:cNvSpPr/>
      </dsp:nvSpPr>
      <dsp:spPr>
        <a:xfrm>
          <a:off x="406845" y="1916524"/>
          <a:ext cx="5695832" cy="413280"/>
        </a:xfrm>
        <a:prstGeom prst="roundRect">
          <a:avLst/>
        </a:prstGeom>
        <a:solidFill>
          <a:srgbClr val="00206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289" tIns="0" rIns="215289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информационно-коммуникационные технологии</a:t>
          </a:r>
          <a:endParaRPr lang="ru-RU" sz="1400" kern="1200" dirty="0">
            <a:latin typeface="+mj-lt"/>
          </a:endParaRPr>
        </a:p>
      </dsp:txBody>
      <dsp:txXfrm>
        <a:off x="427020" y="1936699"/>
        <a:ext cx="5655482" cy="372930"/>
      </dsp:txXfrm>
    </dsp:sp>
    <dsp:sp modelId="{BA324795-8429-433D-85A2-625CB19FC5AC}">
      <dsp:nvSpPr>
        <dsp:cNvPr id="0" name=""/>
        <dsp:cNvSpPr/>
      </dsp:nvSpPr>
      <dsp:spPr>
        <a:xfrm>
          <a:off x="0" y="2758204"/>
          <a:ext cx="8136904" cy="352800"/>
        </a:xfrm>
        <a:prstGeom prst="rect">
          <a:avLst/>
        </a:prstGeom>
        <a:solidFill>
          <a:schemeClr val="bg2">
            <a:lumMod val="60000"/>
            <a:lumOff val="40000"/>
            <a:alpha val="90000"/>
          </a:schemeClr>
        </a:solidFill>
        <a:ln w="15875" cap="rnd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58BB97-9D31-43FC-9BFB-67F501DC99E6}">
      <dsp:nvSpPr>
        <dsp:cNvPr id="0" name=""/>
        <dsp:cNvSpPr/>
      </dsp:nvSpPr>
      <dsp:spPr>
        <a:xfrm>
          <a:off x="406845" y="2551564"/>
          <a:ext cx="5695832" cy="413280"/>
        </a:xfrm>
        <a:prstGeom prst="roundRect">
          <a:avLst/>
        </a:prstGeom>
        <a:solidFill>
          <a:srgbClr val="00206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289" tIns="0" rIns="215289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интерактивные технологии </a:t>
          </a:r>
          <a:endParaRPr lang="ru-RU" sz="1400" kern="1200" dirty="0">
            <a:latin typeface="+mj-lt"/>
          </a:endParaRPr>
        </a:p>
      </dsp:txBody>
      <dsp:txXfrm>
        <a:off x="427020" y="2571739"/>
        <a:ext cx="5655482" cy="372930"/>
      </dsp:txXfrm>
    </dsp:sp>
    <dsp:sp modelId="{0E645FFE-02EA-48BE-98C3-8BF5A685F6BF}">
      <dsp:nvSpPr>
        <dsp:cNvPr id="0" name=""/>
        <dsp:cNvSpPr/>
      </dsp:nvSpPr>
      <dsp:spPr>
        <a:xfrm>
          <a:off x="0" y="3384376"/>
          <a:ext cx="8136904" cy="352800"/>
        </a:xfrm>
        <a:prstGeom prst="rect">
          <a:avLst/>
        </a:prstGeom>
        <a:solidFill>
          <a:schemeClr val="bg2">
            <a:lumMod val="60000"/>
            <a:lumOff val="40000"/>
            <a:alpha val="90000"/>
          </a:schemeClr>
        </a:solidFill>
        <a:ln w="15875" cap="rnd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CEDD44-BAEB-4440-83E1-C654E2CA6F44}">
      <dsp:nvSpPr>
        <dsp:cNvPr id="0" name=""/>
        <dsp:cNvSpPr/>
      </dsp:nvSpPr>
      <dsp:spPr>
        <a:xfrm>
          <a:off x="406845" y="3186604"/>
          <a:ext cx="5695832" cy="413280"/>
        </a:xfrm>
        <a:prstGeom prst="roundRect">
          <a:avLst/>
        </a:prstGeom>
        <a:solidFill>
          <a:srgbClr val="00206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289" tIns="0" rIns="215289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«дебаты», проведения дискуссий, </a:t>
          </a:r>
          <a:r>
            <a:rPr lang="ru-RU" sz="1400" kern="1200" dirty="0" err="1" smtClean="0"/>
            <a:t>тренинговые</a:t>
          </a:r>
          <a:r>
            <a:rPr lang="ru-RU" sz="1400" kern="1200" dirty="0" smtClean="0"/>
            <a:t> технологии</a:t>
          </a:r>
          <a:endParaRPr lang="ru-RU" sz="1400" kern="1200" dirty="0">
            <a:latin typeface="+mj-lt"/>
          </a:endParaRPr>
        </a:p>
      </dsp:txBody>
      <dsp:txXfrm>
        <a:off x="427020" y="3206779"/>
        <a:ext cx="5655482" cy="372930"/>
      </dsp:txXfrm>
    </dsp:sp>
    <dsp:sp modelId="{201DCA6A-4235-4DD0-BE7D-948D82DF2AC6}">
      <dsp:nvSpPr>
        <dsp:cNvPr id="0" name=""/>
        <dsp:cNvSpPr/>
      </dsp:nvSpPr>
      <dsp:spPr>
        <a:xfrm>
          <a:off x="0" y="4028284"/>
          <a:ext cx="8136904" cy="352800"/>
        </a:xfrm>
        <a:prstGeom prst="rect">
          <a:avLst/>
        </a:prstGeom>
        <a:solidFill>
          <a:schemeClr val="bg2">
            <a:lumMod val="60000"/>
            <a:lumOff val="40000"/>
            <a:alpha val="90000"/>
          </a:schemeClr>
        </a:solidFill>
        <a:ln w="15875" cap="rnd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87B066-CC2C-4678-BDFB-BE5E06A0B14A}">
      <dsp:nvSpPr>
        <dsp:cNvPr id="0" name=""/>
        <dsp:cNvSpPr/>
      </dsp:nvSpPr>
      <dsp:spPr>
        <a:xfrm>
          <a:off x="432049" y="3885289"/>
          <a:ext cx="5695832" cy="413280"/>
        </a:xfrm>
        <a:prstGeom prst="roundRect">
          <a:avLst/>
        </a:prstGeom>
        <a:solidFill>
          <a:srgbClr val="00206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289" tIns="0" rIns="215289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проблемное обучение</a:t>
          </a:r>
          <a:endParaRPr lang="ru-RU" sz="1400" kern="1200" dirty="0">
            <a:latin typeface="+mj-lt"/>
          </a:endParaRPr>
        </a:p>
      </dsp:txBody>
      <dsp:txXfrm>
        <a:off x="452224" y="3905464"/>
        <a:ext cx="5655482" cy="3729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D74D-7E07-431D-9965-B0DEED4E3153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24F9ECE-AD67-4E71-AD70-3A0C070ECA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201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D74D-7E07-431D-9965-B0DEED4E3153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24F9ECE-AD67-4E71-AD70-3A0C070ECA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2906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D74D-7E07-431D-9965-B0DEED4E3153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24F9ECE-AD67-4E71-AD70-3A0C070ECA2D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95184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D74D-7E07-431D-9965-B0DEED4E3153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24F9ECE-AD67-4E71-AD70-3A0C070ECA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9361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D74D-7E07-431D-9965-B0DEED4E3153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24F9ECE-AD67-4E71-AD70-3A0C070ECA2D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789173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D74D-7E07-431D-9965-B0DEED4E3153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24F9ECE-AD67-4E71-AD70-3A0C070ECA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59207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D74D-7E07-431D-9965-B0DEED4E3153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F9ECE-AD67-4E71-AD70-3A0C070ECA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10123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D74D-7E07-431D-9965-B0DEED4E3153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F9ECE-AD67-4E71-AD70-3A0C070ECA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3479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D74D-7E07-431D-9965-B0DEED4E3153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F9ECE-AD67-4E71-AD70-3A0C070ECA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5323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D74D-7E07-431D-9965-B0DEED4E3153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24F9ECE-AD67-4E71-AD70-3A0C070ECA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1191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D74D-7E07-431D-9965-B0DEED4E3153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24F9ECE-AD67-4E71-AD70-3A0C070ECA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7212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D74D-7E07-431D-9965-B0DEED4E3153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24F9ECE-AD67-4E71-AD70-3A0C070ECA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015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D74D-7E07-431D-9965-B0DEED4E3153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F9ECE-AD67-4E71-AD70-3A0C070ECA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4135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D74D-7E07-431D-9965-B0DEED4E3153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F9ECE-AD67-4E71-AD70-3A0C070ECA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2198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D74D-7E07-431D-9965-B0DEED4E3153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F9ECE-AD67-4E71-AD70-3A0C070ECA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5185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D74D-7E07-431D-9965-B0DEED4E3153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24F9ECE-AD67-4E71-AD70-3A0C070ECA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5944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8D74D-7E07-431D-9965-B0DEED4E3153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24F9ECE-AD67-4E71-AD70-3A0C070ECA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2738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letopisi.ru/images/e/e6/%d0%9b%d0%b5%d0%be%d0%bd%d0%b8%d0%b4_%d0%92%d0%bb%d0%b0%d0%b4%d0%b8%d0%bc%d0%b8%d1%80%d0%be%d0%b2%d0%b8%d1%87_%d0%97%d0%b0%d0%bd%d0%ba%d0%be%d0%b2.jpg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17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166938" y="2276475"/>
            <a:ext cx="10025062" cy="228282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Современные технологии обучения истории. Технология развивающего обучения (исследовательский подход в обучении)</a:t>
            </a:r>
            <a:r>
              <a:rPr lang="ru-RU" dirty="0"/>
              <a:t/>
            </a:r>
            <a:br>
              <a:rPr lang="ru-RU" dirty="0"/>
            </a:br>
            <a:endParaRPr lang="ru-RU" sz="5400" b="1" dirty="0">
              <a:solidFill>
                <a:srgbClr val="002060"/>
              </a:solidFill>
              <a:latin typeface="+mn-lt"/>
            </a:endParaRPr>
          </a:p>
        </p:txBody>
      </p:sp>
      <p:pic>
        <p:nvPicPr>
          <p:cNvPr id="434183" name="Picture 7" descr="http://im0-tub-ru.yandex.net/i?id=335169625-38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31558" y="4558978"/>
            <a:ext cx="2430016" cy="1512168"/>
          </a:xfrm>
          <a:prstGeom prst="rect">
            <a:avLst/>
          </a:prstGeom>
          <a:noFill/>
        </p:spPr>
      </p:pic>
      <p:pic>
        <p:nvPicPr>
          <p:cNvPr id="434189" name="Picture 13" descr="http://im6-tub-ru.yandex.net/i?id=173634187-62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19536" y="260648"/>
            <a:ext cx="2520280" cy="1788790"/>
          </a:xfrm>
          <a:prstGeom prst="rect">
            <a:avLst/>
          </a:prstGeom>
          <a:noFill/>
        </p:spPr>
      </p:pic>
      <p:pic>
        <p:nvPicPr>
          <p:cNvPr id="434191" name="Picture 15" descr="http://im3-tub-ru.yandex.net/i?id=210287007-17-72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885312" y="404664"/>
            <a:ext cx="2520280" cy="1728192"/>
          </a:xfrm>
          <a:prstGeom prst="rect">
            <a:avLst/>
          </a:prstGeom>
          <a:noFill/>
        </p:spPr>
      </p:pic>
      <p:pic>
        <p:nvPicPr>
          <p:cNvPr id="434193" name="Picture 17" descr="http://im5-tub-ru.yandex.net/i?id=138985240-24-72&amp;n=2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91136" y="4378958"/>
            <a:ext cx="2016224" cy="1872208"/>
          </a:xfrm>
          <a:prstGeom prst="rect">
            <a:avLst/>
          </a:prstGeom>
          <a:noFill/>
        </p:spPr>
      </p:pic>
      <p:pic>
        <p:nvPicPr>
          <p:cNvPr id="434197" name="Picture 21" descr="http://im4-tub-ru.yandex.net/i?id=569158835-16-72&amp;n=2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63952" y="404664"/>
            <a:ext cx="1371600" cy="14287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13106288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03513" y="260649"/>
            <a:ext cx="712879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Берем только ту картинку, которая вам нравится. Можно далеко не ходить и «упаковывать» даты в иллюстрации к учебнику истории. Или скачать в Интернете картинку по нужной исторической теме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311579" y="2962274"/>
            <a:ext cx="4746321" cy="2948947"/>
          </a:xfrm>
        </p:spPr>
        <p:txBody>
          <a:bodyPr>
            <a:normAutofit fontScale="92500" lnSpcReduction="10000"/>
          </a:bodyPr>
          <a:lstStyle/>
          <a:p>
            <a:r>
              <a:rPr lang="ru-RU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«Пишем</a:t>
            </a:r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цифры всегда одинаково, по системе: слева – направо или сверху – вниз по картинке. Это нужно, чтобы не запутаться в будущем и не перепутать порядок цифр.</a:t>
            </a:r>
          </a:p>
        </p:txBody>
      </p:sp>
      <p:sp>
        <p:nvSpPr>
          <p:cNvPr id="7" name="Объект 6"/>
          <p:cNvSpPr>
            <a:spLocks noGrp="1"/>
          </p:cNvSpPr>
          <p:nvPr>
            <p:ph sz="half" idx="2"/>
          </p:nvPr>
        </p:nvSpPr>
        <p:spPr>
          <a:xfrm>
            <a:off x="6391275" y="2486024"/>
            <a:ext cx="5113336" cy="3933825"/>
          </a:xfrm>
        </p:spPr>
        <p:txBody>
          <a:bodyPr>
            <a:normAutofit fontScale="92500" lnSpcReduction="10000"/>
          </a:bodyPr>
          <a:lstStyle/>
          <a:p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Представляйте яркую картинку. Наш мозг легко запоминает всё живое, необычное. Если берёте воображаемый фломастер – возьмите яркий цвет. Не нравится идея с фломастером – выжгите даты прямо на картине. Или ножницами вырезайте цифры из податливого полотна, прислушиваясь к хрусту. Хорошо, что это виртуальная картина, а не настоящее произведение искусства! В воображении можно всё!</a:t>
            </a:r>
          </a:p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2A67-D7D8-4B01-AC9E-3B838520F0A2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260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03513" y="260649"/>
            <a:ext cx="712879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592924" y="2647950"/>
            <a:ext cx="8911687" cy="2638424"/>
          </a:xfrm>
        </p:spPr>
        <p:txBody>
          <a:bodyPr>
            <a:normAutofit/>
          </a:bodyPr>
          <a:lstStyle/>
          <a:p>
            <a:pPr algn="ctr"/>
            <a:r>
              <a:rPr lang="ru-RU" sz="7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Кинопедагогика</a:t>
            </a:r>
            <a:endParaRPr lang="ru-RU" sz="7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2A67-D7D8-4B01-AC9E-3B838520F0A2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7939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03513" y="260649"/>
            <a:ext cx="712879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592924" y="685799"/>
            <a:ext cx="8911687" cy="509587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ильм можно нарисовать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либо создать его из «готовых» рисунков, предварительно подобранных и распечатанных. В группе обсуждается сюжет, последовательность «кадров». Ученики работают индивидуально или в парах, создавая несколько «кадров». Листы «кадров» соединяют вместе скотчем, придумывают заголовок и иллюстрацию для титульного листа. Презентация групповых проектов - «премьера» фильма.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7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2A67-D7D8-4B01-AC9E-3B838520F0A2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4237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4" y="624109"/>
            <a:ext cx="8911687" cy="5538565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рименение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инновационных технологий и методов развивающего обучения, в том числе рассмотренных нами сегодня, ориентируют учителя на эффективное решение образовательно-воспитательных задач в условиях скромного количества предметных часов, нацеливают на усиление самостоятельной творческо-поисковой деятельности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школьников и дают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наглядное представление об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эффективности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педагогических усилий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719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1991545" y="3501008"/>
            <a:ext cx="4104803" cy="2554545"/>
          </a:xfrm>
          <a:prstGeom prst="rect">
            <a:avLst/>
          </a:prstGeom>
          <a:noFill/>
          <a:ln w="9525" algn="ctr">
            <a:solidFill>
              <a:srgbClr val="00206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педагогические </a:t>
            </a:r>
            <a:r>
              <a:rPr lang="ru-RU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возможности современных технологий обучения очень перспективны </a:t>
            </a:r>
          </a:p>
        </p:txBody>
      </p:sp>
      <p:sp>
        <p:nvSpPr>
          <p:cNvPr id="20486" name="Rectangle 7"/>
          <p:cNvSpPr>
            <a:spLocks noChangeArrowheads="1"/>
          </p:cNvSpPr>
          <p:nvPr/>
        </p:nvSpPr>
        <p:spPr bwMode="auto">
          <a:xfrm>
            <a:off x="6456040" y="3573017"/>
            <a:ext cx="3888432" cy="2554545"/>
          </a:xfrm>
          <a:prstGeom prst="rect">
            <a:avLst/>
          </a:prstGeom>
          <a:noFill/>
          <a:ln w="9525" algn="ctr">
            <a:solidFill>
              <a:srgbClr val="00206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намного </a:t>
            </a:r>
            <a:r>
              <a:rPr lang="ru-RU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превосходят возможности традиционных способов реализации учебного процесса</a:t>
            </a:r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1919536" y="1052736"/>
            <a:ext cx="8352928" cy="1584176"/>
          </a:xfrm>
          <a:prstGeom prst="flowChartAlternateProcess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 темы </a:t>
            </a:r>
            <a:endParaRPr lang="ru-RU" sz="6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3287688" y="2924944"/>
            <a:ext cx="1296144" cy="360040"/>
          </a:xfrm>
          <a:prstGeom prst="down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Стрелка вниз 9"/>
          <p:cNvSpPr/>
          <p:nvPr/>
        </p:nvSpPr>
        <p:spPr>
          <a:xfrm>
            <a:off x="7968208" y="2924944"/>
            <a:ext cx="1296144" cy="360040"/>
          </a:xfrm>
          <a:prstGeom prst="down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2A67-D7D8-4B01-AC9E-3B838520F0A2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6" y="624110"/>
            <a:ext cx="6160550" cy="7121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3988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8509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defRPr/>
            </a:pPr>
            <a:endParaRPr lang="ru-RU" sz="3200" dirty="0">
              <a:solidFill>
                <a:srgbClr val="002060"/>
              </a:solidFill>
              <a:latin typeface="+mn-lt"/>
            </a:endParaRPr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1997698944"/>
              </p:ext>
            </p:extLst>
          </p:nvPr>
        </p:nvGraphicFramePr>
        <p:xfrm>
          <a:off x="1190625" y="787782"/>
          <a:ext cx="10182225" cy="5498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2A67-D7D8-4B01-AC9E-3B838520F0A2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208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991544" y="188640"/>
            <a:ext cx="8124006" cy="376813"/>
          </a:xfrm>
        </p:spPr>
        <p:txBody>
          <a:bodyPr>
            <a:normAutofit fontScale="90000"/>
          </a:bodyPr>
          <a:lstStyle/>
          <a:p>
            <a:pPr>
              <a:lnSpc>
                <a:spcPct val="80000"/>
              </a:lnSpc>
              <a:defRPr/>
            </a:pPr>
            <a:endParaRPr lang="ru-RU" sz="32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47528" y="787782"/>
            <a:ext cx="8268022" cy="978729"/>
          </a:xfrm>
          <a:prstGeom prst="rect">
            <a:avLst/>
          </a:prstGeom>
          <a:solidFill>
            <a:schemeClr val="tx1"/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Современные образовательные технологии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2368913030"/>
              </p:ext>
            </p:extLst>
          </p:nvPr>
        </p:nvGraphicFramePr>
        <p:xfrm>
          <a:off x="2425502" y="1953752"/>
          <a:ext cx="8136904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Стрелка вниз 7"/>
          <p:cNvSpPr/>
          <p:nvPr/>
        </p:nvSpPr>
        <p:spPr>
          <a:xfrm>
            <a:off x="9336360" y="1700808"/>
            <a:ext cx="484632" cy="4608512"/>
          </a:xfrm>
          <a:prstGeom prst="downArrow">
            <a:avLst/>
          </a:prstGeom>
          <a:solidFill>
            <a:schemeClr val="tx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2A67-D7D8-4B01-AC9E-3B838520F0A2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4220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423593" y="260648"/>
            <a:ext cx="7402513" cy="1143000"/>
          </a:xfrm>
        </p:spPr>
        <p:txBody>
          <a:bodyPr>
            <a:normAutofit/>
          </a:bodyPr>
          <a:lstStyle/>
          <a:p>
            <a:pPr algn="ctr">
              <a:lnSpc>
                <a:spcPct val="80000"/>
              </a:lnSpc>
              <a:defRPr/>
            </a:pP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 РАЗВИВАЮЩЕГО ОБУЧЕНИЯ </a:t>
            </a:r>
          </a:p>
        </p:txBody>
      </p:sp>
      <p:sp>
        <p:nvSpPr>
          <p:cNvPr id="79876" name="Rectangle 5"/>
          <p:cNvSpPr>
            <a:spLocks noChangeArrowheads="1"/>
          </p:cNvSpPr>
          <p:nvPr/>
        </p:nvSpPr>
        <p:spPr bwMode="auto">
          <a:xfrm>
            <a:off x="2135560" y="1268761"/>
            <a:ext cx="7920880" cy="9787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>
              <a:lnSpc>
                <a:spcPct val="8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 развивающего обучения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предполагает такое обучение, содержание, методы и формы которого прямо направлены на закономерности развития учащихся.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783632" y="2411761"/>
            <a:ext cx="7200800" cy="729207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rgbClr val="002060"/>
              </a:buClr>
            </a:pPr>
            <a:r>
              <a:rPr lang="ru-RU" sz="2400" b="1" i="1" dirty="0">
                <a:solidFill>
                  <a:schemeClr val="bg1"/>
                </a:solidFill>
              </a:rPr>
              <a:t>Развивающая модель обучения строится на: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47528" y="3356992"/>
            <a:ext cx="2520280" cy="1728192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понимании того, что каждому возрасту соответствуют определенные психические уровни развития;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824192" y="3429000"/>
            <a:ext cx="2520280" cy="1728192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осуществлении</a:t>
            </a:r>
            <a:r>
              <a:rPr lang="ru-RU" sz="1600" dirty="0">
                <a:solidFill>
                  <a:schemeClr val="bg1"/>
                </a:solidFill>
              </a:rPr>
              <a:t> </a:t>
            </a:r>
            <a:r>
              <a:rPr lang="ru-RU" sz="1600" b="1" dirty="0">
                <a:solidFill>
                  <a:schemeClr val="bg1"/>
                </a:solidFill>
              </a:rPr>
              <a:t>развивающего обучения </a:t>
            </a:r>
            <a:r>
              <a:rPr lang="ru-RU" sz="1600" dirty="0">
                <a:solidFill>
                  <a:schemeClr val="bg1"/>
                </a:solidFill>
              </a:rPr>
              <a:t>учителем и учащимися определенными </a:t>
            </a:r>
            <a:r>
              <a:rPr lang="ru-RU" sz="1600" dirty="0" smtClean="0">
                <a:solidFill>
                  <a:schemeClr val="bg1"/>
                </a:solidFill>
              </a:rPr>
              <a:t>средствами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799856" y="3429000"/>
            <a:ext cx="2520280" cy="1656184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продуманной программе его взаимосвязи с другими видами деятельности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287688" y="5373216"/>
            <a:ext cx="1584176" cy="864096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трудовой</a:t>
            </a:r>
            <a:endParaRPr lang="ru-RU" b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087888" y="5373216"/>
            <a:ext cx="2232248" cy="106568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художественно-эстетической</a:t>
            </a:r>
            <a:endParaRPr lang="ru-RU" b="1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464152" y="5373216"/>
            <a:ext cx="2448272" cy="93610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>
                <a:solidFill>
                  <a:srgbClr val="002060"/>
                </a:solidFill>
              </a:rPr>
              <a:t>организаторско</a:t>
            </a:r>
            <a:r>
              <a:rPr lang="ru-RU" b="1" dirty="0">
                <a:solidFill>
                  <a:srgbClr val="002060"/>
                </a:solidFill>
              </a:rPr>
              <a:t>-управленческой  </a:t>
            </a:r>
            <a:endParaRPr lang="ru-RU" b="1" dirty="0"/>
          </a:p>
        </p:txBody>
      </p:sp>
      <p:cxnSp>
        <p:nvCxnSpPr>
          <p:cNvPr id="14" name="Прямая соединительная линия 13"/>
          <p:cNvCxnSpPr>
            <a:stCxn id="5" idx="2"/>
            <a:endCxn id="7" idx="0"/>
          </p:cNvCxnSpPr>
          <p:nvPr/>
        </p:nvCxnSpPr>
        <p:spPr>
          <a:xfrm flipH="1">
            <a:off x="3107668" y="3140968"/>
            <a:ext cx="3276364" cy="216024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stCxn id="5" idx="2"/>
          </p:cNvCxnSpPr>
          <p:nvPr/>
        </p:nvCxnSpPr>
        <p:spPr>
          <a:xfrm>
            <a:off x="6384032" y="3140968"/>
            <a:ext cx="0" cy="288032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5" idx="2"/>
            <a:endCxn id="8" idx="0"/>
          </p:cNvCxnSpPr>
          <p:nvPr/>
        </p:nvCxnSpPr>
        <p:spPr>
          <a:xfrm>
            <a:off x="6384032" y="3140968"/>
            <a:ext cx="2700300" cy="288032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>
            <a:stCxn id="9" idx="2"/>
            <a:endCxn id="10" idx="0"/>
          </p:cNvCxnSpPr>
          <p:nvPr/>
        </p:nvCxnSpPr>
        <p:spPr>
          <a:xfrm flipH="1">
            <a:off x="4079776" y="5085184"/>
            <a:ext cx="1980220" cy="288032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>
            <a:stCxn id="9" idx="2"/>
            <a:endCxn id="11" idx="0"/>
          </p:cNvCxnSpPr>
          <p:nvPr/>
        </p:nvCxnSpPr>
        <p:spPr>
          <a:xfrm flipH="1">
            <a:off x="6023992" y="5085184"/>
            <a:ext cx="36004" cy="288032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>
            <a:stCxn id="9" idx="2"/>
          </p:cNvCxnSpPr>
          <p:nvPr/>
        </p:nvCxnSpPr>
        <p:spPr>
          <a:xfrm>
            <a:off x="6059996" y="5085184"/>
            <a:ext cx="2772308" cy="288032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Номер слайда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2A67-D7D8-4B01-AC9E-3B838520F0A2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090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75520" y="188640"/>
            <a:ext cx="8640960" cy="504056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defRPr/>
            </a:pPr>
            <a:r>
              <a:rPr lang="ru-RU" sz="2800" dirty="0">
                <a:solidFill>
                  <a:srgbClr val="002060"/>
                </a:solidFill>
                <a:latin typeface="+mn-lt"/>
              </a:rPr>
              <a:t>ТЕХНОЛОГИЯ РАЗВИВАЮЩЕГО ОБУЧЕНИЯ </a:t>
            </a:r>
          </a:p>
        </p:txBody>
      </p:sp>
      <p:sp>
        <p:nvSpPr>
          <p:cNvPr id="80900" name="Rectangle 4"/>
          <p:cNvSpPr>
            <a:spLocks noChangeArrowheads="1"/>
          </p:cNvSpPr>
          <p:nvPr/>
        </p:nvSpPr>
        <p:spPr bwMode="auto">
          <a:xfrm>
            <a:off x="2063552" y="671869"/>
            <a:ext cx="6537523" cy="1200329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 algn="ctr">
            <a:solidFill>
              <a:srgbClr val="7030A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Леонид Владимирович 3анков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(1901-1977) сформулировал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развивающего обучения:</a:t>
            </a:r>
          </a:p>
        </p:txBody>
      </p:sp>
      <p:pic>
        <p:nvPicPr>
          <p:cNvPr id="80901" name="Picture 6" descr="Картинка 92 из 218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852675" y="787782"/>
            <a:ext cx="1843899" cy="2088768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</p:spPr>
      </p:pic>
      <p:sp>
        <p:nvSpPr>
          <p:cNvPr id="80902" name="Rectangle 7"/>
          <p:cNvSpPr>
            <a:spLocks noChangeArrowheads="1"/>
          </p:cNvSpPr>
          <p:nvPr/>
        </p:nvSpPr>
        <p:spPr bwMode="auto">
          <a:xfrm>
            <a:off x="723901" y="2603697"/>
            <a:ext cx="4895849" cy="363791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 algn="ctr">
            <a:solidFill>
              <a:srgbClr val="7030A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457200" algn="just">
              <a:lnSpc>
                <a:spcPct val="80000"/>
              </a:lnSpc>
              <a:buClr>
                <a:srgbClr val="002060"/>
              </a:buClr>
              <a:buFont typeface="Wingdings" pitchFamily="2" charset="2"/>
              <a:buChar char="Ø"/>
            </a:pP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ведущая роль теоретических знаний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формирование навыков происходит на основе общего развития;</a:t>
            </a:r>
          </a:p>
          <a:p>
            <a:pPr indent="457200" algn="just">
              <a:lnSpc>
                <a:spcPct val="80000"/>
              </a:lnSpc>
              <a:buClr>
                <a:srgbClr val="002060"/>
              </a:buClr>
              <a:buFont typeface="Wingdings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на высоком уровне трудности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происходит преодоление препятствий, степень трудности регулируется соблюдением меры трудности (материал должен быть понят учащимся);</a:t>
            </a:r>
          </a:p>
          <a:p>
            <a:pPr indent="457200" algn="just">
              <a:lnSpc>
                <a:spcPct val="80000"/>
              </a:lnSpc>
              <a:buClr>
                <a:srgbClr val="002060"/>
              </a:buClr>
              <a:buFont typeface="Wingdings" pitchFamily="2" charset="2"/>
              <a:buChar char="Ø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материала быстрыми темпами: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нельзя замедлять темп из-за многократного повторения пройденного материала;</a:t>
            </a:r>
          </a:p>
          <a:p>
            <a:pPr indent="457200" algn="just">
              <a:lnSpc>
                <a:spcPct val="80000"/>
              </a:lnSpc>
              <a:buClr>
                <a:srgbClr val="002060"/>
              </a:buClr>
              <a:buFont typeface="Wingdings" pitchFamily="2" charset="2"/>
              <a:buChar char="Ø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осознание школьниками процесса обучения: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необходимость работы над развитием всех, даже слабых учащихся;</a:t>
            </a:r>
          </a:p>
          <a:p>
            <a:pPr indent="457200" algn="just">
              <a:lnSpc>
                <a:spcPct val="80000"/>
              </a:lnSpc>
              <a:buClr>
                <a:srgbClr val="002060"/>
              </a:buClr>
              <a:buFont typeface="Wingdings" pitchFamily="2" charset="2"/>
              <a:buChar char="Ø"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систематическая работа.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657975" y="2990850"/>
            <a:ext cx="4838700" cy="292387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Л.В.Занкову, обучающиеся успешно усваивают изучаемый материал, если:</a:t>
            </a:r>
          </a:p>
          <a:p>
            <a:pPr indent="457200" algn="just">
              <a:buClr>
                <a:srgbClr val="002060"/>
              </a:buClr>
              <a:buFont typeface="Wingdings" pitchFamily="2" charset="2"/>
              <a:buChar char="v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знания предшествуют общим фактам;</a:t>
            </a:r>
          </a:p>
          <a:p>
            <a:pPr indent="457200" algn="just">
              <a:buClr>
                <a:srgbClr val="002060"/>
              </a:buClr>
              <a:buFont typeface="Wingdings" pitchFamily="2" charset="2"/>
              <a:buChar char="v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понятия усваиваются путем их выведения и построения, а не даются в готовом виде;</a:t>
            </a:r>
          </a:p>
          <a:p>
            <a:pPr indent="457200" algn="just">
              <a:buClr>
                <a:srgbClr val="002060"/>
              </a:buClr>
              <a:buFont typeface="Wingdings" pitchFamily="2" charset="2"/>
              <a:buChar char="v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теоретическая информация представлена в особом виде: моделях, которые  воспроизводят генетическую взаимосвязь анализируемых явлений.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2A67-D7D8-4B01-AC9E-3B838520F0A2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3558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063552" y="188640"/>
            <a:ext cx="576064" cy="192360"/>
          </a:xfrm>
        </p:spPr>
        <p:txBody>
          <a:bodyPr>
            <a:normAutofit fontScale="90000"/>
          </a:bodyPr>
          <a:lstStyle/>
          <a:p>
            <a:pPr>
              <a:defRPr/>
            </a:pPr>
            <a:endParaRPr lang="ru-RU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935760" y="381000"/>
            <a:ext cx="4752528" cy="1535832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 развивающего обучения предполагает: 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639616" y="2204864"/>
            <a:ext cx="1944216" cy="792088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Проблемное обучение 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231904" y="2204864"/>
            <a:ext cx="1944216" cy="792088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Проектное обучение 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752184" y="2204864"/>
            <a:ext cx="2191916" cy="720080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Эвристическое обучение 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991543" y="3429000"/>
            <a:ext cx="2932881" cy="329565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rgbClr val="002060"/>
                </a:solidFill>
              </a:rPr>
              <a:t>заключается в организации познавательной деятельности учащихся по усвоению проблемного материала, в процессе чего происходит овладение новыми знаниями и способами деятельности</a:t>
            </a:r>
            <a:endParaRPr lang="ru-RU" sz="1600" b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768606" y="3501008"/>
            <a:ext cx="2575866" cy="3024336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rgbClr val="002060"/>
                </a:solidFill>
              </a:rPr>
              <a:t>заключается в том, что учащемуся предоставляются возможности создавать собственную образовательную продукцию по основным разделам учебных курсов и дисциплин</a:t>
            </a:r>
            <a:endParaRPr lang="ru-RU" sz="1600" b="1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015880" y="3501008"/>
            <a:ext cx="2661270" cy="295232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rgbClr val="002060"/>
                </a:solidFill>
              </a:rPr>
              <a:t>заключающаяся в том, что учащиеся сами намечают для себя те или иные задания (проекты) и в процессе их реализации усваивает знания и способы действий</a:t>
            </a:r>
            <a:endParaRPr lang="ru-RU" sz="1600" b="1" dirty="0"/>
          </a:p>
        </p:txBody>
      </p:sp>
      <p:cxnSp>
        <p:nvCxnSpPr>
          <p:cNvPr id="14" name="Прямая соединительная линия 13"/>
          <p:cNvCxnSpPr>
            <a:stCxn id="4" idx="2"/>
            <a:endCxn id="5" idx="0"/>
          </p:cNvCxnSpPr>
          <p:nvPr/>
        </p:nvCxnSpPr>
        <p:spPr>
          <a:xfrm flipH="1">
            <a:off x="3611724" y="1988840"/>
            <a:ext cx="2700300" cy="216024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stCxn id="4" idx="2"/>
          </p:cNvCxnSpPr>
          <p:nvPr/>
        </p:nvCxnSpPr>
        <p:spPr>
          <a:xfrm>
            <a:off x="6312024" y="1988840"/>
            <a:ext cx="0" cy="216024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4" idx="2"/>
            <a:endCxn id="8" idx="0"/>
          </p:cNvCxnSpPr>
          <p:nvPr/>
        </p:nvCxnSpPr>
        <p:spPr>
          <a:xfrm>
            <a:off x="6312024" y="1988840"/>
            <a:ext cx="2412268" cy="216024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Стрелка вниз 19"/>
          <p:cNvSpPr/>
          <p:nvPr/>
        </p:nvSpPr>
        <p:spPr>
          <a:xfrm>
            <a:off x="2999656" y="3212976"/>
            <a:ext cx="988688" cy="216024"/>
          </a:xfrm>
          <a:prstGeom prst="down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1" name="Стрелка вниз 20"/>
          <p:cNvSpPr/>
          <p:nvPr/>
        </p:nvSpPr>
        <p:spPr>
          <a:xfrm>
            <a:off x="5807968" y="3212976"/>
            <a:ext cx="988688" cy="216024"/>
          </a:xfrm>
          <a:prstGeom prst="down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Стрелка вниз 22"/>
          <p:cNvSpPr/>
          <p:nvPr/>
        </p:nvSpPr>
        <p:spPr>
          <a:xfrm>
            <a:off x="8472264" y="3140968"/>
            <a:ext cx="988688" cy="216024"/>
          </a:xfrm>
          <a:prstGeom prst="down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Номер слайда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2A67-D7D8-4B01-AC9E-3B838520F0A2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8650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03513" y="260649"/>
            <a:ext cx="712879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592924" y="1676400"/>
            <a:ext cx="8911687" cy="3609974"/>
          </a:xfrm>
        </p:spPr>
        <p:txBody>
          <a:bodyPr>
            <a:normAutofit/>
          </a:bodyPr>
          <a:lstStyle/>
          <a:p>
            <a:pPr algn="ctr"/>
            <a:r>
              <a:rPr lang="ru-RU" sz="7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ru-RU" sz="7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мнемотехники </a:t>
            </a:r>
            <a:r>
              <a:rPr lang="ru-RU" sz="7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7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7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7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картинок)</a:t>
            </a:r>
            <a:endParaRPr lang="ru-RU" sz="7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2A67-D7D8-4B01-AC9E-3B838520F0A2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6848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03513" y="260649"/>
            <a:ext cx="712879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592924" y="1676400"/>
            <a:ext cx="8911687" cy="3609974"/>
          </a:xfrm>
        </p:spPr>
        <p:txBody>
          <a:bodyPr>
            <a:normAutofit/>
          </a:bodyPr>
          <a:lstStyle/>
          <a:p>
            <a:pPr algn="ctr"/>
            <a:r>
              <a:rPr lang="ru-RU" sz="4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4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лгоритм </a:t>
            </a:r>
            <a:br>
              <a:rPr lang="ru-RU" sz="4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sz="4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запомнить даты по истории России и мира</a:t>
            </a:r>
            <a:endParaRPr lang="ru-RU" sz="9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2A67-D7D8-4B01-AC9E-3B838520F0A2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3893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121</TotalTime>
  <Words>663</Words>
  <Application>Microsoft Office PowerPoint</Application>
  <PresentationFormat>Широкоэкранный</PresentationFormat>
  <Paragraphs>65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Century Gothic</vt:lpstr>
      <vt:lpstr>Times New Roman</vt:lpstr>
      <vt:lpstr>Wingdings</vt:lpstr>
      <vt:lpstr>Wingdings 3</vt:lpstr>
      <vt:lpstr>Легкий дым</vt:lpstr>
      <vt:lpstr>Современные технологии обучения истории. Технология развивающего обучения (исследовательский подход в обучении) </vt:lpstr>
      <vt:lpstr>Презентация PowerPoint</vt:lpstr>
      <vt:lpstr>Презентация PowerPoint</vt:lpstr>
      <vt:lpstr>Презентация PowerPoint</vt:lpstr>
      <vt:lpstr>ТЕХНОЛОГИЯ РАЗВИВАЮЩЕГО ОБУЧЕНИЯ </vt:lpstr>
      <vt:lpstr>ТЕХНОЛОГИЯ РАЗВИВАЮЩЕГО ОБУЧЕНИЯ </vt:lpstr>
      <vt:lpstr>Презентация PowerPoint</vt:lpstr>
      <vt:lpstr>метод мнемотехники  (метод картинок)</vt:lpstr>
      <vt:lpstr>Алгоритм  как запомнить даты по истории России и мира</vt:lpstr>
      <vt:lpstr>1. Берем только ту картинку, которая вам нравится. Можно далеко не ходить и «упаковывать» даты в иллюстрации к учебнику истории. Или скачать в Интернете картинку по нужной исторической теме</vt:lpstr>
      <vt:lpstr>Кинопедагогика</vt:lpstr>
      <vt:lpstr>Фильм можно нарисовать, либо создать его из «готовых» рисунков, предварительно подобранных и распечатанных. В группе обсуждается сюжет, последовательность «кадров». Ученики работают индивидуально или в парах, создавая несколько «кадров». Листы «кадров» соединяют вместе скотчем, придумывают заголовок и иллюстрацию для титульного листа. Презентация групповых проектов - «премьера» фильма. </vt:lpstr>
      <vt:lpstr>Применение инновационных технологий и методов развивающего обучения, в том числе рассмотренных нами сегодня, ориентируют учителя на эффективное решение образовательно-воспитательных задач в условиях скромного количества предметных часов, нацеливают на усиление самостоятельной творческо-поисковой деятельности школьников и дают наглядное представление об эффективности педагогических усилий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Современные технологии обучения истории. Технология развивающего обучения (исследовательский подход в обучении)</dc:title>
  <dc:creator>elvina.kadyrova99@yandex.ru</dc:creator>
  <cp:lastModifiedBy>ПК-2</cp:lastModifiedBy>
  <cp:revision>12</cp:revision>
  <dcterms:created xsi:type="dcterms:W3CDTF">2023-01-26T15:10:37Z</dcterms:created>
  <dcterms:modified xsi:type="dcterms:W3CDTF">2023-01-30T12:15:28Z</dcterms:modified>
</cp:coreProperties>
</file>