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62" r:id="rId7"/>
    <p:sldId id="259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BC5C-1EFF-48FC-BBBA-F527FBB531B5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3552-9770-4434-99A8-134B54C1E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915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BC5C-1EFF-48FC-BBBA-F527FBB531B5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3552-9770-4434-99A8-134B54C1E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592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BC5C-1EFF-48FC-BBBA-F527FBB531B5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3552-9770-4434-99A8-134B54C1E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085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BC5C-1EFF-48FC-BBBA-F527FBB531B5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3552-9770-4434-99A8-134B54C1E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55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BC5C-1EFF-48FC-BBBA-F527FBB531B5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3552-9770-4434-99A8-134B54C1E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03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BC5C-1EFF-48FC-BBBA-F527FBB531B5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3552-9770-4434-99A8-134B54C1E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36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BC5C-1EFF-48FC-BBBA-F527FBB531B5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3552-9770-4434-99A8-134B54C1E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695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BC5C-1EFF-48FC-BBBA-F527FBB531B5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3552-9770-4434-99A8-134B54C1E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20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BC5C-1EFF-48FC-BBBA-F527FBB531B5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3552-9770-4434-99A8-134B54C1E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662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BC5C-1EFF-48FC-BBBA-F527FBB531B5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3552-9770-4434-99A8-134B54C1E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123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BC5C-1EFF-48FC-BBBA-F527FBB531B5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3552-9770-4434-99A8-134B54C1E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5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CBC5C-1EFF-48FC-BBBA-F527FBB531B5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23552-9770-4434-99A8-134B54C1E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04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263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479675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 по подготовке учащихся к ОГЭ по русскому языку. Задания 6,7.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Орфографический 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Мажейкина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О.А.,</a:t>
            </a: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русского языка и литературы</a:t>
            </a: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МБОУ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Залесская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32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3706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99698"/>
            <a:ext cx="10515600" cy="423501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РАССТАВЛЯТЬ  — на конце приставки перед буквой, обозначающей глухой согласный звук, пишется буква С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Фока, хочешь поесть щец?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Ой, мы же не забывали о друге.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814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98172"/>
            <a:ext cx="10515600" cy="50228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(отрезать) ПОЛ-ЛИМОНА  — слова, начинающиеся с Л, пишутся с ПОЛ- через дефис.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 -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946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26307"/>
            <a:ext cx="10515600" cy="533229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НЕДОСМОТРЕЛ (за ребенком)  — НЕ с глаголом пишется слитно, потому что слово без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употребляется.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недостаточно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не до – до конца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411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18675"/>
            <a:ext cx="10515600" cy="1325563"/>
          </a:xfrm>
        </p:spPr>
        <p:txBody>
          <a:bodyPr/>
          <a:lstStyle/>
          <a:p>
            <a:r>
              <a:rPr lang="ru-RU" b="1" dirty="0" smtClean="0"/>
              <a:t>134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43922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871562"/>
            <a:ext cx="10515600" cy="5458900"/>
          </a:xfrm>
        </p:spPr>
        <p:txBody>
          <a:bodyPr/>
          <a:lstStyle/>
          <a:p>
            <a:r>
              <a:rPr lang="ru-RU" dirty="0" smtClean="0"/>
              <a:t>•	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задания 7 нужно вспомнить орфографические правила, набор которых в разных вариантах может быть неодинаков.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В предлагаемой формулировке набор орфограмм, в которых может быть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пропущена буква, довольно ограничен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073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676" y="0"/>
            <a:ext cx="11929404" cy="67419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578" y="688682"/>
            <a:ext cx="10515600" cy="493839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частотные буквы, пропускаемые в задании 7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 Е, А, О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 также пропуски букв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1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73" y="0"/>
            <a:ext cx="1194347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726" y="819476"/>
            <a:ext cx="6171429" cy="52190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408" y="787155"/>
            <a:ext cx="10515600" cy="559957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73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8414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884" y="857494"/>
            <a:ext cx="7047914" cy="51523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274" y="857494"/>
            <a:ext cx="10515600" cy="548703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14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84148" cy="69107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274" y="871562"/>
            <a:ext cx="10515600" cy="5585509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текст. Вставьте пропущенные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буквы. Укажите все цифры, на месте которых пишется буква А.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некоторое время в комн..(1)ту з..(2)бегает красив..(3)я б..(4)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рзая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с..(5)бака, не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слыш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..(6)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щая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приказания х..(7)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зяина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ненавидящая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непрош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..(8)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ных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г..(9)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99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42" y="72903"/>
            <a:ext cx="12079458" cy="67850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471" y="1363931"/>
            <a:ext cx="10515600" cy="1325563"/>
          </a:xfrm>
        </p:spPr>
        <p:txBody>
          <a:bodyPr/>
          <a:lstStyle/>
          <a:p>
            <a:r>
              <a:rPr lang="ru-RU" b="1" dirty="0" smtClean="0"/>
              <a:t>1236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865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041945" cy="68052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325564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5342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Система работы по подготовке к ОГЭ включает следующие компоненты: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1.Изменение тематического планирования.</a:t>
            </a:r>
          </a:p>
          <a:p>
            <a:pPr marL="0" indent="0">
              <a:buNone/>
            </a:pPr>
            <a:r>
              <a:rPr lang="ru-RU" dirty="0"/>
              <a:t>2.Включение в изучение текущего </a:t>
            </a:r>
            <a:r>
              <a:rPr lang="ru-RU" dirty="0" smtClean="0"/>
              <a:t>учебного материала </a:t>
            </a:r>
            <a:r>
              <a:rPr lang="ru-RU" dirty="0"/>
              <a:t>заданий, </a:t>
            </a:r>
            <a:r>
              <a:rPr lang="ru-RU" dirty="0" smtClean="0"/>
              <a:t>соответствующих экзаменационным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3. Изменение модели урока.</a:t>
            </a:r>
          </a:p>
          <a:p>
            <a:pPr marL="0" indent="0">
              <a:buNone/>
            </a:pPr>
            <a:r>
              <a:rPr lang="ru-RU" dirty="0"/>
              <a:t>4. Включение в содержание текущего контроля экзаменационных заданий.</a:t>
            </a:r>
          </a:p>
          <a:p>
            <a:pPr marL="0" indent="0">
              <a:buNone/>
            </a:pPr>
            <a:r>
              <a:rPr lang="ru-RU" dirty="0"/>
              <a:t>5. Построение итогового повторения исключительно на отработке компетенций, требующихся для получения положительной отметки на экзамене.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033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067" y="534572"/>
            <a:ext cx="8571428" cy="69238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981" y="801224"/>
            <a:ext cx="10515600" cy="562771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78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615" y="365125"/>
            <a:ext cx="3955079" cy="625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4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84" y="177519"/>
            <a:ext cx="12102416" cy="66804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992" y="955968"/>
            <a:ext cx="10515600" cy="4671109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Орфографическая пятиминутка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(буквенный, цифровой диктант; осложнённый диктант; работа с сигнальными карточками и др. по материалам работ учащихся)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Словообразовательный марафон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(выдели морфему ...; определи значение морфемы; составь новое слово с таким же значением морфемы; запиши слово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поморфемно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составь слово в соответствии с моделью и др.)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47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286" y="164331"/>
            <a:ext cx="11924714" cy="654720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Орфографический анализ представлен теперь в двух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заданиях – в шестом и в седьмом.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Задание 5 поменяло нумерацию и стало заданием 6. Суть задания осталась неизменной.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Добавлено новое задание на орфографический анализ: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7 представлено в виде предложения(-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с пропусками букв. Экзаменуемый должен указать все цифры, на месте которых пишется определённая буква.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(Спецификация КИМ ОГЭ 2024, ФИПИ)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98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7944"/>
            <a:ext cx="12192000" cy="674766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899697"/>
            <a:ext cx="10515600" cy="5022801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6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 предлагается найти верные варианты в объяснении орфограмм, то есть провести орфографический анализ пяти предъявленных слов. Это задание вызывает у девятиклассников наибольшие затруднения, так как подобный анализ требует знаний не только в области орфографии, но и в области фонетики,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морфемики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словообразования, морфологии.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63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671" y="125974"/>
            <a:ext cx="11723664" cy="65702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703" y="885630"/>
            <a:ext cx="10515600" cy="521974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Начинать выполнение задания 6 следует с определения части речи выделенного в примере слова – это сразу позволить сузить круг правил, которые надо вспомнить, чтобы точно оценить верность утверждения, объясняющего правописание приведённого в примере слова.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необходимо сделать морфемный анализ – опознать часть слова, в которой находится орфограмма.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0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580" y="86958"/>
            <a:ext cx="12223164" cy="67710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18" y="843426"/>
            <a:ext cx="10515600" cy="4868057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варианты ответов, в которых дано верное объяснение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написания выделенного слова. Запишите номера этих ответов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(сыплется из) ТУЧ — в форме множественного числа имени существительного 1-го склонения после шипящего буква Ь не пишется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ЗАВИСЯЩИЙ (от погоды) — в причастиях, образованных от глаголов I спряжения, пишется суффикс -ЯЩ-.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РАССТАВЛЯТЬ  — на конце приставки перед буквой, обозначающей глухой согласный звук, пишется буква С.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(отрезать) ПОЛ-ЛИМОНА  — слова, начинающиеся с Л, пишутся с ПОЛ- через дефис.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НЕДОСМОТРЕЛ (вовремя задание)  — НЕ с глаголом пишется слитно, потому что слово без НЕ </a:t>
            </a: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употребляется.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38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857494"/>
            <a:ext cx="10515600" cy="47273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(сыплется из) ТУЧ — в форме множественного числа имени существительного 1-го склонения после шипящего буква Ь не пишется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мн.ч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ь не пишется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ед.ч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ж.р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ь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без 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904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341" y="57944"/>
            <a:ext cx="12083659" cy="66664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370" y="1048561"/>
            <a:ext cx="10515600" cy="468517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ЗАВИСЯЩИЙ (от погоды) — в причастиях, образованных от глаголов I спряжения, пишется суффикс -ЯЩ-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Целую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милая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0604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213</Words>
  <Application>Microsoft Office PowerPoint</Application>
  <PresentationFormat>Широкоэкранный</PresentationFormat>
  <Paragraphs>25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Из опыта работы по подготовке учащихся к ОГЭ по русскому языку. Задания 6,7. Орфографический  анализ</vt:lpstr>
      <vt:lpstr>Презентация PowerPoint</vt:lpstr>
      <vt:lpstr> Орфографическая пятиминутка (буквенный, цифровой диктант; осложнённый диктант; работа с сигнальными карточками и др. по материалам работ учащихся) Словообразовательный марафон (выдели морфему ...; определи значение морфемы; составь новое слово с таким же значением морфемы; запиши слово поморфемно; составь слово в соответствии с моделью и др.) </vt:lpstr>
      <vt:lpstr>             Орфографический анализ представлен теперь в двух заданиях – в шестом и в седьмом. • Задание 5 поменяло нумерацию и стало заданием 6. Суть задания осталась неизменной. • Добавлено новое задание на орфографический анализ: Задание 7 представлено в виде предложения(-ий) с пропусками букв. Экзаменуемый должен указать все цифры, на месте которых пишется определённая буква.                                                                 (Спецификация КИМ ОГЭ 2024, ФИПИ) </vt:lpstr>
      <vt:lpstr>Задание 6 Обучающимся предлагается найти верные варианты в объяснении орфограмм, то есть провести орфографический анализ пяти предъявленных слов. Это задание вызывает у девятиклассников наибольшие затруднения, так как подобный анализ требует знаний не только в области орфографии, но и в области фонетики, морфемики, словообразования, морфологии.</vt:lpstr>
      <vt:lpstr>Начинать выполнение задания 6 следует с определения части речи выделенного в примере слова – это сразу позволить сузить круг правил, которые надо вспомнить, чтобы точно оценить верность утверждения, объясняющего правописание приведённого в примере слова.  Затем необходимо сделать морфемный анализ – опознать часть слова, в которой находится орфограмма. </vt:lpstr>
      <vt:lpstr>Укажите варианты ответов, в которых дано верное объяснение написания выделенного слова. Запишите номера этих ответов.  1) (сыплется из) ТУЧ — в форме множественного числа имени существительного 1-го склонения после шипящего буква Ь не пишется 2) ЗАВИСЯЩИЙ (от погоды) — в причастиях, образованных от глаголов I спряжения, пишется суффикс -ЯЩ-. 3) РАССТАВЛЯТЬ  — на конце приставки перед буквой, обозначающей глухой согласный звук, пишется буква С. 4) (отрезать) ПОЛ-ЛИМОНА  — слова, начинающиеся с Л, пишутся с ПОЛ- через дефис. 5) НЕДОСМОТРЕЛ (вовремя задание)  — НЕ с глаголом пишется слитно, потому что слово без НЕ не употребляется. </vt:lpstr>
      <vt:lpstr>(сыплется из) ТУЧ — в форме множественного числа имени существительного 1-го склонения после шипящего буква Ь не пишется  мн.ч – ь не пишется  ед.ч – ж.р – ь            м.р. – без ь</vt:lpstr>
      <vt:lpstr>2) ЗАВИСЯЩИЙ (от погоды) — в причастиях, образованных от глаголов I спряжения, пишется суффикс -ЯЩ-                                     Целую, милая  </vt:lpstr>
      <vt:lpstr>3) РАССТАВЛЯТЬ  — на конце приставки перед буквой, обозначающей глухой согласный звук, пишется буква С   Фока, хочешь поесть щец?  Ой, мы же не забывали о друге. </vt:lpstr>
      <vt:lpstr>4) (отрезать) ПОЛ-ЛИМОНА  — слова, начинающиеся с Л, пишутся с ПОЛ- через дефис.  Пол - Оли </vt:lpstr>
      <vt:lpstr>5) НЕДОСМОТРЕЛ (за ребенком)  — НЕ с глаголом пишется слитно, потому что слово без НЕ не употребляется.            Недо – недостаточно            не до – до конца </vt:lpstr>
      <vt:lpstr>134</vt:lpstr>
      <vt:lpstr>• При выполнении задания 7 нужно вспомнить орфографические правила, набор которых в разных вариантах может быть неодинаков. • В предлагаемой формулировке набор орфограмм, в которых может быть пропущена буква, довольно ограничен </vt:lpstr>
      <vt:lpstr>Наиболее частотные буквы, пропускаемые в задании 7 И, Е, А, О Возможны также пропуски букв Я и Ы </vt:lpstr>
      <vt:lpstr>Презентация PowerPoint</vt:lpstr>
      <vt:lpstr>Презентация PowerPoint</vt:lpstr>
      <vt:lpstr>Прочитайте текст. Вставьте пропущенные буквы. Укажите все цифры, на месте которых пишется буква А.  Через некоторое время в комн..(1)ту з..(2)бегает красив..(3)я б..(4)рзая с..(5)бака, не слыш..(6)щая приказания х..(7)зяина и ненавидящая непрош..(8)ных г..(9)стей.  </vt:lpstr>
      <vt:lpstr>1236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опыта работы по подготовке учащихся к ОГЭ по русскому языку. Задания 6,7. Орфографический  анализ</dc:title>
  <dc:creator>user</dc:creator>
  <cp:lastModifiedBy>user</cp:lastModifiedBy>
  <cp:revision>17</cp:revision>
  <dcterms:created xsi:type="dcterms:W3CDTF">2024-03-19T18:54:45Z</dcterms:created>
  <dcterms:modified xsi:type="dcterms:W3CDTF">2024-03-19T20:31:10Z</dcterms:modified>
</cp:coreProperties>
</file>