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89" r:id="rId4"/>
    <p:sldId id="259" r:id="rId5"/>
    <p:sldId id="261" r:id="rId6"/>
    <p:sldId id="293" r:id="rId7"/>
    <p:sldId id="262" r:id="rId8"/>
    <p:sldId id="263" r:id="rId9"/>
    <p:sldId id="264" r:id="rId10"/>
    <p:sldId id="265" r:id="rId11"/>
    <p:sldId id="266" r:id="rId12"/>
    <p:sldId id="267" r:id="rId13"/>
    <p:sldId id="292" r:id="rId14"/>
    <p:sldId id="268" r:id="rId15"/>
    <p:sldId id="270" r:id="rId16"/>
    <p:sldId id="271" r:id="rId17"/>
    <p:sldId id="272" r:id="rId18"/>
    <p:sldId id="273" r:id="rId19"/>
    <p:sldId id="274" r:id="rId20"/>
    <p:sldId id="283" r:id="rId21"/>
    <p:sldId id="276" r:id="rId22"/>
    <p:sldId id="277" r:id="rId23"/>
    <p:sldId id="294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0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77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69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509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01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094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44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15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789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9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1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94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4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60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90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34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63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2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26F1F8-01E6-4804-850A-F132B812A6B2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805943-6F3F-4502-B4CC-656E86DB2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1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7566" y="636832"/>
            <a:ext cx="5894793" cy="15155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Мастер-класс по изготовлению цветов из кожи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4" y="5589240"/>
            <a:ext cx="3203848" cy="1377651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«Партизанская школа им.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А.П.Богданова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труда (технологии) 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Картышева Наталия Васильевна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491F6-5CEB-4254-A2E9-E9901BB18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00"/>
          <a:stretch/>
        </p:blipFill>
        <p:spPr>
          <a:xfrm>
            <a:off x="2976758" y="2276872"/>
            <a:ext cx="3467450" cy="29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8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8" y="620688"/>
            <a:ext cx="8229600" cy="5793507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4. Вырезаем по центру кругов маленькие отверстия. Для этого складываем круги в четыре слоя.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 descr="C:\Users\Admin\AppData\Local\Temp\7zO4694F5CD\IMG_20220416_121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/>
          <a:stretch/>
        </p:blipFill>
        <p:spPr bwMode="auto">
          <a:xfrm rot="16200000">
            <a:off x="2690981" y="1349578"/>
            <a:ext cx="37620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039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5.Разрезаем круги на 6 сегментов.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 descr="C:\Users\Admin\AppData\Local\Temp\7zOC9B56FFF\IMG_20220416_121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0101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AppData\Local\Temp\7zOC9BD7730\IMG_20220416_121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50101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9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8229600" cy="5865515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6.Края сегментов округляем, получая лепестки.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 descr="C:\Users\Admin\AppData\Local\Temp\7zOC9B53820\IMG_20220416_122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39164"/>
            <a:ext cx="6272690" cy="46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79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AppData\Local\Temp\7zO42DE9583\IMG_20220416_1236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146440" cy="52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61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595" y="496242"/>
            <a:ext cx="7902853" cy="5865515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7. Готовые детали смачиваем клеем ПВА с водой в пропорции 1:2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lvl="0" indent="0">
              <a:buNone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8.Даем немного 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просохнуть (4-5 мин)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9218" name="Picture 2" descr="C:\Users\Admin\AppData\Local\Temp\7zOC9B010E5\IMG_20220416_1244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5" r="11640"/>
          <a:stretch/>
        </p:blipFill>
        <p:spPr bwMode="auto">
          <a:xfrm rot="16200000">
            <a:off x="4298403" y="2116402"/>
            <a:ext cx="4919636" cy="336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AppData\Local\Temp\7zO42D789D4\IMG_20220416_1239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9" y="3027040"/>
            <a:ext cx="4360897" cy="32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2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634"/>
            <a:ext cx="8229600" cy="600953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9. Каждый лепесток складываем гармошкой и скручиваем  в спираль.</a:t>
            </a:r>
            <a:endParaRPr lang="ru-RU" dirty="0"/>
          </a:p>
        </p:txBody>
      </p:sp>
      <p:pic>
        <p:nvPicPr>
          <p:cNvPr id="10242" name="Picture 2" descr="C:\Users\Admin\AppData\Local\Temp\7zOC9B70976\IMG_20220416_124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6015"/>
            <a:ext cx="3714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AppData\Local\Temp\7zOC9BD58E6\IMG_20220416_125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714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97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10. Даем 4-5 минут просохнуть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11266" name="Picture 2" descr="C:\Users\Admin\AppData\Local\Temp\7zOC9B7B297\IMG_20220416_125045_BURST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7050"/>
            <a:ext cx="3714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AppData\Local\Temp\7zOC9B29ED7\IMG_20220416_1254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02049"/>
            <a:ext cx="3714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07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96242"/>
            <a:ext cx="8229600" cy="5865515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11. Разворачиваем лепестки аккуратно, не нарушая изгибы краев лепестка.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2290" name="Picture 2" descr="C:\Users\Admin\AppData\Local\Temp\7zOC9BB8D08\IMG_20220416_1254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36893" r="-704" b="-3050"/>
          <a:stretch/>
        </p:blipFill>
        <p:spPr bwMode="auto">
          <a:xfrm rot="16200000">
            <a:off x="250828" y="1706170"/>
            <a:ext cx="501015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AppData\Local\Temp\7zOC9B59FD8\IMG_20220416_1254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48" y="1436296"/>
            <a:ext cx="3714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948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9218" y="63442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12. Растягиваем середину каждого лепестка</a:t>
            </a:r>
            <a:endParaRPr lang="ru-RU" dirty="0"/>
          </a:p>
        </p:txBody>
      </p:sp>
      <p:pic>
        <p:nvPicPr>
          <p:cNvPr id="13314" name="Picture 2" descr="C:\Users\Admin\AppData\Local\Temp\7zOC9B00AB8\IMG_20220416_1254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0"/>
          <a:stretch/>
        </p:blipFill>
        <p:spPr bwMode="auto">
          <a:xfrm>
            <a:off x="683568" y="1097801"/>
            <a:ext cx="282096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dmin\AppData\Local\Temp\7zOC9B03949\IMG_20220416_1255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/>
          <a:stretch/>
        </p:blipFill>
        <p:spPr bwMode="auto">
          <a:xfrm>
            <a:off x="3291866" y="1097801"/>
            <a:ext cx="230452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B5FAC0-30B8-43E4-81FE-002E4D00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852" y="3439761"/>
            <a:ext cx="3690930" cy="27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82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1101"/>
            <a:ext cx="8229600" cy="5615062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13. Накладываем друг на друга, склеивая клеем Момент кристалл  или клеевым пистолетом.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5362" name="Picture 2" descr="C:\Users\Admin\AppData\Local\Temp\7zOC9B9055A\IMG_20220416_1401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4"/>
          <a:stretch/>
        </p:blipFill>
        <p:spPr bwMode="auto">
          <a:xfrm>
            <a:off x="567865" y="2132856"/>
            <a:ext cx="3716103" cy="353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AppData\Local\Temp\7zOC9B3478A\IMG_20220416_1409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/>
          <a:stretch/>
        </p:blipFill>
        <p:spPr bwMode="auto">
          <a:xfrm>
            <a:off x="4427984" y="2132856"/>
            <a:ext cx="417291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607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Кожа – прекрасный многофункциональный материал, который выигрышно смотрится на любом изделии. Сейчас, принято считать, что по качественному фактору, именно кожа, является фаворитом во многих вещах и поделках. Мало того, возможно изготовление любого изделия из неё без особых затрат и усилий.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5C6297-C4E8-4994-A696-3B9DE0858A71}"/>
              </a:ext>
            </a:extLst>
          </p:cNvPr>
          <p:cNvSpPr/>
          <p:nvPr/>
        </p:nvSpPr>
        <p:spPr>
          <a:xfrm>
            <a:off x="1140044" y="476672"/>
            <a:ext cx="7176371" cy="177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/>
                <a:cs typeface="Calibri"/>
              </a:rPr>
              <a:t>Поделки из кожи, подойдут для многих помещений и вещей в качестве аксессуара, дополнят любой образ и привнесут шарм и изюминку. Данный  мастер-класс научит вас этому делу.</a:t>
            </a: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4967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AppData\Local\Temp\7zOC9B5049B\IMG_20220416_1409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2" y="464927"/>
            <a:ext cx="7995396" cy="59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2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147248" cy="557748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/>
              <a:t>15. </a:t>
            </a: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Оформляем изнаночную сторону цветка. Вырезаем кружочек из кожи и приклеиваем  по центру цветка  и закрываем проволоку.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7410" name="Picture 2" descr="C:\Users\Admin\AppData\Local\Temp\7zOC9B6E77D\IMG_20220416_141159_BURST001_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08820"/>
            <a:ext cx="437033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AppData\Local\Temp\7zOC9B92BAE\IMG_20220416_141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176464" cy="309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68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2292" y="573128"/>
            <a:ext cx="8229600" cy="557748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16. Цветок готов, можно сделать брошь или панно.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EEC0BA-CC60-4EEF-95E6-92335189C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5"/>
          <a:stretch/>
        </p:blipFill>
        <p:spPr>
          <a:xfrm>
            <a:off x="971599" y="1042816"/>
            <a:ext cx="6876697" cy="50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D9CF7-0277-40FD-99F9-0CD74CBFE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0" b="3800"/>
          <a:stretch/>
        </p:blipFill>
        <p:spPr>
          <a:xfrm>
            <a:off x="519848" y="392547"/>
            <a:ext cx="3312368" cy="4024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9328E0-8CC3-41D5-BC76-FBA3A2E1B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4" t="2750" r="3874" b="3801"/>
          <a:stretch/>
        </p:blipFill>
        <p:spPr>
          <a:xfrm>
            <a:off x="3851920" y="2422174"/>
            <a:ext cx="4891690" cy="388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64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84C5CF-F6FF-42BB-B1D4-AB99085F1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4"/>
          <a:stretch/>
        </p:blipFill>
        <p:spPr>
          <a:xfrm>
            <a:off x="1180182" y="600490"/>
            <a:ext cx="6783635" cy="56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1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Различные изделия из кожи</a:t>
            </a:r>
          </a:p>
        </p:txBody>
      </p:sp>
      <p:pic>
        <p:nvPicPr>
          <p:cNvPr id="69634" name="Picture 2" descr="C:\Users\Admin\Pictures\IMG_20220316_0941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15073"/>
          <a:stretch/>
        </p:blipFill>
        <p:spPr bwMode="auto">
          <a:xfrm>
            <a:off x="-98622" y="2000002"/>
            <a:ext cx="3662510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Pictures\IMG_20190105_164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70" y="2000002"/>
            <a:ext cx="2491656" cy="33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93368"/>
            <a:ext cx="234791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4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6064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Сегодня вы узнаете, как  своими руками сделать  цветы</a:t>
            </a:r>
          </a:p>
          <a:p>
            <a:pPr marL="0" indent="0" algn="just">
              <a:buNone/>
            </a:pPr>
            <a:r>
              <a:rPr lang="ru-RU" dirty="0"/>
              <a:t> из кожи , не только в качестве броши на сумку или платье,</a:t>
            </a:r>
          </a:p>
          <a:p>
            <a:pPr marL="0" indent="0" algn="just">
              <a:buNone/>
            </a:pPr>
            <a:r>
              <a:rPr lang="ru-RU" dirty="0"/>
              <a:t> но и для   украшения интерьера.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8906C1-9DB2-49F6-903D-D489FCEB1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85834"/>
            <a:ext cx="5134804" cy="41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713463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500" b="1" i="1" dirty="0">
                <a:solidFill>
                  <a:prstClr val="black"/>
                </a:solidFill>
              </a:rPr>
              <a:t>Нам потребуется:</a:t>
            </a:r>
            <a:br>
              <a:rPr lang="ru-RU" sz="2500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900" y="2520951"/>
            <a:ext cx="6798736" cy="3444997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 бумага для шаблона</a:t>
            </a:r>
          </a:p>
          <a:p>
            <a:pPr lvl="0"/>
            <a:r>
              <a:rPr lang="ru-RU" dirty="0"/>
              <a:t>карандаш, ручка</a:t>
            </a:r>
          </a:p>
          <a:p>
            <a:pPr lvl="0"/>
            <a:r>
              <a:rPr lang="ru-RU" dirty="0"/>
              <a:t>проволока</a:t>
            </a:r>
          </a:p>
          <a:p>
            <a:pPr lvl="0"/>
            <a:r>
              <a:rPr lang="ru-RU" dirty="0"/>
              <a:t>ножницы </a:t>
            </a:r>
          </a:p>
          <a:p>
            <a:pPr lvl="0"/>
            <a:r>
              <a:rPr lang="ru-RU" dirty="0"/>
              <a:t>пуговицы </a:t>
            </a:r>
          </a:p>
          <a:p>
            <a:pPr lvl="0"/>
            <a:r>
              <a:rPr lang="ru-RU" dirty="0"/>
              <a:t>Кожа</a:t>
            </a:r>
          </a:p>
          <a:p>
            <a:pPr lvl="0"/>
            <a:r>
              <a:rPr lang="ru-RU" dirty="0"/>
              <a:t>Клей ПВА или </a:t>
            </a:r>
          </a:p>
          <a:p>
            <a:pPr lvl="0"/>
            <a:r>
              <a:rPr lang="ru-RU" dirty="0"/>
              <a:t>Момент кристалл, можно клеевой пистолет.</a:t>
            </a:r>
          </a:p>
          <a:p>
            <a:pPr lvl="0"/>
            <a:r>
              <a:rPr lang="ru-RU" dirty="0"/>
              <a:t>Вода</a:t>
            </a:r>
          </a:p>
          <a:p>
            <a:pPr lvl="0"/>
            <a:r>
              <a:rPr lang="ru-RU" dirty="0"/>
              <a:t>Емкость для смешивания клея с водой</a:t>
            </a:r>
          </a:p>
          <a:p>
            <a:pPr lvl="0"/>
            <a:r>
              <a:rPr lang="ru-RU" dirty="0"/>
              <a:t>Кисточка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761AF1-2DB6-4EF8-8D88-BEF5A82B0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9" r="10452"/>
          <a:stretch/>
        </p:blipFill>
        <p:spPr>
          <a:xfrm>
            <a:off x="4644008" y="2259134"/>
            <a:ext cx="3888432" cy="38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6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ru-RU" dirty="0"/>
              <a:t>кожа</a:t>
            </a:r>
          </a:p>
        </p:txBody>
      </p:sp>
      <p:pic>
        <p:nvPicPr>
          <p:cNvPr id="4" name="Picture 3" descr="D:\Загрузки на D\IMG_20220417_200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/>
        </p:blipFill>
        <p:spPr bwMode="auto">
          <a:xfrm>
            <a:off x="1052910" y="1556792"/>
            <a:ext cx="6903466" cy="47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7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96242"/>
            <a:ext cx="8229600" cy="5865515"/>
          </a:xfrm>
        </p:spPr>
        <p:txBody>
          <a:bodyPr/>
          <a:lstStyle/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На бумаге рисуем 5 кругов для цветка с размерами по убыванию. 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30" name="Picture 6" descr="C:\Users\Admin\AppData\Local\Temp\7zOC9B01308\IMG_20220416_114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434778"/>
            <a:ext cx="6477262" cy="48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347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2. Переносим круги на кожу. 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 descr="C:\Users\Admin\AppData\Local\Temp\7zOC9B0C399\IMG_20220416_114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313389"/>
            <a:ext cx="6738103" cy="499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79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4234"/>
            <a:ext cx="8229600" cy="6009531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3. При помощи ножниц вырезаем круги.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C:\Users\Admin\AppData\Local\Temp\7zOC9BF41EA\IMG_20220416_115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4172" y="1750520"/>
            <a:ext cx="50101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AppData\Local\Temp\7zOC9B9AB8A\IMG_20220416_120726_BURST001_C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0890"/>
          <a:stretch/>
        </p:blipFill>
        <p:spPr bwMode="auto">
          <a:xfrm>
            <a:off x="4505163" y="1102819"/>
            <a:ext cx="4116851" cy="50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2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349</TotalTime>
  <Words>336</Words>
  <Application>Microsoft Office PowerPoint</Application>
  <PresentationFormat>Экран (4:3)</PresentationFormat>
  <Paragraphs>39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Garamond</vt:lpstr>
      <vt:lpstr>Times New Roman</vt:lpstr>
      <vt:lpstr>Натуральные материалы</vt:lpstr>
      <vt:lpstr>Мастер-класс по изготовлению цветов из кожи</vt:lpstr>
      <vt:lpstr>Презентация PowerPoint</vt:lpstr>
      <vt:lpstr>Различные изделия из кожи</vt:lpstr>
      <vt:lpstr>Презентация PowerPoint</vt:lpstr>
      <vt:lpstr>Нам потребуется: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по изготовлению цветов из кожи</dc:title>
  <dc:creator>Пользователь Windows</dc:creator>
  <cp:lastModifiedBy>User</cp:lastModifiedBy>
  <cp:revision>22</cp:revision>
  <dcterms:created xsi:type="dcterms:W3CDTF">2022-04-17T05:15:47Z</dcterms:created>
  <dcterms:modified xsi:type="dcterms:W3CDTF">2026-01-21T20:03:25Z</dcterms:modified>
</cp:coreProperties>
</file>