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Косогова Анна Ивановна</a:t>
            </a:r>
          </a:p>
          <a:p>
            <a:r>
              <a:rPr lang="ru-RU" dirty="0" smtClean="0"/>
              <a:t>учитель географии МБОУ «Гвардейская школа № 1»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8288610" cy="226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644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1010"/>
            <a:ext cx="8856000" cy="474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747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8" y="908719"/>
            <a:ext cx="8778700" cy="468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205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8800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945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65646"/>
            <a:ext cx="8820000" cy="567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231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0" y="188640"/>
            <a:ext cx="874848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210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839022" cy="514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477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32656"/>
            <a:ext cx="8744269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154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1600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352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0" y="188640"/>
            <a:ext cx="8712000" cy="648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345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45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" y="459696"/>
            <a:ext cx="8640000" cy="601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0388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74800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597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8400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512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529216" cy="554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045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7362"/>
            <a:ext cx="8784000" cy="544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60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3120"/>
            <a:ext cx="8280000" cy="559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039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8520"/>
            <a:ext cx="864096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767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6657"/>
            <a:ext cx="8748000" cy="3341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05324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</TotalTime>
  <Words>12</Words>
  <Application>Microsoft Office PowerPoint</Application>
  <PresentationFormat>Экран (4:3)</PresentationFormat>
  <Paragraphs>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F515EA</dc:creator>
  <cp:lastModifiedBy>F515EA</cp:lastModifiedBy>
  <cp:revision>19</cp:revision>
  <dcterms:created xsi:type="dcterms:W3CDTF">2025-02-24T17:21:58Z</dcterms:created>
  <dcterms:modified xsi:type="dcterms:W3CDTF">2025-02-24T17:44:39Z</dcterms:modified>
</cp:coreProperties>
</file>