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72" r:id="rId15"/>
    <p:sldId id="271" r:id="rId16"/>
    <p:sldId id="270" r:id="rId17"/>
    <p:sldId id="269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4293096"/>
            <a:ext cx="7274669" cy="1641568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МБОУ «Гвардейская школа № 1»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Мастер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- класс в рамках РМО                                                                                                                                              учителей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географии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27.02.2025  год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8352927" cy="2304255"/>
          </a:xfrm>
        </p:spPr>
        <p:txBody>
          <a:bodyPr/>
          <a:lstStyle/>
          <a:p>
            <a:r>
              <a:rPr lang="ru-RU" sz="2800" i="1" dirty="0">
                <a:effectLst/>
                <a:latin typeface="Times New Roman"/>
                <a:ea typeface="Calibri"/>
              </a:rPr>
              <a:t>Применение </a:t>
            </a:r>
            <a:r>
              <a:rPr lang="ru-RU" sz="2800" i="1" dirty="0" err="1">
                <a:effectLst/>
                <a:latin typeface="Times New Roman"/>
                <a:ea typeface="Calibri"/>
              </a:rPr>
              <a:t>метапредметных</a:t>
            </a:r>
            <a:r>
              <a:rPr lang="ru-RU" sz="2800" i="1" dirty="0">
                <a:effectLst/>
                <a:latin typeface="Times New Roman"/>
                <a:ea typeface="Calibri"/>
              </a:rPr>
              <a:t> технологий на уроках географии и во внеурочное время</a:t>
            </a:r>
            <a:r>
              <a:rPr lang="ru-RU" sz="2800" i="1" dirty="0" smtClean="0">
                <a:effectLst/>
                <a:latin typeface="Times New Roman"/>
                <a:ea typeface="Calibri"/>
              </a:rPr>
              <a:t>.</a:t>
            </a:r>
            <a:br>
              <a:rPr lang="ru-RU" sz="2800" i="1" dirty="0" smtClean="0">
                <a:effectLst/>
                <a:latin typeface="Times New Roman"/>
                <a:ea typeface="Calibri"/>
              </a:rPr>
            </a:br>
            <a:r>
              <a:rPr lang="ru-RU" sz="2800" i="1" dirty="0" smtClean="0">
                <a:effectLst/>
                <a:latin typeface="Times New Roman"/>
                <a:ea typeface="Calibri"/>
              </a:rPr>
              <a:t> </a:t>
            </a:r>
            <a:r>
              <a:rPr lang="ru-RU" sz="2800" i="1" dirty="0">
                <a:effectLst/>
                <a:latin typeface="Times New Roman"/>
                <a:ea typeface="Calibri"/>
              </a:rPr>
              <a:t>Формы работы с учащимися, имеющими высокую и низкую мотивацию к обучению</a:t>
            </a:r>
            <a:endParaRPr lang="ru-RU" sz="2800" dirty="0"/>
          </a:p>
        </p:txBody>
      </p:sp>
      <p:pic>
        <p:nvPicPr>
          <p:cNvPr id="4" name="Рисунок 3" descr="C:\Users\F515EA\Downloads\Золотой Фон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3816424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4353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095" y="3396532"/>
            <a:ext cx="4547989" cy="3222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349" y="188640"/>
            <a:ext cx="470273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29" y="3212976"/>
            <a:ext cx="4624189" cy="343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29" y="188640"/>
            <a:ext cx="4006172" cy="295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213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29" y="3140968"/>
            <a:ext cx="4676006" cy="3549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5285759" cy="347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555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34922"/>
            <a:ext cx="3088064" cy="231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b="16515"/>
          <a:stretch/>
        </p:blipFill>
        <p:spPr bwMode="auto">
          <a:xfrm>
            <a:off x="3061631" y="3284984"/>
            <a:ext cx="5996162" cy="321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906888" cy="351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640"/>
            <a:ext cx="3765713" cy="290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78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1480"/>
            <a:ext cx="835023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41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175351" cy="1793167"/>
          </a:xfrm>
        </p:spPr>
        <p:txBody>
          <a:bodyPr/>
          <a:lstStyle/>
          <a:p>
            <a:r>
              <a:rPr lang="ru-RU" sz="3600" dirty="0" smtClean="0"/>
              <a:t>География и история</a:t>
            </a:r>
            <a:endParaRPr lang="ru-RU" sz="3600" dirty="0"/>
          </a:p>
        </p:txBody>
      </p:sp>
      <p:pic>
        <p:nvPicPr>
          <p:cNvPr id="1028" name="Picture 4" descr="Великие географические открытия в таблиц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083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905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ография картинки для презентации - 77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7" y="160339"/>
            <a:ext cx="8728521" cy="664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к говорят современники путешественника - Колумба сгубила жадность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0459"/>
            <a:ext cx="2916000" cy="34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0339"/>
            <a:ext cx="2489820" cy="336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0745"/>
            <a:ext cx="2808000" cy="341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Беллинсгаузен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52936"/>
            <a:ext cx="2592288" cy="32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5037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2060848"/>
            <a:ext cx="8640962" cy="472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620689"/>
            <a:ext cx="7200800" cy="412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Методы </a:t>
            </a:r>
            <a:r>
              <a:rPr lang="ru-RU" sz="2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формирования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финансовой </a:t>
            </a:r>
            <a:r>
              <a:rPr lang="ru-RU" sz="2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грамотности </a:t>
            </a:r>
            <a:endParaRPr lang="ru-RU" sz="2800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уроках географии</a:t>
            </a:r>
            <a:endParaRPr lang="ru-RU" sz="2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1.Изучение экономической географии </a:t>
            </a:r>
            <a:endParaRPr lang="ru-RU" sz="14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Развитие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промышленности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и сельского хозяйства в разных регионах.</a:t>
            </a:r>
            <a:endParaRPr lang="ru-RU" sz="1400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 - Роль природных ресурсов в экономике стран. </a:t>
            </a:r>
            <a:endParaRPr lang="ru-RU" sz="1400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- Влияние глобализации на местные рынки и потребителей. </a:t>
            </a:r>
            <a:endParaRPr lang="ru-RU" sz="1400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2.Использование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кейс-стадии реальных примеров </a:t>
            </a:r>
            <a:endParaRPr lang="ru-RU" sz="14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3.Игры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и симуляции</a:t>
            </a:r>
            <a:endParaRPr lang="ru-RU" sz="14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4.Проектная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деятельность </a:t>
            </a: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</a:rPr>
              <a:t>5.Обсуждение </a:t>
            </a:r>
            <a:r>
              <a:rPr lang="ru-RU" b="1" dirty="0">
                <a:latin typeface="Times New Roman"/>
                <a:ea typeface="Calibri"/>
              </a:rPr>
              <a:t>личных финансов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90303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4255"/>
            <a:ext cx="7632848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Преимущества интеграции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финансовой грамотности в географию</a:t>
            </a:r>
            <a:endParaRPr lang="ru-RU" sz="2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1.Междисциплинарный подход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Интеграция финансовой грамотности в уроки географии позволяет ученикам увидеть связь между разными предметами и понять, как знания из одной области могут быть применены в другой.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2.Практическая направленность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Финансовая грамотность — это навык, который пригодится каждому человеку в повседневной жизни. Изучение финансовых вопросов на уроках географии делает обучение более практичным и полезным.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3.Развитие критического мышления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Анализ экономических процессов и финансовых решений помогает школьникам развивать критическое мышление и умение принимать обоснованные решения.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30" r="-1204"/>
          <a:stretch/>
        </p:blipFill>
        <p:spPr bwMode="auto">
          <a:xfrm>
            <a:off x="107504" y="5050213"/>
            <a:ext cx="9036496" cy="172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105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8" b="7781"/>
          <a:stretch/>
        </p:blipFill>
        <p:spPr bwMode="auto">
          <a:xfrm>
            <a:off x="7377269" y="4996340"/>
            <a:ext cx="1800200" cy="1820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32656"/>
            <a:ext cx="7326560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Мотивация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— это общее название для процессов, методов и средств   побуждения учащихся к продуктивной познавательной деятельности, активному освоению содержания образования.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Учебная мотивация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– 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это включение в учебную деятельность.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780928"/>
            <a:ext cx="806489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Значение мотивации: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Мотивация является особо важным компонентом учебной деятельности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Через мотивацию педагогические цели быстрее превращаются в психические цели обучаемых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Через мотивацию формируется определённое отношение учащихся к учебному предмету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Через формирование положительной мотивации можно значительно улучшить качественные показатели познавательных процессов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6365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208912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Формирование мотивации учения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Смысл учения. Мотив учения.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Учёт возрастных особенностей школьников.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Создание ситуации успеха.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Вера учителя в возможности ученика.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Формирование адекватной самооценки у учащихся.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Постановка целей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Совместная с детьми работа по осмыслению и принятию цели предстоящей учебной деятельности и постановке учебных задач.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Совместный с учащимися выбор средств, адекватных цели.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Выбор действия в соответствии с возможностями ученика.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Эмоции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Создание атмосферы взаимопонимания и сотрудничества на уроке.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Эмоциональная речь учителя.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Применение поощрения или порицания.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Использование проблемных ситуаций, споров, дискуссий.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Использование игровых технологий.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Интерес</a:t>
            </a:r>
            <a:endParaRPr lang="ru-RU" sz="1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Использование нестандартных ситуаций.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Нестандартная форма проведения уроков.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Использование коллективных и групповых форм организации  учебной деятельности.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Использование познавательных и дидактических технологий.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096" y="2478513"/>
            <a:ext cx="1584000" cy="256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4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000" cy="3846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Презентация география - 68 фот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90128" y="4179130"/>
            <a:ext cx="8762799" cy="26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677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426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Условия </a:t>
            </a:r>
            <a:r>
              <a:rPr lang="ru-RU" sz="20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развития и повышения мотивации учения учащихся: </a:t>
            </a:r>
            <a:endParaRPr lang="ru-RU" sz="20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создание на уроке ситуации успеха для учащихся;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демонстрация достижений учащегося;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интересность урока, его значимость, прозрачность;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создание нестандартных ситуаций на уроке, применение нетрадиционных методов и форм организации урока;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создание комфортной атмосферы, обстановки доверия;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использование положительного подкрепления (похвала),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использование отрицательного подкрепления (дополнительные занятия), в крайних случаях – наказания;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связь учебного материала с жизнью, с историей вопроса;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справедливое оценивание; посильные трудности;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— игровые моменты.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География Изображения – скачать бесплатно на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" t="12285" r="5446" b="10244"/>
          <a:stretch/>
        </p:blipFill>
        <p:spPr bwMode="auto">
          <a:xfrm>
            <a:off x="611560" y="4725144"/>
            <a:ext cx="8064895" cy="20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05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704856" cy="338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 итоге можно сделать следующие  выводы:</a:t>
            </a:r>
            <a:endParaRPr lang="ru-RU" sz="2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1. уже на начальном этапе урока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необходимо заинтересовать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детей темой урока;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2. по мере возможности в игровой форме давать задания учащимся младшего и среднего звена;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3. в доступной форме излагать материал, иногда даже повторно объяснить тему урока;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4. доброжелательно общаться с детьми;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5. использовать индивидуальные, групповые формы обучения, а также работу в парах.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9" t="5981" r="14472" b="9444"/>
          <a:stretch/>
        </p:blipFill>
        <p:spPr bwMode="auto">
          <a:xfrm>
            <a:off x="5292080" y="3573016"/>
            <a:ext cx="3461454" cy="3029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064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8" y="188640"/>
            <a:ext cx="851334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979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резентации по географии и эк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890766"/>
            <a:ext cx="8568950" cy="380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401"/>
            <a:ext cx="8568951" cy="313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510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6213"/>
            <a:ext cx="8359537" cy="620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50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3209"/>
            <a:ext cx="8606609" cy="609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64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000" cy="617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077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3"/>
            <a:ext cx="820891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Фон для презентации география - фото онлайн на oir.mob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8" t="46078"/>
          <a:stretch/>
        </p:blipFill>
        <p:spPr bwMode="auto">
          <a:xfrm>
            <a:off x="467544" y="4509121"/>
            <a:ext cx="8280920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961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620688"/>
            <a:ext cx="7910264" cy="1224136"/>
          </a:xfrm>
        </p:spPr>
        <p:txBody>
          <a:bodyPr/>
          <a:lstStyle/>
          <a:p>
            <a:r>
              <a:rPr lang="ru-RU" sz="4000" dirty="0" smtClean="0"/>
              <a:t>География и Литература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568952" cy="485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22196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189</TotalTime>
  <Words>336</Words>
  <Application>Microsoft Office PowerPoint</Application>
  <PresentationFormat>Экран (4:3)</PresentationFormat>
  <Paragraphs>70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Применение метапредметных технологий на уроках географии и во внеурочное время.  Формы работы с учащимися, имеющими высокую и низкую мотивацию к обучению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География и Литература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География и история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метапредметных технологий на уроках географии и во внеурочное время.  Формы работы с учащимися, имеющими высокую и низкую мотивацию к обучению</dc:title>
  <dc:creator>F515EA</dc:creator>
  <cp:lastModifiedBy>F515EA</cp:lastModifiedBy>
  <cp:revision>46</cp:revision>
  <dcterms:created xsi:type="dcterms:W3CDTF">2025-02-25T20:26:56Z</dcterms:created>
  <dcterms:modified xsi:type="dcterms:W3CDTF">2025-02-26T18:51:07Z</dcterms:modified>
</cp:coreProperties>
</file>