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64" r:id="rId6"/>
    <p:sldId id="285" r:id="rId7"/>
    <p:sldId id="275" r:id="rId8"/>
    <p:sldId id="276" r:id="rId9"/>
    <p:sldId id="277" r:id="rId10"/>
    <p:sldId id="280" r:id="rId11"/>
    <p:sldId id="279" r:id="rId12"/>
    <p:sldId id="281" r:id="rId13"/>
    <p:sldId id="282" r:id="rId14"/>
    <p:sldId id="283" r:id="rId15"/>
    <p:sldId id="284" r:id="rId16"/>
    <p:sldId id="265" r:id="rId17"/>
    <p:sldId id="273" r:id="rId18"/>
    <p:sldId id="266" r:id="rId19"/>
    <p:sldId id="270" r:id="rId20"/>
    <p:sldId id="267" r:id="rId21"/>
    <p:sldId id="271" r:id="rId22"/>
    <p:sldId id="268" r:id="rId23"/>
    <p:sldId id="272" r:id="rId24"/>
    <p:sldId id="261" r:id="rId25"/>
    <p:sldId id="26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6D1DE-9E35-4735-BFD0-40659353C5B6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AD51B-E323-4122-98D1-07308BEBD2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s://www.yaklass.ru/p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s://fioco.ru/obraztsi_i_opisaniya_vpr_202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hyperlink" Target="https://onlinetestpad.com/ru/tests/vpr/4class" TargetMode="External"/><Relationship Id="rId4" Type="http://schemas.openxmlformats.org/officeDocument/2006/relationships/hyperlink" Target="https://math4-vpr.sdamgia.ru/" TargetMode="External"/><Relationship Id="rId9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un9-43.userapi.com/impg/kjTsrM_D-SqPiI_GMhnZQYISREXYXqF5GX5tdw/xCF95bc6o1U.jpg?size=1280x1280&amp;quality=95&amp;sign=cf557083f583d3b9a7db6b01386df315&amp;type=album"/>
          <p:cNvPicPr/>
          <p:nvPr/>
        </p:nvPicPr>
        <p:blipFill rotWithShape="1">
          <a:blip r:embed="rId2"/>
          <a:srcRect b="4851"/>
          <a:stretch/>
        </p:blipFill>
        <p:spPr bwMode="auto">
          <a:xfrm>
            <a:off x="611560" y="1556792"/>
            <a:ext cx="76216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01824"/>
            <a:ext cx="5857916" cy="71438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 Е О Г Р А Ф И Я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072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2151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6715171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9" y="0"/>
            <a:ext cx="6929486" cy="664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5" y="0"/>
            <a:ext cx="6786610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7572427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 6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7763"/>
            <a:ext cx="8929718" cy="535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0"/>
            <a:ext cx="914400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 7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12162"/>
          <a:stretch>
            <a:fillRect/>
          </a:stretch>
        </p:blipFill>
        <p:spPr bwMode="auto">
          <a:xfrm>
            <a:off x="0" y="1357298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57256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878684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C:\Users\user\Desktop\qzpP6CosjK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78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 8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313"/>
            <a:ext cx="8429684" cy="521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89297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4"/>
            <a:ext cx="91440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 10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8"/>
            <a:ext cx="91440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892971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70C0"/>
                </a:solidFill>
              </a:rPr>
              <a:t>Формы подготовки к ВПР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и варианты учебных материалов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14480" y="1571612"/>
            <a:ext cx="7143800" cy="34290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  Интенсивная </a:t>
            </a:r>
            <a:r>
              <a:rPr lang="ru-RU" sz="1800" dirty="0"/>
              <a:t>подготовка: не обращаем внимание на ВПР </a:t>
            </a:r>
            <a:r>
              <a:rPr lang="ru-RU" sz="1800" dirty="0" smtClean="0"/>
              <a:t>до последнего момента</a:t>
            </a:r>
            <a:r>
              <a:rPr lang="ru-RU" sz="1800" dirty="0"/>
              <a:t>. </a:t>
            </a:r>
            <a:r>
              <a:rPr lang="ru-RU" sz="1800" dirty="0" smtClean="0"/>
              <a:t>За 1 </a:t>
            </a:r>
            <a:r>
              <a:rPr lang="ru-RU" sz="1800" dirty="0"/>
              <a:t>месяц до ВПР </a:t>
            </a:r>
            <a:r>
              <a:rPr lang="ru-RU" sz="1800" dirty="0" err="1" smtClean="0"/>
              <a:t>прорешиваем</a:t>
            </a:r>
            <a:r>
              <a:rPr lang="ru-RU" sz="1800" dirty="0" smtClean="0"/>
              <a:t> демонстрационные </a:t>
            </a:r>
            <a:r>
              <a:rPr lang="ru-RU" sz="1800" dirty="0"/>
              <a:t>варианты.</a:t>
            </a:r>
          </a:p>
          <a:p>
            <a:pPr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</a:t>
            </a:r>
          </a:p>
          <a:p>
            <a:pPr>
              <a:buNone/>
            </a:pPr>
            <a:r>
              <a:rPr lang="ru-RU" sz="1800" dirty="0" smtClean="0"/>
              <a:t>      Пошаговая </a:t>
            </a:r>
            <a:r>
              <a:rPr lang="ru-RU" sz="1800" dirty="0"/>
              <a:t>подготовка на уроке: небольшими порциями в </a:t>
            </a:r>
            <a:r>
              <a:rPr lang="ru-RU" sz="1800" dirty="0" smtClean="0"/>
              <a:t>течение учебного года вкрапляем </a:t>
            </a:r>
            <a:r>
              <a:rPr lang="ru-RU" sz="1800" dirty="0"/>
              <a:t>задания в уроки, в соответствии с программным </a:t>
            </a:r>
            <a:r>
              <a:rPr lang="ru-RU" sz="1800" dirty="0" smtClean="0"/>
              <a:t>содержанием.</a:t>
            </a:r>
          </a:p>
          <a:p>
            <a:pPr>
              <a:buNone/>
            </a:pPr>
            <a:endParaRPr lang="ru-RU" sz="1800" dirty="0"/>
          </a:p>
          <a:p>
            <a:pPr>
              <a:buNone/>
            </a:pPr>
            <a:r>
              <a:rPr lang="ru-RU" sz="1800" dirty="0" smtClean="0"/>
              <a:t>      Пошаговая </a:t>
            </a:r>
            <a:r>
              <a:rPr lang="ru-RU" sz="1800" dirty="0"/>
              <a:t>подготовка в ходе домашних работ: не тратим время на уроках, </a:t>
            </a:r>
            <a:r>
              <a:rPr lang="ru-RU" sz="1800" dirty="0" smtClean="0"/>
              <a:t>но </a:t>
            </a:r>
            <a:r>
              <a:rPr lang="ru-RU" sz="1800" dirty="0" err="1" smtClean="0"/>
              <a:t>дозированно</a:t>
            </a:r>
            <a:r>
              <a:rPr lang="ru-RU" sz="1800" dirty="0" smtClean="0"/>
              <a:t> </a:t>
            </a:r>
            <a:r>
              <a:rPr lang="ru-RU" sz="1800" dirty="0"/>
              <a:t>формируем задания ВПР как часть </a:t>
            </a:r>
            <a:r>
              <a:rPr lang="ru-RU" sz="1800" dirty="0" smtClean="0"/>
              <a:t>домашнего задания.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8434" name="Picture 2" descr="C:\Users\user\Desktop\L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1143008" cy="1079759"/>
          </a:xfrm>
          <a:prstGeom prst="rect">
            <a:avLst/>
          </a:prstGeom>
          <a:noFill/>
        </p:spPr>
      </p:pic>
      <p:pic>
        <p:nvPicPr>
          <p:cNvPr id="6" name="Picture 2" descr="C:\Users\user\Desktop\L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643182"/>
            <a:ext cx="1143008" cy="1079759"/>
          </a:xfrm>
          <a:prstGeom prst="rect">
            <a:avLst/>
          </a:prstGeom>
          <a:noFill/>
        </p:spPr>
      </p:pic>
      <p:pic>
        <p:nvPicPr>
          <p:cNvPr id="7" name="Picture 2" descr="C:\Users\user\Desktop\L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929066"/>
            <a:ext cx="1143008" cy="107975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5429264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ВАЖНО постоянно контролировать какие трудности возникают.</a:t>
            </a:r>
          </a:p>
          <a:p>
            <a:pPr algn="just"/>
            <a:r>
              <a:rPr lang="ru-RU" b="1" dirty="0" smtClean="0"/>
              <a:t>В любом случае подготовка к ВПР – это систематизированное повторение учебного материала, которое любой учитель организует вне зависимости от того, кто и как проводит итоговое оценивание.</a:t>
            </a:r>
            <a:endParaRPr lang="ru-RU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ПОЛЕЗНЫЕ САЙТЫ</a:t>
            </a:r>
            <a:endParaRPr lang="ru-RU" b="1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00200"/>
            <a:ext cx="7286676" cy="4525963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hlinkClick r:id="rId2"/>
              </a:rPr>
              <a:t>https://fioco.ru/obraztsi_i_opisaniya_vpr_2025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en-US" sz="2800" dirty="0" smtClean="0">
                <a:hlinkClick r:id="rId3"/>
              </a:rPr>
              <a:t>https://www.yaklass.ru/p</a:t>
            </a:r>
            <a:endParaRPr lang="ru-RU" sz="2800" dirty="0" smtClean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en-US" sz="2800" dirty="0" smtClean="0">
                <a:hlinkClick r:id="rId4"/>
              </a:rPr>
              <a:t>https://math4-vpr.sdamgia.ru/</a:t>
            </a:r>
            <a:endParaRPr lang="ru-RU" sz="2800" dirty="0" smtClean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en-US" sz="2800" dirty="0" smtClean="0">
                <a:hlinkClick r:id="rId5"/>
              </a:rPr>
              <a:t>https://onlinetestpad.com/ru/tests/vpr/4class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</p:txBody>
      </p:sp>
      <p:sp>
        <p:nvSpPr>
          <p:cNvPr id="19460" name="AutoShape 4" descr="C:\Users\user\AppData\Local\Temp\{81561E59-4962-4748-9CBA-EFA3A4146A2C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C:\Users\user\AppData\Local\Temp\{81561E59-4962-4748-9CBA-EFA3A4146A2C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C:\Users\user\AppData\Local\Temp\{DE42BF4E-18E2-46E8-88A9-3F726C6DBF71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6" name="AutoShape 10" descr="C:\Users\user\AppData\Local\Temp\{8BA06A7D-B7A9-4443-B708-6BE517FFC7DC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8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571612"/>
            <a:ext cx="1042942" cy="1042942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9" y="2857496"/>
            <a:ext cx="1028706" cy="64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0" descr="C:\Users\user\Desktop\d713555a-b160-4502-a89c-8324f22c1a5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3786190"/>
            <a:ext cx="1071570" cy="528802"/>
          </a:xfrm>
          <a:prstGeom prst="rect">
            <a:avLst/>
          </a:prstGeom>
          <a:noFill/>
        </p:spPr>
      </p:pic>
      <p:pic>
        <p:nvPicPr>
          <p:cNvPr id="14" name="Picture 12" descr="C:\Users\user\Desktop\collageClip-60578961a33a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4643446"/>
            <a:ext cx="1357322" cy="642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C:\Users\user\Desktop\NiRX9UQI-U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6786610" cy="457200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928934"/>
            <a:ext cx="465937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Предметы ВПР - 2025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428736"/>
            <a:ext cx="6357982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    </a:t>
            </a:r>
          </a:p>
          <a:p>
            <a:pPr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Русский язык</a:t>
            </a:r>
          </a:p>
          <a:p>
            <a:pPr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     </a:t>
            </a:r>
          </a:p>
          <a:p>
            <a:pPr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Математика</a:t>
            </a:r>
          </a:p>
          <a:p>
            <a:pPr>
              <a:buNone/>
            </a:pP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10244" name="Picture 4" descr="C:\Users\user\Desktop\5d285266be3871b4014f81590b600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643182"/>
            <a:ext cx="1028569" cy="953103"/>
          </a:xfrm>
          <a:prstGeom prst="rect">
            <a:avLst/>
          </a:prstGeom>
          <a:noFill/>
        </p:spPr>
      </p:pic>
      <p:pic>
        <p:nvPicPr>
          <p:cNvPr id="7" name="Picture 4" descr="C:\Users\user\Desktop\5d285266be3871b4014f81590b600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857760"/>
            <a:ext cx="1028569" cy="95310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 5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313"/>
            <a:ext cx="8929718" cy="507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929066"/>
            <a:ext cx="89297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440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5" cy="461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9138"/>
            <a:ext cx="8143932" cy="599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5009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154</Words>
  <Application>Microsoft Office PowerPoint</Application>
  <PresentationFormat>Экран (4:3)</PresentationFormat>
  <Paragraphs>30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Arial Black</vt:lpstr>
      <vt:lpstr>Calibri</vt:lpstr>
      <vt:lpstr>Тема Office</vt:lpstr>
      <vt:lpstr>Презентация PowerPoint</vt:lpstr>
      <vt:lpstr> </vt:lpstr>
      <vt:lpstr>Презентация PowerPoint</vt:lpstr>
      <vt:lpstr>Предметы ВПР - 2025</vt:lpstr>
      <vt:lpstr>ВПР 5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ВПР 6 класс</vt:lpstr>
      <vt:lpstr>Презентация PowerPoint</vt:lpstr>
      <vt:lpstr>ВПР 7 класс</vt:lpstr>
      <vt:lpstr>Презентация PowerPoint</vt:lpstr>
      <vt:lpstr>ВПР 8 класс</vt:lpstr>
      <vt:lpstr>Презентация PowerPoint</vt:lpstr>
      <vt:lpstr>ВПР 10 класс</vt:lpstr>
      <vt:lpstr>Презентация PowerPoint</vt:lpstr>
      <vt:lpstr> Формы подготовки к ВПР  и варианты учебных материалов </vt:lpstr>
      <vt:lpstr>ПОЛЕЗНЫЕ САЙТЫ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ПК-8</cp:lastModifiedBy>
  <cp:revision>19</cp:revision>
  <dcterms:created xsi:type="dcterms:W3CDTF">2024-10-31T16:10:37Z</dcterms:created>
  <dcterms:modified xsi:type="dcterms:W3CDTF">2025-02-25T06:13:40Z</dcterms:modified>
</cp:coreProperties>
</file>