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718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3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369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26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7291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75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83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76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3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03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8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677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95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72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14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630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60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831273"/>
            <a:ext cx="11014364" cy="307102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Зачистка удаление не ровностей на поверхности корпуса.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18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949" y="529037"/>
            <a:ext cx="10041510" cy="1646302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правильно обрабатывать деревянные поверхности и предавать им необходимые формы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449" y="2981738"/>
            <a:ext cx="10516201" cy="2491409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Материалы : </a:t>
            </a:r>
            <a:r>
              <a:rPr lang="ru-RU" sz="2400" dirty="0" smtClean="0">
                <a:solidFill>
                  <a:schemeClr val="tx1"/>
                </a:solidFill>
              </a:rPr>
              <a:t>клей ПВА, </a:t>
            </a:r>
            <a:r>
              <a:rPr lang="ru-RU" sz="2400" dirty="0" smtClean="0">
                <a:solidFill>
                  <a:schemeClr val="tx1"/>
                </a:solidFill>
              </a:rPr>
              <a:t>кисть для клея</a:t>
            </a:r>
            <a:r>
              <a:rPr lang="ru-RU" sz="2400" dirty="0" smtClean="0">
                <a:solidFill>
                  <a:schemeClr val="tx1"/>
                </a:solidFill>
              </a:rPr>
              <a:t>, брусок </a:t>
            </a:r>
            <a:r>
              <a:rPr lang="ru-RU" sz="2400" dirty="0" smtClean="0">
                <a:solidFill>
                  <a:schemeClr val="tx1"/>
                </a:solidFill>
              </a:rPr>
              <a:t>с </a:t>
            </a:r>
            <a:r>
              <a:rPr lang="ru-RU" sz="2400" dirty="0" smtClean="0">
                <a:solidFill>
                  <a:schemeClr val="tx1"/>
                </a:solidFill>
              </a:rPr>
              <a:t>наждачной бумагой, канцелярский нож, ножовка.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25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6806" y="-429024"/>
            <a:ext cx="6156103" cy="14681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Пошаговая зачистка и обработка корпуса.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496474" y="1086287"/>
            <a:ext cx="66955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1.После того, как мы приклеили днищевые рейки необходимо с помощью отвертки или стамески оторвать корпус от стапеля. Рис.1.</a:t>
            </a:r>
          </a:p>
          <a:p>
            <a:r>
              <a:rPr lang="ru-RU" dirty="0" smtClean="0"/>
              <a:t> 2.В носовой части мы проводим линию по краю шпангоутов. Рис.2.</a:t>
            </a:r>
          </a:p>
          <a:p>
            <a:r>
              <a:rPr lang="ru-RU" dirty="0" smtClean="0"/>
              <a:t>3.Отпиливаем ножовкой лишнею часть обшивки по краю шпангоутов. Рис.3</a:t>
            </a:r>
            <a:endParaRPr lang="ru-RU" dirty="0"/>
          </a:p>
        </p:txBody>
      </p:sp>
      <p:sp>
        <p:nvSpPr>
          <p:cNvPr id="16" name="Стрелка влево 15"/>
          <p:cNvSpPr/>
          <p:nvPr/>
        </p:nvSpPr>
        <p:spPr>
          <a:xfrm rot="12915917">
            <a:off x="6012136" y="3648349"/>
            <a:ext cx="1320259" cy="48463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" y="109526"/>
            <a:ext cx="5171795" cy="29091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17448" y="-21296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" y="3846295"/>
            <a:ext cx="5233805" cy="294401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806" y="3595697"/>
            <a:ext cx="5679312" cy="31946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31044" y="372842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Стрелка влево 5"/>
          <p:cNvSpPr/>
          <p:nvPr/>
        </p:nvSpPr>
        <p:spPr>
          <a:xfrm rot="1492274">
            <a:off x="2835917" y="2176603"/>
            <a:ext cx="1320259" cy="48463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Стрелка влево 12"/>
          <p:cNvSpPr/>
          <p:nvPr/>
        </p:nvSpPr>
        <p:spPr>
          <a:xfrm rot="19525965">
            <a:off x="2257318" y="4836827"/>
            <a:ext cx="1320259" cy="48463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38491" y="358694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644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86366"/>
            <a:ext cx="9826171" cy="1184857"/>
          </a:xfrm>
        </p:spPr>
        <p:txBody>
          <a:bodyPr>
            <a:normAutofit/>
          </a:bodyPr>
          <a:lstStyle/>
          <a:p>
            <a:endParaRPr lang="ru-RU" sz="4800" dirty="0">
              <a:solidFill>
                <a:srgbClr val="92D05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11822" y="237413"/>
            <a:ext cx="7137499" cy="277624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1.Обрезаем с помощью ножа излишки обшивки. </a:t>
            </a:r>
            <a:r>
              <a:rPr lang="ru-RU" sz="1800" dirty="0" smtClean="0"/>
              <a:t>По бортам. Рис.1</a:t>
            </a:r>
          </a:p>
          <a:p>
            <a:r>
              <a:rPr lang="ru-RU" sz="1800" dirty="0" smtClean="0"/>
              <a:t>2.Обризаем излишки обшивки в кормовой и носовой части. Рис.2, Рис.3.</a:t>
            </a:r>
            <a:endParaRPr lang="ru-RU" sz="18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9089"/>
            <a:ext cx="5285464" cy="297307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056" y="3303732"/>
            <a:ext cx="5522727" cy="310653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959080" y="3439084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Стрелка влево 9"/>
          <p:cNvSpPr/>
          <p:nvPr/>
        </p:nvSpPr>
        <p:spPr>
          <a:xfrm rot="19774788">
            <a:off x="1923920" y="4966630"/>
            <a:ext cx="1224559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413"/>
            <a:ext cx="5311822" cy="2987899"/>
          </a:xfrm>
        </p:spPr>
      </p:pic>
      <p:sp>
        <p:nvSpPr>
          <p:cNvPr id="20" name="Прямоугольник 19"/>
          <p:cNvSpPr/>
          <p:nvPr/>
        </p:nvSpPr>
        <p:spPr>
          <a:xfrm>
            <a:off x="3176341" y="35000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14976" y="3537646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3773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4700"/>
            <a:ext cx="9381066" cy="721216"/>
          </a:xfrm>
        </p:spPr>
        <p:txBody>
          <a:bodyPr>
            <a:noAutofit/>
          </a:bodyPr>
          <a:lstStyle/>
          <a:p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5156" y="5529148"/>
            <a:ext cx="11423560" cy="132885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1.Берём чертёж катера и измеряем где у нас на катере должен стоять киль. Рис.1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2.Переносим это расстояние на корпус. Рис.2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3.Вставляем киль в поз и приклеиваем его с внутренней стороны. Рис.3, Рис.4.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2" name="Стрелка влево 11"/>
          <p:cNvSpPr/>
          <p:nvPr/>
        </p:nvSpPr>
        <p:spPr>
          <a:xfrm rot="7673007">
            <a:off x="943427" y="981176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13186153">
            <a:off x="5556045" y="739561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Объект 2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30" y="70942"/>
            <a:ext cx="4842115" cy="2723689"/>
          </a:xfr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7313"/>
            <a:ext cx="4842115" cy="272369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365" y="55111"/>
            <a:ext cx="4898406" cy="275535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365" y="2820119"/>
            <a:ext cx="4898406" cy="275535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599078" y="49778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95530" y="42586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59461" y="2851377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437254" y="2839833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Рис.4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6748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0153"/>
            <a:ext cx="9818948" cy="708337"/>
          </a:xfrm>
        </p:spPr>
        <p:txBody>
          <a:bodyPr>
            <a:normAutofit fontScale="90000"/>
          </a:bodyPr>
          <a:lstStyle/>
          <a:p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206924" y="266119"/>
            <a:ext cx="5821966" cy="30395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6726407" y="266120"/>
            <a:ext cx="4513541" cy="3215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1.В носу в паз мы вставляем рейку промазанную клеем. Рис.1.</a:t>
            </a:r>
          </a:p>
          <a:p>
            <a:pPr marL="0" indent="0">
              <a:buNone/>
            </a:pPr>
            <a:r>
              <a:rPr lang="ru-RU" dirty="0" smtClean="0"/>
              <a:t>2.Вкормовой части мы проводим туже операцию. Рис.2.</a:t>
            </a:r>
          </a:p>
          <a:p>
            <a:pPr marL="0" indent="0">
              <a:buNone/>
            </a:pPr>
            <a:r>
              <a:rPr lang="ru-RU" dirty="0" smtClean="0"/>
              <a:t>3.Приклееваем деревянный прямоугольник в носовую часть так, чтобы края его выступали со всех сторон. Рис.3.</a:t>
            </a:r>
            <a:endParaRPr lang="ru-RU" dirty="0"/>
          </a:p>
        </p:txBody>
      </p:sp>
      <p:sp>
        <p:nvSpPr>
          <p:cNvPr id="16" name="Стрелка влево 15"/>
          <p:cNvSpPr/>
          <p:nvPr/>
        </p:nvSpPr>
        <p:spPr>
          <a:xfrm rot="19591663">
            <a:off x="1710346" y="747628"/>
            <a:ext cx="1268660" cy="484632"/>
          </a:xfrm>
          <a:prstGeom prst="lef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 rot="19591663">
            <a:off x="1708385" y="4105540"/>
            <a:ext cx="1268660" cy="484632"/>
          </a:xfrm>
          <a:prstGeom prst="lef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19591663">
            <a:off x="7811400" y="4657523"/>
            <a:ext cx="1268660" cy="484632"/>
          </a:xfrm>
          <a:prstGeom prst="lef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0" b="10250"/>
          <a:stretch>
            <a:fillRect/>
          </a:stretch>
        </p:blipFill>
        <p:spPr>
          <a:xfrm>
            <a:off x="5637948" y="3711230"/>
            <a:ext cx="6336428" cy="28346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12" y="3711230"/>
            <a:ext cx="5175180" cy="291103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12" y="435673"/>
            <a:ext cx="5099027" cy="286820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238126" y="444321"/>
            <a:ext cx="2294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06503" y="361650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318359" y="361650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656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6541407" y="292573"/>
            <a:ext cx="5650593" cy="235786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1.Отпиливаем брусок со всех сторон по обшивке и палубе. Рис.1.</a:t>
            </a:r>
          </a:p>
          <a:p>
            <a:r>
              <a:rPr lang="ru-RU" sz="1800" dirty="0" smtClean="0"/>
              <a:t>2.Зачищаем бортовые и днищевые части обшивки.</a:t>
            </a:r>
          </a:p>
          <a:p>
            <a:r>
              <a:rPr lang="ru-RU" sz="1800" dirty="0" smtClean="0"/>
              <a:t>3.Выводим носовую часть так, чтобы линия киля и носа были сплошной прямой.</a:t>
            </a:r>
            <a:endParaRPr lang="ru-RU" sz="18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07" y="3012966"/>
            <a:ext cx="5650594" cy="35141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5" y="3097916"/>
            <a:ext cx="6247300" cy="3514107"/>
          </a:xfrm>
          <a:prstGeom prst="rect">
            <a:avLst/>
          </a:prstGeom>
        </p:spPr>
      </p:pic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2" b="10242"/>
          <a:stretch>
            <a:fillRect/>
          </a:stretch>
        </p:blipFill>
        <p:spPr>
          <a:xfrm>
            <a:off x="97785" y="167920"/>
            <a:ext cx="6247300" cy="2794728"/>
          </a:xfrm>
        </p:spPr>
      </p:pic>
      <p:sp>
        <p:nvSpPr>
          <p:cNvPr id="8" name="Прямоугольник 7"/>
          <p:cNvSpPr/>
          <p:nvPr/>
        </p:nvSpPr>
        <p:spPr>
          <a:xfrm>
            <a:off x="4318568" y="167920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57129" y="3575557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938078" y="3089380"/>
            <a:ext cx="2039275" cy="9478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316551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3186</TotalTime>
  <Words>230</Words>
  <Application>Microsoft Office PowerPoint</Application>
  <PresentationFormat>Широкоэкранный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Times New Roman</vt:lpstr>
      <vt:lpstr>Trebuchet MS</vt:lpstr>
      <vt:lpstr>Wingdings 3</vt:lpstr>
      <vt:lpstr>Грань</vt:lpstr>
      <vt:lpstr>Зачистка удаление не ровностей на поверхности корпуса.</vt:lpstr>
      <vt:lpstr>Цель занятия:  научиться правильно обрабатывать деревянные поверхности и предавать им необходимые формы. </vt:lpstr>
      <vt:lpstr>Пошаговая зачистка и обработка корпуса.</vt:lpstr>
      <vt:lpstr>Презентация PowerPoint</vt:lpstr>
      <vt:lpstr>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Изгиб стрингеров и их установка на шпангоуты</dc:title>
  <dc:creator>AMD</dc:creator>
  <cp:lastModifiedBy>Пользователь Windows</cp:lastModifiedBy>
  <cp:revision>54</cp:revision>
  <dcterms:created xsi:type="dcterms:W3CDTF">2020-03-23T04:46:30Z</dcterms:created>
  <dcterms:modified xsi:type="dcterms:W3CDTF">2020-04-10T07:29:08Z</dcterms:modified>
</cp:coreProperties>
</file>