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7" r:id="rId5"/>
    <p:sldId id="259" r:id="rId6"/>
    <p:sldId id="260" r:id="rId7"/>
    <p:sldId id="261" r:id="rId8"/>
    <p:sldId id="262" r:id="rId9"/>
    <p:sldId id="263" r:id="rId10"/>
    <p:sldId id="264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2C9EA-51D3-4DB6-8794-75CF7E97FF11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D8924-3867-4F95-9E25-B84972917B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6522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2C9EA-51D3-4DB6-8794-75CF7E97FF11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D8924-3867-4F95-9E25-B84972917B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431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2C9EA-51D3-4DB6-8794-75CF7E97FF11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D8924-3867-4F95-9E25-B84972917B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724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2C9EA-51D3-4DB6-8794-75CF7E97FF11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D8924-3867-4F95-9E25-B84972917B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5852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2C9EA-51D3-4DB6-8794-75CF7E97FF11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D8924-3867-4F95-9E25-B84972917B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970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2C9EA-51D3-4DB6-8794-75CF7E97FF11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D8924-3867-4F95-9E25-B84972917B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827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2C9EA-51D3-4DB6-8794-75CF7E97FF11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D8924-3867-4F95-9E25-B84972917B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250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2C9EA-51D3-4DB6-8794-75CF7E97FF11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D8924-3867-4F95-9E25-B84972917B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739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2C9EA-51D3-4DB6-8794-75CF7E97FF11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D8924-3867-4F95-9E25-B84972917B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7238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2C9EA-51D3-4DB6-8794-75CF7E97FF11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D8924-3867-4F95-9E25-B84972917B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0499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2C9EA-51D3-4DB6-8794-75CF7E97FF11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D8924-3867-4F95-9E25-B84972917B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916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E2C9EA-51D3-4DB6-8794-75CF7E97FF11}" type="datetimeFigureOut">
              <a:rPr lang="ru-RU" smtClean="0"/>
              <a:t>27.10.2021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6D8924-3867-4F95-9E25-B84972917B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478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1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jpeg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56"/>
            <a:ext cx="12192000" cy="685148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00891" y="3256"/>
            <a:ext cx="10737669" cy="1353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«Детский сад  «Золотой ключик» </a:t>
            </a:r>
            <a:r>
              <a:rPr lang="ru-RU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с.Мирное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Симферопольского района Республики Крым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ОКПО 00834797,  ОГРН 1159102031692, ИНН/ КПП 9109010451/910901001,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л. Белова</a:t>
            </a:r>
            <a:r>
              <a:rPr lang="uk-UA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дом 2а, </a:t>
            </a:r>
            <a:r>
              <a:rPr lang="ru-RU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с.Мирное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Симферопольский район, </a:t>
            </a:r>
            <a:r>
              <a:rPr lang="ru-RU" sz="1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Респу</a:t>
            </a:r>
            <a:r>
              <a:rPr lang="uk-UA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лика Крым, 297503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тел/факс 0(652)59-85-07, </a:t>
            </a:r>
            <a:r>
              <a:rPr lang="fr-FR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fr-FR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mail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fr-FR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galina_guda@mail.ru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01783" y="2286001"/>
            <a:ext cx="1013677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Segoe Print" panose="02000600000000000000" pitchFamily="2" charset="0"/>
              </a:rPr>
              <a:t>ИНТЕРАКТИВНОЕ ПОСОБИЕ </a:t>
            </a:r>
          </a:p>
          <a:p>
            <a:pPr algn="ctr"/>
            <a:r>
              <a:rPr lang="ru-RU" sz="3200" dirty="0">
                <a:latin typeface="Segoe Print" panose="02000600000000000000" pitchFamily="2" charset="0"/>
              </a:rPr>
              <a:t>«УНИКУБ. ВОЗДУХ – НЕВИДИМКА»</a:t>
            </a:r>
          </a:p>
          <a:p>
            <a:pPr algn="ctr"/>
            <a:r>
              <a:rPr lang="ru-RU" sz="3200" dirty="0">
                <a:latin typeface="Segoe Print" panose="02000600000000000000" pitchFamily="2" charset="0"/>
              </a:rPr>
              <a:t>опыт работы по использованию метода экспериментирования для развития познавательно-исследовательской деятельности детей дошкольного возраста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43646" y="5538651"/>
            <a:ext cx="57828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 воспитатель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Бойчук Анастасия Анатольевна</a:t>
            </a:r>
          </a:p>
        </p:txBody>
      </p:sp>
    </p:spTree>
    <p:extLst>
      <p:ext uri="{BB962C8B-B14F-4D97-AF65-F5344CB8AC3E}">
        <p14:creationId xmlns:p14="http://schemas.microsoft.com/office/powerpoint/2010/main" val="3150623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3813" cy="685339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23" y="76853"/>
            <a:ext cx="4310743" cy="32276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122804">
            <a:off x="604682" y="3554737"/>
            <a:ext cx="2696866" cy="17852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9549" y="429031"/>
            <a:ext cx="4419352" cy="33089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6189" y="1475722"/>
            <a:ext cx="4466234" cy="33440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847106" y="-362756"/>
            <a:ext cx="2392181" cy="15835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80821">
            <a:off x="8957089" y="4370547"/>
            <a:ext cx="2777485" cy="183863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4167052"/>
            <a:ext cx="12183813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rgbClr val="111111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</a:rPr>
              <a:t>В ходе организованной работы дети экспериментальным путем выяснили свойства воздуха, узнали, что ветер - это движение воздуха. На занятиях по ознакомлению с окружающим миром дошкольники получили представления о созидательной и разрушительной силе ветра; о том, как человек использует воздух, о значении чистого воздуха для здоровья человека и причинах его загрязнения.</a:t>
            </a:r>
            <a:r>
              <a:rPr lang="ru-RU" sz="2000" dirty="0"/>
              <a:t>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Пособие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Уникуб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Воздух-невидимка" позволяет детям повторять и применять полученные в ходе обучения знания и с пользой проводить свободное время.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57292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8111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004328">
            <a:off x="8147857" y="563970"/>
            <a:ext cx="4507220" cy="29836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92077">
            <a:off x="370172" y="1585828"/>
            <a:ext cx="5150635" cy="34096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37806" y="2055813"/>
            <a:ext cx="82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dirty="0">
              <a:latin typeface="Segoe Script" panose="030B0504020000000003" pitchFamily="66" charset="0"/>
            </a:endParaRPr>
          </a:p>
          <a:p>
            <a:pPr algn="ctr"/>
            <a:r>
              <a:rPr lang="ru-RU" sz="3600" dirty="0">
                <a:latin typeface="Segoe Script" panose="030B0504020000000003" pitchFamily="66" charset="0"/>
              </a:rPr>
              <a:t>СПАСИБО ЗА ВНИМАНИЕ!!!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689686">
            <a:off x="4857064" y="3841964"/>
            <a:ext cx="3924575" cy="259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688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61257" y="940526"/>
            <a:ext cx="11678194" cy="665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10" name="TextBox 9"/>
          <p:cNvSpPr txBox="1"/>
          <p:nvPr/>
        </p:nvSpPr>
        <p:spPr>
          <a:xfrm>
            <a:off x="4545874" y="222069"/>
            <a:ext cx="2834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1804">
            <a:off x="6813094" y="656030"/>
            <a:ext cx="4556759" cy="30164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160785">
            <a:off x="1053237" y="3611282"/>
            <a:ext cx="4090352" cy="2707728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61257" y="705394"/>
            <a:ext cx="1158675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Экология – это то что окружает каждого из нас. Еще никогда так остро не стояла угроза экологического кризиса, как сегодня. На планете с пугающей стремительностью исчезают различные виды уникальных животных и растений. С каждым днем все больше загрязняется окружающая среда.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Дошкольный возраст – самое подходящее время для формирования у ребенка основ восприятия мира. Дети в раннем возрасте очень эмоциональны, отзывчивы и сострадательны и воспринимают природу как живой организм.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Экологическое воспитание дошкольников, прежде всего, направлено на формирование положительного отношения ребенка к окружающей среде – земле, воде, флоре, фауне. Научить детей любить и беречь природу, бережно использовать природные богатства – главные задачи экологического воспитания.</a:t>
            </a:r>
          </a:p>
          <a:p>
            <a:pPr indent="450850" algn="just"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Одним из видов детской деятельности, используемых в процессе воспитания и всестороннего развития детей, является элементарная исследовательская деятельность. Этот метод дает возможность ребенку самостоятельно обнаруживать законы природы.</a:t>
            </a:r>
          </a:p>
          <a:p>
            <a:pPr indent="450850"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основе экспериментальной деятельности дошкольников лежит жажда познания, стремления к открытиям, любознательность, потребность в умственных впечатлениях, и наша задача удовлетворить потребности детей, что в свою очередь приведёт к интеллектуальному и эмоциональному развитию.</a:t>
            </a:r>
          </a:p>
          <a:p>
            <a:pPr indent="450850" algn="just"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327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6361"/>
            <a:ext cx="12186881" cy="6964361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72111">
            <a:off x="6286292" y="2972253"/>
            <a:ext cx="5081058" cy="336355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235507">
            <a:off x="734279" y="3148750"/>
            <a:ext cx="4853164" cy="321269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52697" y="365125"/>
            <a:ext cx="11325497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16840" algn="ctr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развития экологического воспитания детей, мною было разработано интерактивное пособие </a:t>
            </a:r>
          </a:p>
          <a:p>
            <a:pPr indent="116840" algn="ctr"/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16840" algn="ctr"/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Уникуб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Воздух – невидимка»</a:t>
            </a:r>
          </a:p>
          <a:p>
            <a:pPr indent="116840" algn="just">
              <a:spcAft>
                <a:spcPts val="0"/>
              </a:spcAft>
            </a:pP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Воздух – это волшебник, который способен совершать много чудес. Он может поднять с морского дна затонувший корабль, сделать возможным плавный полет дирижабля и стремительное движение самолетов. Дошкольник прожил на свете уже несколько лет и привык встречаться с воздухом везде.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научиться самостоятельно, изучать его свойства, узнавать то, о чем раньше не задумывался или не догадывался ребенку еще не по силу.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взрослых помочь детям сформировать желание экспериментировать; создавать оптимальные условия для развития творческой, самостоятельной и совместной деятельности воспитанников.</a:t>
            </a:r>
          </a:p>
          <a:p>
            <a:pPr indent="116840" algn="just">
              <a:spcAft>
                <a:spcPts val="0"/>
              </a:spcAft>
            </a:pPr>
            <a:endParaRPr lang="ru-RU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5413" y="3737831"/>
            <a:ext cx="4591492" cy="30590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31088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7371" y="3151669"/>
            <a:ext cx="4767944" cy="370633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48334">
            <a:off x="557594" y="499886"/>
            <a:ext cx="4415858" cy="292320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52697" y="209006"/>
            <a:ext cx="11142618" cy="52472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16840" algn="just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Цель: 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Научить детей определять опытным путем наличие воздуха вокруг нас и показать способ его обнаружения.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2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Задачи:</a:t>
            </a:r>
          </a:p>
          <a:p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Активизировать знания детей о свойствах и значении воздуха и ветра в нашей жизни; о том, как человек использует различные свойства воздуха, о причинах загрязнения воздуха.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2.Способствовать  расширению представления детей о значимости воздуха в жизни человека, животных, растений.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3.Развивать любознательность детей, логическое мышление,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познавательный интерес в процессе экспериментирования.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4.Воспитывать культуру общения, активизировать речевую деятельность детей.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5.Р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азвивать умение самостоятельно делать выводы.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16840" algn="just">
              <a:spcAft>
                <a:spcPts val="0"/>
              </a:spcAft>
            </a:pP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indent="116840" algn="just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Данное пособие используется в рамках проекта </a:t>
            </a:r>
          </a:p>
          <a:p>
            <a:pPr indent="116840" algn="just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 экологическому воспитанию детей, </a:t>
            </a:r>
          </a:p>
          <a:p>
            <a:pPr indent="116840" algn="just"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совместно с родителями.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207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4035"/>
            <a:ext cx="12191999" cy="7201852"/>
          </a:xfrm>
        </p:spPr>
      </p:pic>
      <p:sp>
        <p:nvSpPr>
          <p:cNvPr id="5" name="Прямоугольник 4"/>
          <p:cNvSpPr/>
          <p:nvPr/>
        </p:nvSpPr>
        <p:spPr>
          <a:xfrm>
            <a:off x="953588" y="365126"/>
            <a:ext cx="1040021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Пособие представляет собой куб, на каждой грани которого расположены дидактические упражнения</a:t>
            </a:r>
            <a:r>
              <a:rPr lang="en-US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задания, </a:t>
            </a:r>
            <a:r>
              <a:rPr lang="ru-RU" dirty="0"/>
              <a:t> 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выполнения которых дошкольники получают определенные знания о свойствах воздуха.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366" y="1650213"/>
            <a:ext cx="5854098" cy="43832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11134">
            <a:off x="464583" y="1578736"/>
            <a:ext cx="3367120" cy="25211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7606">
            <a:off x="858771" y="4102759"/>
            <a:ext cx="3308924" cy="24775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694093">
            <a:off x="8931877" y="770866"/>
            <a:ext cx="2597741" cy="34672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48722">
            <a:off x="8725074" y="3581043"/>
            <a:ext cx="3715746" cy="27821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28714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" y="0"/>
            <a:ext cx="12173090" cy="6847363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7163" y="325301"/>
            <a:ext cx="3773235" cy="249780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71602" y="365126"/>
            <a:ext cx="1079263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сторона куба - </a:t>
            </a:r>
            <a:r>
              <a:rPr lang="ru-RU" sz="2000" dirty="0" err="1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игровизор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«Дышит – не дышит", где дети с помощью маркера (который легко стирается), отмечают знаком + или – кому нужен воздух.</a:t>
            </a:r>
          </a:p>
          <a:p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Данная игра способствует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расширению знаний дошкольников  о живых и неживых предметах.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3639" y="1586016"/>
            <a:ext cx="3788137" cy="50561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700957">
            <a:off x="8700" y="4374228"/>
            <a:ext cx="3338649" cy="22101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893" y="1574202"/>
            <a:ext cx="3788138" cy="50561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311506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1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96056" flipV="1">
            <a:off x="-171611" y="902886"/>
            <a:ext cx="3962831" cy="262331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65760" y="436558"/>
            <a:ext cx="11430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Вторая  сторона «От чего загрязняется воздух» и «Как помочь?».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Целью данной игры, является:</a:t>
            </a:r>
            <a:r>
              <a:rPr lang="ru-RU" sz="2000" dirty="0"/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обогащение представления детей о влиянии заводов и техники на окружающую среду и загрязнения воздуха.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796" y="1539768"/>
            <a:ext cx="4190171" cy="31373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38" y="3796151"/>
            <a:ext cx="4022764" cy="30120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000" y="4211674"/>
            <a:ext cx="3997598" cy="264632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643" y="3796151"/>
            <a:ext cx="3838945" cy="28744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6695" y="1347337"/>
            <a:ext cx="3919904" cy="29350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53891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477" y="-25286"/>
            <a:ext cx="12236953" cy="6883286"/>
          </a:xfrm>
        </p:spPr>
      </p:pic>
      <p:sp>
        <p:nvSpPr>
          <p:cNvPr id="5" name="Прямоугольник 4"/>
          <p:cNvSpPr/>
          <p:nvPr/>
        </p:nvSpPr>
        <p:spPr>
          <a:xfrm>
            <a:off x="496389" y="436585"/>
            <a:ext cx="1129937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третьей стороне куба  расположено игровое задание «Воздух в природе и быту»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Детям предлагается дополнить картинки недостающими предметами.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морю – парусник, мальчику с велосипедом – насос.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 самым, подвести к пониманию того, что воздух вокруг нас  и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легко обнаружить, если создать его движение. 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5661" y="1273236"/>
            <a:ext cx="3690370" cy="27631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86479">
            <a:off x="4018398" y="1894525"/>
            <a:ext cx="2997504" cy="198428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67" y="2528928"/>
            <a:ext cx="4026637" cy="30149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604" y="3405211"/>
            <a:ext cx="3918859" cy="29342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78152">
            <a:off x="8350863" y="4265866"/>
            <a:ext cx="3861169" cy="2556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827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2332" y="833972"/>
            <a:ext cx="2062913" cy="297833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6755" y="365125"/>
            <a:ext cx="1169125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Содержимое куба посвящена знаниям детей о свойствах воздуха, которые дети могут продемонстрировать с помощью экспериментального материала, расположенного внутри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уникуба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1111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экспериментального материала позволяет детям организовать опыты с воздухом, например: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Воздух прозрачный, но его можно поймать и увидеть.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Воздух, которым мы дышим, можно увидеть, если его выдохнуть в воду.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Воздух занимает объем.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Воздух можно услышать, когда струя воздуха преодолевает препятствие.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этого набора дети могут продемонстрировать другие элементарные опыты.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Кроме того, дети могут стать волшебниками, нарисовав рисунок без кисти и карандаша.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24923">
            <a:off x="7745164" y="3403984"/>
            <a:ext cx="4454336" cy="33351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722" y="3071937"/>
            <a:ext cx="4820182" cy="36091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694110">
            <a:off x="79661" y="2694114"/>
            <a:ext cx="3270157" cy="43647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892689">
            <a:off x="7944734" y="1180895"/>
            <a:ext cx="1807514" cy="1196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900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574</TotalTime>
  <Words>537</Words>
  <Application>Microsoft Office PowerPoint</Application>
  <PresentationFormat>Широкоэкранный</PresentationFormat>
  <Paragraphs>62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Segoe Print</vt:lpstr>
      <vt:lpstr>Segoe Script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</dc:creator>
  <cp:lastModifiedBy>Liliya Ametova</cp:lastModifiedBy>
  <cp:revision>35</cp:revision>
  <dcterms:created xsi:type="dcterms:W3CDTF">2021-10-12T05:05:49Z</dcterms:created>
  <dcterms:modified xsi:type="dcterms:W3CDTF">2021-10-27T11:09:26Z</dcterms:modified>
</cp:coreProperties>
</file>