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5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2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5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3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9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1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C9EA-51D3-4DB6-8794-75CF7E97FF11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8924-3867-4F95-9E25-B8497291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7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"/>
            <a:ext cx="12192000" cy="68514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891" y="3256"/>
            <a:ext cx="10737669" cy="135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 «Золотой ключик»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Симферопольского района Республики Крым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ОКПО 00834797,  ОГРН 1159102031692, ИНН/ КПП 9109010451/910901001,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 Белова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дом 2а,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Симферопольский район,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лика Крым, 297503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тел/факс 0(652)59-85-07, 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galina_guda@mail.ru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783" y="2286001"/>
            <a:ext cx="10136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Segoe Print" panose="02000600000000000000" pitchFamily="2" charset="0"/>
              </a:rPr>
              <a:t>ИНТЕРАКТИВНОЕ ПОСОБИЕ 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</a:rPr>
              <a:t>«УНИКУБ. ВОЗДУХ – НЕВИДИМКА»</a:t>
            </a:r>
          </a:p>
          <a:p>
            <a:pPr algn="ctr"/>
            <a:r>
              <a:rPr lang="ru-RU" sz="3200" dirty="0">
                <a:latin typeface="Segoe Print" panose="02000600000000000000" pitchFamily="2" charset="0"/>
              </a:rPr>
              <a:t>опыт работы по использованию метода экспериментирования для развития познавательно-исследовательской деятельности детей дошкольного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3646" y="5538651"/>
            <a:ext cx="578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Бойчук Анастасия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15062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813" cy="6853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3" y="76853"/>
            <a:ext cx="4310743" cy="3227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2804">
            <a:off x="604682" y="3554737"/>
            <a:ext cx="2696866" cy="1785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49" y="429031"/>
            <a:ext cx="4419352" cy="3308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89" y="1475722"/>
            <a:ext cx="4466234" cy="334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7106" y="-362756"/>
            <a:ext cx="2392181" cy="1583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0821">
            <a:off x="8957089" y="4370547"/>
            <a:ext cx="2777485" cy="18386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167052"/>
            <a:ext cx="121838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</a:rPr>
              <a:t>В ходе организованной работы дети экспериментальным путем выяснили свойства воздуха, узнали, что ветер - это движение воздуха. На занятиях по ознакомлению с окружающим миром дошкольники получили представления о созидательной и разрушительной силе ветра; о том, как человек использует воздух, о значении чистого воздуха для здоровья человека и причинах его загрязнения.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Воздух-невидимка" позволяет детям повторять и применять полученные в ходе обучения знания и с пользой проводить свободное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2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1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4328">
            <a:off x="8147857" y="563970"/>
            <a:ext cx="4507220" cy="298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2077">
            <a:off x="370172" y="1585828"/>
            <a:ext cx="5150635" cy="3409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7806" y="205581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Segoe Script" panose="030B0504020000000003" pitchFamily="66" charset="0"/>
            </a:endParaRPr>
          </a:p>
          <a:p>
            <a:pPr algn="ctr"/>
            <a:r>
              <a:rPr lang="ru-RU" sz="3600" dirty="0">
                <a:latin typeface="Segoe Script" panose="030B0504020000000003" pitchFamily="66" charset="0"/>
              </a:rPr>
              <a:t>СПАСИБО ЗА ВНИМАНИЕ!!!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9686">
            <a:off x="4857064" y="3841964"/>
            <a:ext cx="3924575" cy="25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8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940526"/>
            <a:ext cx="11678194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545874" y="222069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804">
            <a:off x="6813094" y="656030"/>
            <a:ext cx="4556759" cy="301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0785">
            <a:off x="1053237" y="3611282"/>
            <a:ext cx="4090352" cy="2707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1257" y="705394"/>
            <a:ext cx="115867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– это то что окружает каждого из нас. Еще никогда так остро не стояла угроза экологического кризиса, как сегодня. На планете с пугающей стремительностью исчезают различные виды уникальных животных и растений. С каждым днем все больше загрязняется окружающая среда.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самое подходящее время для формирования у ребенка основ восприятия мира. Дети в раннем возрасте очень эмоциональны, отзывчивы и сострадательны и воспринимают природу как живой организм.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дошкольников, прежде всего, направлено на формирование положительного отношения ребенка к окружающей среде – земле, воде, флоре, фауне. Научить детей любить и беречь природу, бережно использовать природные богатства – главные задачи экологического воспитания.</a:t>
            </a:r>
          </a:p>
          <a:p>
            <a:pPr indent="45085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видов детской деятельности, используемых в процессе воспитания и всестороннего развития детей, является элементарная исследовательская деятельность. Этот метод дает возможность ребенку самостоятельно обнаруживать законы природы.</a:t>
            </a:r>
          </a:p>
          <a:p>
            <a:pPr indent="4508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экспериментальной деятельности дошкольников лежит жажда познания, стремления к открытиям, любознательность, потребность в умственных впечатлениях, и наша задача удовлетворить потребности детей, что в свою очередь приведёт к интеллектуальному и эмоциональному развитию.</a:t>
            </a:r>
          </a:p>
          <a:p>
            <a:pPr indent="45085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2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61"/>
            <a:ext cx="12186881" cy="69643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111">
            <a:off x="6286292" y="2972253"/>
            <a:ext cx="5081058" cy="3363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5507">
            <a:off x="734279" y="3148750"/>
            <a:ext cx="4853164" cy="32126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697" y="365125"/>
            <a:ext cx="1132549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6840"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экологического воспитания детей, мною было разработано интерактивное пособие </a:t>
            </a:r>
          </a:p>
          <a:p>
            <a:pPr indent="116840" algn="ctr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6840"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Уникуб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Воздух – невидимка»</a:t>
            </a:r>
          </a:p>
          <a:p>
            <a:pPr indent="11684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– это волшебник, который способен совершать много чудес. Он может поднять с морского дна затонувший корабль, сделать возможным плавный полет дирижабля и стремительное движение самолетов. Дошкольник прожил на свете уже несколько лет и привык встречаться с воздухом везде.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научиться самостоятельно, изучать его свойства, узнавать то, о чем раньше не задумывался или не догадывался ребенку еще не по силу.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помочь детям сформировать желание экспериментировать; создавать оптимальные условия для развития творческой, самостоятельной и совместной деятельности воспитанников.</a:t>
            </a:r>
          </a:p>
          <a:p>
            <a:pPr indent="11684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13" y="3737831"/>
            <a:ext cx="4591492" cy="305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10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3151669"/>
            <a:ext cx="4767944" cy="3706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334">
            <a:off x="557594" y="499886"/>
            <a:ext cx="4415858" cy="2923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697" y="209006"/>
            <a:ext cx="11142618" cy="524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68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определять опытным путем наличие воздуха вокруг нас и показать способ его обнаружения.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знания детей о свойствах и значении воздуха и ветра в нашей жизни; о том, как человек использует различные свойства воздуха, о причинах загрязнения воздуха.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2.Способствовать  расширению представления детей о значимости воздуха в жизни человека, животных, растений.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любознательность детей, логическое мышление,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в процессе экспериментирования.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культуру общения, активизировать речевую деятельность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умение самостоятельно делать выводы.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6840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168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пособие используется в рамках проекта </a:t>
            </a:r>
          </a:p>
          <a:p>
            <a:pPr indent="1168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экологическому воспитанию детей, </a:t>
            </a:r>
          </a:p>
          <a:p>
            <a:pPr indent="1168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с родителями.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0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35"/>
            <a:ext cx="12191999" cy="7201852"/>
          </a:xfrm>
        </p:spPr>
      </p:pic>
      <p:sp>
        <p:nvSpPr>
          <p:cNvPr id="5" name="Прямоугольник 4"/>
          <p:cNvSpPr/>
          <p:nvPr/>
        </p:nvSpPr>
        <p:spPr>
          <a:xfrm>
            <a:off x="953588" y="365126"/>
            <a:ext cx="10400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 представляет собой куб, на каждой грани которого расположены дидактические упражнения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задания, </a:t>
            </a:r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которых дошкольники получают определенные знания о свойствах воздуха.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66" y="1650213"/>
            <a:ext cx="5854098" cy="4383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134">
            <a:off x="464583" y="1578736"/>
            <a:ext cx="3367120" cy="252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06">
            <a:off x="858771" y="4102759"/>
            <a:ext cx="3308924" cy="247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4093">
            <a:off x="8931877" y="770866"/>
            <a:ext cx="2597741" cy="346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722">
            <a:off x="8725074" y="3581043"/>
            <a:ext cx="3715746" cy="278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871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" y="0"/>
            <a:ext cx="12173090" cy="68473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63" y="325301"/>
            <a:ext cx="3773235" cy="24978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602" y="365126"/>
            <a:ext cx="10792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сторона куба -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игровизор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«Дышит – не дышит", где дети с помощью маркера (который легко стирается), отмечают знаком + или – кому нужен воздух.</a:t>
            </a:r>
          </a:p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способствует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знаний дошкольников  о живых и неживых предметах.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39" y="1586016"/>
            <a:ext cx="3788137" cy="505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0957">
            <a:off x="8700" y="4374228"/>
            <a:ext cx="3338649" cy="2210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3" y="1574202"/>
            <a:ext cx="3788138" cy="505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115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6056" flipV="1">
            <a:off x="-171611" y="902886"/>
            <a:ext cx="3962831" cy="2623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760" y="436558"/>
            <a:ext cx="1143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 сторона «От чего загрязняется воздух» и «Как помочь?».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данной игры, является: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представления детей о влиянии заводов и техники на окружающую среду и загрязнения воздуха.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96" y="1539768"/>
            <a:ext cx="4190171" cy="313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8" y="3796151"/>
            <a:ext cx="4022764" cy="301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00" y="4211674"/>
            <a:ext cx="3997598" cy="2646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43" y="3796151"/>
            <a:ext cx="3838945" cy="2874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95" y="1347337"/>
            <a:ext cx="3919904" cy="293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389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7" y="-25286"/>
            <a:ext cx="12236953" cy="6883286"/>
          </a:xfrm>
        </p:spPr>
      </p:pic>
      <p:sp>
        <p:nvSpPr>
          <p:cNvPr id="5" name="Прямоугольник 4"/>
          <p:cNvSpPr/>
          <p:nvPr/>
        </p:nvSpPr>
        <p:spPr>
          <a:xfrm>
            <a:off x="496389" y="436585"/>
            <a:ext cx="1129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третьей стороне куба  расположено игровое задание «Воздух в природе и быту»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дополнить картинки недостающими предметами.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морю – парусник, мальчику с велосипедом – насос.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самым, подвести к пониманию того, что воздух вокруг нас 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легко обнаружить, если создать его движение.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61" y="1273236"/>
            <a:ext cx="3690370" cy="276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6479">
            <a:off x="4018398" y="1894525"/>
            <a:ext cx="2997504" cy="1984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7" y="2528928"/>
            <a:ext cx="4026637" cy="301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04" y="3405211"/>
            <a:ext cx="3918859" cy="293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152">
            <a:off x="8350863" y="4265866"/>
            <a:ext cx="3861169" cy="25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32" y="833972"/>
            <a:ext cx="2062913" cy="2978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5" y="365125"/>
            <a:ext cx="11691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куба посвящена знаниям детей о свойствах воздуха, которые дети могут продемонстрировать с помощью экспериментального материала, расположенного внутри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уникуба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экспериментального материала позволяет детям организовать опыты с воздухом, например: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прозрачный, но его можно поймать и увидеть.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которым мы дышим, можно увидеть, если его выдохнуть в воду.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занимает объем.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можно услышать, когда струя воздуха преодолевает препятствие.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этого набора дети могут продемонстрировать другие элементарные опыты.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дети могут стать волшебниками, нарисовав рисунок без кисти и карандаша.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923">
            <a:off x="7745164" y="3403984"/>
            <a:ext cx="4454336" cy="3335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22" y="3071937"/>
            <a:ext cx="4820182" cy="360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4110">
            <a:off x="79661" y="2694114"/>
            <a:ext cx="3270157" cy="436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2689">
            <a:off x="7944734" y="1180895"/>
            <a:ext cx="1807514" cy="11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537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Liliya Ametova</cp:lastModifiedBy>
  <cp:revision>35</cp:revision>
  <dcterms:created xsi:type="dcterms:W3CDTF">2021-10-12T05:05:49Z</dcterms:created>
  <dcterms:modified xsi:type="dcterms:W3CDTF">2021-10-27T11:09:26Z</dcterms:modified>
</cp:coreProperties>
</file>