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5" r:id="rId6"/>
    <p:sldId id="259" r:id="rId7"/>
    <p:sldId id="260" r:id="rId8"/>
    <p:sldId id="261" r:id="rId9"/>
    <p:sldId id="266" r:id="rId10"/>
    <p:sldId id="267" r:id="rId11"/>
    <p:sldId id="268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4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5678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0931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959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1231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9612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83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5333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8416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3397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6917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3FDD0-50E3-40D7-9AAF-8BCCBF8A0BAE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93DE-60EA-408F-B6B2-81C1C49072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02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Классификация линий</a:t>
            </a:r>
            <a:endParaRPr lang="ru-RU" sz="6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7837" y="3573016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8099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589368"/>
            <a:ext cx="44577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52120" y="908720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Шишкин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«Лес зимой»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312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32656"/>
            <a:ext cx="8385942" cy="474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59832" y="5431757"/>
            <a:ext cx="36169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Шишкин «Рожь»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460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5274"/>
            <a:ext cx="5048250" cy="6677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652120" y="764704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Бродский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«Опавшие листья»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287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9419" y="20782"/>
            <a:ext cx="2892543" cy="189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33" y="36260"/>
            <a:ext cx="4225652" cy="3169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13" y="3422802"/>
            <a:ext cx="4926036" cy="3265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236571" y="968807"/>
            <a:ext cx="27876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толстый(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 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нежный(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могучий(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 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грубый(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 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стройный(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 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изящный(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корявый(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кудрявый(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 </a:t>
            </a:r>
          </a:p>
          <a:p>
            <a:r>
              <a:rPr lang="ru-RU" sz="2400" dirty="0" smtClean="0">
                <a:latin typeface="Arial Black" panose="020B0A04020102020204" pitchFamily="34" charset="0"/>
              </a:rPr>
              <a:t>тонкий(</a:t>
            </a:r>
            <a:r>
              <a:rPr lang="ru-RU" sz="2400" dirty="0" err="1" smtClean="0">
                <a:latin typeface="Arial Black" panose="020B0A04020102020204" pitchFamily="34" charset="0"/>
              </a:rPr>
              <a:t>ая</a:t>
            </a:r>
            <a:r>
              <a:rPr lang="ru-RU" sz="2400" dirty="0" smtClean="0">
                <a:latin typeface="Arial Black" panose="020B0A04020102020204" pitchFamily="34" charset="0"/>
              </a:rPr>
              <a:t>)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7786" y="4311795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08461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548680"/>
            <a:ext cx="6984776" cy="4556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71600" y="5445223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Левитан «Золотая осень»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82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10739"/>
            <a:ext cx="4714875" cy="666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691902" y="692696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Левитан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«Березовая роща»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06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849" y="332656"/>
            <a:ext cx="7620000" cy="4791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18696" y="5567389"/>
            <a:ext cx="7922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Левитан «Золотая осень. Слободка»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927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619" y="332656"/>
            <a:ext cx="4248472" cy="609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220072" y="908720"/>
            <a:ext cx="3528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Шишкин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«На севере диком…»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514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512676"/>
            <a:ext cx="6120680" cy="5508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660232" y="836712"/>
            <a:ext cx="2088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Шишкин</a:t>
            </a:r>
          </a:p>
          <a:p>
            <a:r>
              <a:rPr lang="ru-RU" sz="2800" dirty="0" smtClean="0">
                <a:latin typeface="Arial Black" panose="020B0A04020102020204" pitchFamily="34" charset="0"/>
              </a:rPr>
              <a:t>«Перед грозой»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237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89654"/>
            <a:ext cx="7556612" cy="4651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99592" y="5301208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Шишкин «Дождь в дубовом лесу»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414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88640"/>
            <a:ext cx="7229085" cy="5024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339752" y="5733256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anose="020B0A04020102020204" pitchFamily="34" charset="0"/>
              </a:rPr>
              <a:t>Шишкин «Дубы. Этюд»</a:t>
            </a:r>
            <a:endParaRPr lang="ru-RU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7426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75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Классификация линий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изобразительной деятельности</dc:title>
  <dc:creator>User</dc:creator>
  <cp:lastModifiedBy>user</cp:lastModifiedBy>
  <cp:revision>6</cp:revision>
  <dcterms:created xsi:type="dcterms:W3CDTF">2015-04-22T14:03:04Z</dcterms:created>
  <dcterms:modified xsi:type="dcterms:W3CDTF">2020-11-09T18:57:48Z</dcterms:modified>
</cp:coreProperties>
</file>