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6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0" autoAdjust="0"/>
    <p:restoredTop sz="94434" autoAdjust="0"/>
  </p:normalViewPr>
  <p:slideViewPr>
    <p:cSldViewPr snapToGrid="0">
      <p:cViewPr>
        <p:scale>
          <a:sx n="76" d="100"/>
          <a:sy n="76" d="100"/>
        </p:scale>
        <p:origin x="-49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9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565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85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02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7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noFill/>
          <a:effectLst/>
        </p:spPr>
        <p:txBody>
          <a:bodyPr anchor="b"/>
          <a:lstStyle>
            <a:lvl1pPr>
              <a:defRPr sz="600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54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905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96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15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81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4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08BF-10DF-4077-ADF6-9025F9B73970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6E3C-7D1C-4AEA-BE96-54944723A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4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7200" b="1" kern="1200" cap="none" spc="0">
          <a:ln w="9525">
            <a:solidFill>
              <a:schemeClr val="bg1"/>
            </a:solidFill>
            <a:prstDash val="solid"/>
          </a:ln>
          <a:solidFill>
            <a:schemeClr val="accent5"/>
          </a:solidFill>
          <a:effectLst>
            <a:outerShdw blurRad="12700" dist="38100" dir="2700000" algn="tl" rotWithShape="0">
              <a:schemeClr val="accent5">
                <a:lumMod val="60000"/>
                <a:lumOff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177" y="22766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Новогоднее </a:t>
            </a:r>
            <a:br>
              <a:rPr lang="ru-RU" dirty="0" smtClean="0"/>
            </a:br>
            <a:r>
              <a:rPr lang="ru-RU" dirty="0" smtClean="0"/>
              <a:t>чудо: </a:t>
            </a:r>
            <a:r>
              <a:rPr lang="en-US" sz="5300" dirty="0" smtClean="0"/>
              <a:t>pop-</a:t>
            </a:r>
            <a:r>
              <a:rPr lang="en-US" sz="5300" dirty="0" err="1" smtClean="0"/>
              <a:t>ap</a:t>
            </a:r>
            <a:r>
              <a:rPr lang="en-US" sz="5300" dirty="0" smtClean="0"/>
              <a:t> </a:t>
            </a:r>
            <a:r>
              <a:rPr lang="ru-RU" sz="5300" dirty="0" smtClean="0"/>
              <a:t>открытка</a:t>
            </a:r>
            <a:endParaRPr lang="uk-UA" sz="67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54177" y="5168509"/>
            <a:ext cx="9144000" cy="16557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merican Retro" pitchFamily="66" charset="0"/>
              </a:rPr>
              <a:t>Подготовлено: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merican Retro" pitchFamily="66" charset="0"/>
              </a:rPr>
              <a:t>педагог-организатор </a:t>
            </a:r>
            <a:r>
              <a:rPr lang="ru-RU" sz="3200" b="1" dirty="0" err="1" smtClean="0">
                <a:solidFill>
                  <a:srgbClr val="C00000"/>
                </a:solidFill>
                <a:latin typeface="American Retro" pitchFamily="66" charset="0"/>
              </a:rPr>
              <a:t>Домарева</a:t>
            </a:r>
            <a:r>
              <a:rPr lang="ru-RU" sz="3200" b="1" dirty="0" smtClean="0">
                <a:solidFill>
                  <a:srgbClr val="C00000"/>
                </a:solidFill>
                <a:latin typeface="American Retro" pitchFamily="66" charset="0"/>
              </a:rPr>
              <a:t> А.А.</a:t>
            </a:r>
            <a:endParaRPr lang="uk-UA" sz="3200" b="1" dirty="0">
              <a:solidFill>
                <a:srgbClr val="C00000"/>
              </a:solidFill>
              <a:latin typeface="American Retro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7759"/>
            <a:ext cx="11692003" cy="121315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Процесс </a:t>
            </a:r>
            <a:br>
              <a:rPr lang="ru-RU" sz="3600" dirty="0" smtClean="0"/>
            </a:br>
            <a:r>
              <a:rPr lang="ru-RU" sz="3600" dirty="0" smtClean="0"/>
              <a:t>необходимо сделать надрез в основе открытки на как показано на рисунке, приклеить клапаны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" y="1796713"/>
            <a:ext cx="4709788" cy="265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20" y="1716066"/>
            <a:ext cx="4853099" cy="273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7759"/>
            <a:ext cx="11692003" cy="121315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Процесс </a:t>
            </a:r>
            <a:br>
              <a:rPr lang="ru-RU" sz="3600" dirty="0" smtClean="0"/>
            </a:br>
            <a:r>
              <a:rPr lang="ru-RU" sz="3600" dirty="0" smtClean="0"/>
              <a:t>необходимо сделать надрез в основе открытки на как показано на рисунке, приклеить клапаны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78" y="1929009"/>
            <a:ext cx="5605255" cy="31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7759"/>
            <a:ext cx="11692003" cy="121315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Проверяем : необходимо закрыть открытку –механизма конструкции не должно быть видно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94" y="1352811"/>
            <a:ext cx="5846717" cy="329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1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Приступаем к декору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28172" y="268442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6" y="1519826"/>
            <a:ext cx="4573098" cy="33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19" y="1519826"/>
            <a:ext cx="5359453" cy="33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Дополнительно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Можно сделать карман для вложения пожелания/сертификата и т.д.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55" y="2448838"/>
            <a:ext cx="3959339" cy="313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08" y="2887249"/>
            <a:ext cx="4010343" cy="225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0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0570" y="2016690"/>
            <a:ext cx="6789107" cy="1390389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Приятного творчества !</a:t>
            </a:r>
            <a:br>
              <a:rPr lang="ru-RU" sz="8800" dirty="0" smtClean="0"/>
            </a:b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77364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и материалы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Бумага : для нашей открытки подойдёт любая плотностью не менее 200гр./1м.(для примера офисная бумага 80гр./1м). Рекомендовано акварельная бумага или бумага для черчения.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Бумага для декора: бумага для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скрапбукинга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или цветная бумага, акварельная бумага(которую можно раскрасить красками).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Ножницы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Палоч5ка для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биговки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/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непишущая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ручка /палочка для лепки/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дотц</a:t>
            </a:r>
            <a:endParaRPr lang="ru-RU" sz="2000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Линейка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Простоя карандаш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0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Инструменты</a:t>
            </a:r>
            <a:r>
              <a:rPr lang="uk-UA" dirty="0" smtClean="0"/>
              <a:t> и </a:t>
            </a:r>
            <a:r>
              <a:rPr lang="uk-UA" dirty="0" err="1" smtClean="0"/>
              <a:t>материалы</a:t>
            </a:r>
            <a:endParaRPr lang="uk-U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18" y="1860208"/>
            <a:ext cx="3834008" cy="29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82" y="1866379"/>
            <a:ext cx="4974982" cy="296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7759"/>
            <a:ext cx="11692003" cy="1213151"/>
          </a:xfrm>
        </p:spPr>
        <p:txBody>
          <a:bodyPr>
            <a:noAutofit/>
          </a:bodyPr>
          <a:lstStyle/>
          <a:p>
            <a:r>
              <a:rPr lang="ru-RU" sz="4800" dirty="0" smtClean="0"/>
              <a:t>Чем заменить палочку для </a:t>
            </a:r>
            <a:r>
              <a:rPr lang="ru-RU" sz="4800" dirty="0" err="1" smtClean="0"/>
              <a:t>биговки</a:t>
            </a:r>
            <a:r>
              <a:rPr lang="ru-RU" sz="4800" dirty="0" smtClean="0"/>
              <a:t>(инструмент для идеального ровного сгиба)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89" y="1427967"/>
            <a:ext cx="7543217" cy="510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9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Декор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Крупный</a:t>
            </a:r>
            <a:endParaRPr lang="ru-RU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Можно распечатать картинки цветные /черно-белые –разукрасить/использовать лист скрап бумаги для вырезания</a:t>
            </a:r>
            <a:endParaRPr lang="ru-RU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Мелкий</a:t>
            </a:r>
            <a:endParaRPr lang="ru-RU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Позволит детализировать и придаст  </a:t>
            </a:r>
            <a:r>
              <a:rPr lang="ru-RU" dirty="0" smtClean="0"/>
              <a:t>ш</a:t>
            </a:r>
            <a:r>
              <a:rPr lang="ru-RU" dirty="0" smtClean="0"/>
              <a:t>арма и уникальности работе(можно вырезать маленькие снежинки/использовать фигурный дырокол/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7759"/>
            <a:ext cx="11692003" cy="121315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Декор 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97" y="1277656"/>
            <a:ext cx="4414623" cy="404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Необходимо вырезать заготовки : </a:t>
            </a:r>
          </a:p>
          <a:p>
            <a:pPr marL="0" indent="0">
              <a:buNone/>
            </a:pPr>
            <a:r>
              <a:rPr lang="ru-RU" dirty="0" smtClean="0"/>
              <a:t>1.1. основа открытки (может быть любая) у меня основа из акварельной бумаги – ширина 15,5см.; высота -10,5см.</a:t>
            </a:r>
          </a:p>
          <a:p>
            <a:pPr marL="0" indent="0">
              <a:buNone/>
            </a:pPr>
            <a:r>
              <a:rPr lang="ru-RU" dirty="0" smtClean="0"/>
              <a:t>1.2. Второй слой бумаги для декора : 4 заготовки-  </a:t>
            </a:r>
            <a:r>
              <a:rPr lang="ru-RU" dirty="0"/>
              <a:t>ширина </a:t>
            </a:r>
            <a:r>
              <a:rPr lang="ru-RU" dirty="0" smtClean="0"/>
              <a:t>15см</a:t>
            </a:r>
            <a:r>
              <a:rPr lang="ru-RU" dirty="0"/>
              <a:t>.; высота -</a:t>
            </a:r>
            <a:r>
              <a:rPr lang="ru-RU" dirty="0" smtClean="0"/>
              <a:t>10см.</a:t>
            </a:r>
          </a:p>
          <a:p>
            <a:pPr marL="0" indent="0">
              <a:buNone/>
            </a:pPr>
            <a:r>
              <a:rPr lang="ru-RU" dirty="0" smtClean="0"/>
              <a:t>1.3. </a:t>
            </a:r>
            <a:r>
              <a:rPr lang="en-US" dirty="0" smtClean="0"/>
              <a:t>V-</a:t>
            </a:r>
            <a:r>
              <a:rPr lang="ru-RU" dirty="0" smtClean="0"/>
              <a:t>образная конструкция с клапанами (8 см шириной со сгибом посередине, клапаны (загибы) по 1 см. по краям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4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</a:t>
            </a:r>
            <a:r>
              <a:rPr lang="uk-UA" dirty="0" smtClean="0"/>
              <a:t> </a:t>
            </a:r>
            <a:r>
              <a:rPr lang="ru-RU" dirty="0" smtClean="0"/>
              <a:t>работы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41" y="1825624"/>
            <a:ext cx="2469938" cy="340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59" y="346382"/>
            <a:ext cx="5181600" cy="2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01" y="3018668"/>
            <a:ext cx="3802743" cy="20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7575" y="344871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Процесс</a:t>
            </a:r>
            <a:r>
              <a:rPr lang="uk-UA" sz="4800" dirty="0" smtClean="0"/>
              <a:t> </a:t>
            </a:r>
            <a:r>
              <a:rPr lang="ru-RU" sz="4800" dirty="0" smtClean="0"/>
              <a:t>работы: </a:t>
            </a:r>
            <a:br>
              <a:rPr lang="ru-RU" sz="4800" dirty="0" smtClean="0"/>
            </a:br>
            <a:r>
              <a:rPr lang="ru-RU" sz="4800" dirty="0" smtClean="0"/>
              <a:t>необходимо вырезать все детали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84727" y="1888255"/>
            <a:ext cx="4174299" cy="3272468"/>
          </a:xfrm>
        </p:spPr>
        <p:txBody>
          <a:bodyPr/>
          <a:lstStyle/>
          <a:p>
            <a:r>
              <a:rPr lang="ru-RU" dirty="0" smtClean="0"/>
              <a:t>Клапан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44" y="2708110"/>
            <a:ext cx="3043824" cy="23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6" y="1699513"/>
            <a:ext cx="5199688" cy="272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Червоно-оранжева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Настроювані 2">
      <a:majorFont>
        <a:latin typeface="Monotype Corsiva"/>
        <a:ea typeface=""/>
        <a:cs typeface=""/>
      </a:majorFont>
      <a:minorFont>
        <a:latin typeface="Calibri"/>
        <a:ea typeface=""/>
        <a:cs typeface=""/>
      </a:minorFont>
    </a:fontScheme>
    <a:fmtScheme name="Чітка ті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222</Words>
  <Application>Microsoft Office PowerPoint</Application>
  <PresentationFormat>Произвольный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Новогоднее  чудо: pop-ap открытка</vt:lpstr>
      <vt:lpstr>Инструменты и материалы</vt:lpstr>
      <vt:lpstr>Инструменты и материалы</vt:lpstr>
      <vt:lpstr>Чем заменить палочку для биговки(инструмент для идеального ровного сгиба) </vt:lpstr>
      <vt:lpstr>Декор</vt:lpstr>
      <vt:lpstr>Декор  </vt:lpstr>
      <vt:lpstr>Технологическая карта</vt:lpstr>
      <vt:lpstr>Процесс работы</vt:lpstr>
      <vt:lpstr>Процесс работы:  необходимо вырезать все детали</vt:lpstr>
      <vt:lpstr>Процесс  необходимо сделать надрез в основе открытки на как показано на рисунке, приклеить клапаны </vt:lpstr>
      <vt:lpstr>Процесс  необходимо сделать надрез в основе открытки на как показано на рисунке, приклеить клапаны </vt:lpstr>
      <vt:lpstr>Проверяем : необходимо закрыть открытку –механизма конструкции не должно быть видно </vt:lpstr>
      <vt:lpstr>Приступаем к декору</vt:lpstr>
      <vt:lpstr>Дополнительно</vt:lpstr>
      <vt:lpstr>Приятного творчества 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User</cp:lastModifiedBy>
  <cp:revision>11</cp:revision>
  <dcterms:created xsi:type="dcterms:W3CDTF">2018-12-19T08:57:26Z</dcterms:created>
  <dcterms:modified xsi:type="dcterms:W3CDTF">2021-11-14T18:47:32Z</dcterms:modified>
</cp:coreProperties>
</file>