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8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9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8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5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38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4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8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2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9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2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4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6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5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9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8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0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5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BCA99-7A5D-40CA-8FA4-DE56C46F33B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CAADE9-3546-447E-B985-07271B80E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6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849307"/>
          </a:xfrm>
        </p:spPr>
      </p:pic>
      <p:sp>
        <p:nvSpPr>
          <p:cNvPr id="5" name="Прямоугольник 4"/>
          <p:cNvSpPr/>
          <p:nvPr/>
        </p:nvSpPr>
        <p:spPr>
          <a:xfrm>
            <a:off x="2338251" y="91440"/>
            <a:ext cx="6805749" cy="1742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«Детский сад  «Золотой ключик»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с.Мирное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Симферопольского района Республики Крым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ОКПО 00834797,  ОГРН 1159102031692, ИНН/ КПП 9109010451/910901001,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 Белова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дом 2а,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с.Мирное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Симферопольский район,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лика Крым, 297503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тел/факс 0(652)59-85-07,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galina_guda@mail.ru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8250" y="2246811"/>
            <a:ext cx="7359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«Содержание и оформление уголка экспериментирования в детском саду»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6206" y="4631173"/>
            <a:ext cx="388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Бойчук А. А.</a:t>
            </a:r>
          </a:p>
        </p:txBody>
      </p:sp>
    </p:spTree>
    <p:extLst>
      <p:ext uri="{BB962C8B-B14F-4D97-AF65-F5344CB8AC3E}">
        <p14:creationId xmlns:p14="http://schemas.microsoft.com/office/powerpoint/2010/main" val="151018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"/>
            <a:ext cx="12192000" cy="6946175"/>
          </a:xfrm>
        </p:spPr>
      </p:pic>
      <p:sp>
        <p:nvSpPr>
          <p:cNvPr id="5" name="Прямоугольник 4"/>
          <p:cNvSpPr/>
          <p:nvPr/>
        </p:nvSpPr>
        <p:spPr>
          <a:xfrm>
            <a:off x="431074" y="618517"/>
            <a:ext cx="11286309" cy="338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предлагает детям изучить какое-либо природное явление в уголке экспериментирования (водопад, снежный буран, вихрь, образование морской пены, камнепад и т. д.). Предварительно дети рассматривают наглядный материал: картинки/фотографии явления. Практическое задание заключается в имитации условий возникновения названного явления. Например, для моделирования бурунов (волн с пенистым гребнем) дети выполняют инструкции воспитателя: в контейнер наливают воду, добавляют немного жидкого мыла, аккуратно размешивают. Каждый воспитанник берёт пластиковую трубочку, опускает в воду и делает сильный выдох. Дети наблюдают, как поверхность воды приподнимается и возникает пенный гребень. Моделирование доступно самым маленьким исследователям, они могут сымитировать листопад (подбрасывая кусочки бумаги), весеннюю капель (набрав в сито снег и наблюдая его таяние) и т. д.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41" y="3640548"/>
            <a:ext cx="4000512" cy="299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3" y="3788229"/>
            <a:ext cx="3842465" cy="287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13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46"/>
            <a:ext cx="12192000" cy="69347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1" y="3597184"/>
            <a:ext cx="5539606" cy="311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513" y="675169"/>
            <a:ext cx="11077303" cy="306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детям было интересно достичь результата практического исследования, рекомендуется привнесение игрового элемента в занятие или проблемной ситуации. «Ребята, нам надо украсить ёлку во дворе! Попробуем сделать ледяные игрушки?», «Незнайка промок под дождём, покажем ему, как высушить одежду?», «Дети, к нам в группу пришла посылка с новым инструментом! Познакомимся?» План опытной деятельности младших и средних дошкольников проговаривается педагогом. Воспитатель показывает каждый пункт действий и следит за выполнением детьми. Дети старшей и подготовительной групп тренируются в самостоятельном построении структуры опыта, воспитатель помогает наводящими вопросами. За экспериментированием обязателен контроль педагогом.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2"/>
          <a:stretch/>
        </p:blipFill>
        <p:spPr>
          <a:xfrm>
            <a:off x="6727370" y="3219835"/>
            <a:ext cx="3984988" cy="349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940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9"/>
            <a:ext cx="12192000" cy="68971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90" y="2697779"/>
            <a:ext cx="5449235" cy="4235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3774" y="649974"/>
            <a:ext cx="10594602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познавательной активности осуществляется в насыщенной предметной среде и возможности её изучения. Процесс получения информации лежит в основе дошкольного образования. Уголок экспериментирования должен стать местом, где дети испытывают восторг от непосредственного участия в предметной деятельности. Выполнение простых опытов и участие в играх-экспериментах закладывает в них исследовательские качества, которые пригодятся в школьном обучении и решении проблемных задач повседневности.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50324"/>
          </a:xfrm>
        </p:spPr>
      </p:pic>
      <p:sp>
        <p:nvSpPr>
          <p:cNvPr id="5" name="TextBox 4"/>
          <p:cNvSpPr txBox="1"/>
          <p:nvPr/>
        </p:nvSpPr>
        <p:spPr>
          <a:xfrm rot="21154971">
            <a:off x="1797852" y="3004522"/>
            <a:ext cx="812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601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7629"/>
            <a:ext cx="12192000" cy="6995629"/>
          </a:xfrm>
        </p:spPr>
      </p:pic>
      <p:sp>
        <p:nvSpPr>
          <p:cNvPr id="5" name="Прямоугольник 4"/>
          <p:cNvSpPr/>
          <p:nvPr/>
        </p:nvSpPr>
        <p:spPr>
          <a:xfrm>
            <a:off x="627017" y="1162594"/>
            <a:ext cx="106512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 </a:t>
            </a: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Сухомлинский В.А.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5" y="3409406"/>
            <a:ext cx="4437886" cy="295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881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6581"/>
          </a:xfrm>
        </p:spPr>
      </p:pic>
      <p:sp>
        <p:nvSpPr>
          <p:cNvPr id="5" name="Прямоугольник 4"/>
          <p:cNvSpPr/>
          <p:nvPr/>
        </p:nvSpPr>
        <p:spPr>
          <a:xfrm>
            <a:off x="313509" y="326572"/>
            <a:ext cx="11495314" cy="266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1B1C2A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Объяснение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какого-либо процесса не достигнет той образовательной эффективности, какая достигается в результате самостоятельно проведённого исследования. Дети любят опыты и эксперименты, с раннего возраста удовлетворяют познавательный интерес через действия с предметами. Грамотно организованный уголок экспериментирования в помещении группы детского сада способствует развитию исследовательского типа мышления у дошкольников и формируют умение для успешного обучения в будущем.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11" y="2403565"/>
            <a:ext cx="5392907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1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48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31520" y="757646"/>
            <a:ext cx="1081604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создания уголка экспериментирования в детском саду </a:t>
            </a:r>
            <a:r>
              <a:rPr lang="ru-RU" sz="200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создание благоприятных условий для практических исследований воспитанников и заинтересованности детей в самостоятельном поиске информации.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5495" y="2022531"/>
            <a:ext cx="61820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уголке экспериментальной деятельности воспитанники формируют и совершенствуют навыки и умения, которые могут быть применены в любой сфере обучения и жизни в целом, когда требуется поиск решения в проблемных вопросах, исследование неизвестных ситуаций. Важно, чтобы материальная база и набор инструментов соответствовали возрастной категории детей, положительные эмоции приносит получение результата и практическая деятельность, не вызывающая переутомления.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r="21057"/>
          <a:stretch/>
        </p:blipFill>
        <p:spPr>
          <a:xfrm>
            <a:off x="1031967" y="1658983"/>
            <a:ext cx="4215336" cy="48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81703" y="-28741"/>
            <a:ext cx="12273703" cy="68867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8674" y="618518"/>
            <a:ext cx="69495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систематизация элементарных естественнонаучных и экологических представлений детей.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постановки элементарных опытов и умения делать выводы на основе полученных результатов.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344503" y="1998618"/>
            <a:ext cx="3984171" cy="2312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детского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28674" y="2136339"/>
            <a:ext cx="73103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</a:p>
          <a:p>
            <a:pPr algn="just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стремление к поисково-познавательной деятельности.</a:t>
            </a:r>
          </a:p>
          <a:p>
            <a:pPr algn="just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овладению приемами практического взаимодействия с окружающими предметами.</a:t>
            </a:r>
          </a:p>
          <a:p>
            <a:pPr algn="just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мыслительную активность, умение наблюдать, анализировать, делать выводы.</a:t>
            </a:r>
          </a:p>
          <a:p>
            <a:pPr algn="just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предпосылок формирования практических и умственных действий.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28674" y="4990011"/>
            <a:ext cx="69495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</a:p>
          <a:p>
            <a:pPr algn="just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познанию окружающего мира.</a:t>
            </a:r>
          </a:p>
          <a:p>
            <a:pPr algn="just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желание детей </a:t>
            </a:r>
            <a:r>
              <a:rPr lang="ru-RU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экспериментировать.</a:t>
            </a:r>
          </a:p>
          <a:p>
            <a:pPr algn="just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коммуникативные навыки.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017520" y="4310743"/>
            <a:ext cx="1311154" cy="1294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673097" y="1499456"/>
            <a:ext cx="655576" cy="465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180114" y="3353671"/>
            <a:ext cx="287897" cy="14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11098"/>
            <a:ext cx="12192001" cy="68690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9245" y="618517"/>
            <a:ext cx="8334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КАК МЕТОД ОБУЧЕНИЯ</a:t>
            </a:r>
            <a:r>
              <a:rPr lang="ru-RU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2" y="1617464"/>
            <a:ext cx="3206734" cy="46297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8824" y="1227909"/>
            <a:ext cx="39711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Дает детям реальные представления о различных сторонах изучаемого объекта, о его взаимоотношениях с другими объектами и со средой обитания.</a:t>
            </a:r>
            <a:r>
              <a:rPr lang="ru-RU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75565" y="1227909"/>
            <a:ext cx="4108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развитие речи.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32766" y="2257635"/>
            <a:ext cx="4101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Накапливает фонд умственных приемов и операций, которые рассматриваются как умственные умения.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19258" y="3896751"/>
            <a:ext cx="4532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память ребенка, активизирует его мыслительные процессы, так как постоянно возникает необходимость совершать операции анализа, синтеза, сравнения, классификации, обобщения.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514" y="4098132"/>
            <a:ext cx="44936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творческие способности, формирует трудовые навыки и укрепляет здоровье за счет повышения общего уровня двигательной активности.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840480" y="1802675"/>
            <a:ext cx="888276" cy="412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493623" y="4256312"/>
            <a:ext cx="316875" cy="48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276637" y="1681948"/>
            <a:ext cx="678643" cy="489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987639" y="3773740"/>
            <a:ext cx="814255" cy="725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206146" y="2824086"/>
            <a:ext cx="749134" cy="23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2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224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4926" y="618517"/>
            <a:ext cx="863454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b="1" spc="-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ТРЕБОВАНИЯ К ОФОРМЛЕНИЮ УГОЛКА ЭКСПЕРИМЕНТИРОВАНИЯ </a:t>
            </a:r>
            <a:endParaRPr lang="ru-RU" sz="1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4311932"/>
            <a:ext cx="2312126" cy="23121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029398"/>
            <a:ext cx="11025051" cy="446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Оптимальное расположение в помещении группы. В уголке должно быть достаточное естественное освещение. Подвижные и шумные занятия в других центрах активности могут отвлекать от выполнения опытов, поэтому уголок находится в тихом месте группы.</a:t>
            </a:r>
            <a:endParaRPr lang="ru-RU" dirty="0">
              <a:solidFill>
                <a:srgbClr val="1B1C2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для воспитанников. Материалы и приборы размещаются в шкафах таким образом, чтобы воспитанники легко их доставали. Рекомендуется разделить компоненты материальной базы на три сектора — дидактический, инструментальный, стимулирующий.</a:t>
            </a:r>
            <a:endParaRPr lang="ru-RU" dirty="0">
              <a:solidFill>
                <a:srgbClr val="1B1C2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Безопасность. В уголке опытно-экспериментальной деятельности размещаются правила безопасности по нахождению в мини-лаборатории и проведению исследований (настенный плакат), воспитатель изучает их с детьми и проговаривает во время знакомства с уголком. Не рекомендуется обустраивать уголок навесными полками и шкафами со стеклянными дверцами. Электрические розетки и приборы (видеопроигрыватель, проектор) находятся вне зоны доступа детей. Вещества для экспериментирования, которые могут нанести вред здоровью ребёнка (марганцовка, зелёнка, уксус), предоставляются воспитателем по просьбе и действия с ними осуществляются под его контролем.</a:t>
            </a:r>
            <a:endParaRPr lang="ru-RU" dirty="0">
              <a:solidFill>
                <a:srgbClr val="1B1C2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7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2248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30" y="618517"/>
            <a:ext cx="9875520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000" b="1" spc="-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УГОЛКЕ ЭКСПЕРИМЕНТИРОВАНИЯ</a:t>
            </a:r>
            <a:endParaRPr lang="ru-RU" sz="105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4366">
            <a:off x="6559734" y="3472530"/>
            <a:ext cx="4130220" cy="309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791">
            <a:off x="2743150" y="2865190"/>
            <a:ext cx="4384504" cy="282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959">
            <a:off x="7869307" y="2570708"/>
            <a:ext cx="4013230" cy="225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9633" y="1188720"/>
            <a:ext cx="11403876" cy="165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Уголок экспериментирования является частью предметно-развивающей среды в детском саду. Наличие интересных приборов и возможность изучить разнообразные материалы и предметы привлекают воспитанников. Задача педагога — создать интерес к практическим исследованиям. Дети часто воспринимают опыты как фокусы, но экспериментирование в детском саду ставить целью не показать, а выполнить и понять, какие причины лежат в основе того или иного явления.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8170">
            <a:off x="374323" y="4364367"/>
            <a:ext cx="3380877" cy="189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70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973"/>
          </a:xfrm>
        </p:spPr>
      </p:pic>
      <p:sp>
        <p:nvSpPr>
          <p:cNvPr id="5" name="Прямоугольник 4"/>
          <p:cNvSpPr/>
          <p:nvPr/>
        </p:nvSpPr>
        <p:spPr>
          <a:xfrm>
            <a:off x="483326" y="522514"/>
            <a:ext cx="1140387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ИССЛЕДОВАТЕЛЬСКОЙ ДЕЯТЕЛЬНОСТИ ДОШКОЛЬНИКОВ В УГОЛКЕ ЭКСПЕРИМЕНТИРОВАНИЯ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327" y="1175657"/>
            <a:ext cx="11129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Игры-эксперименты </a:t>
            </a:r>
          </a:p>
          <a:p>
            <a:pPr algn="just"/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первой и второй младших группах воспитатель организует занятия игровой направленности. Дети формируют первоначальные представления о свойствах воды, снега и льда, воздуха песка, играя: лепят пирожки из песка для кукол, замораживают воду в формочках, запускают в воду деревянные, пластиковые и резиновые игрушки, выдувают мыльные пузыри. В конце подобных занятий детям задаются вопросы: «Понравилась вам игра?», «Что нового мы узнали сегодня?», «Будем изучать другие предметы в уголке тётушки Совы?» Таким образом, акцентируется внимание на положительные эмоции от получения знаний.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3206982"/>
            <a:ext cx="4439836" cy="332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3206982"/>
            <a:ext cx="5767026" cy="325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3425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141</TotalTime>
  <Words>1082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Sans Unicode</vt:lpstr>
      <vt:lpstr>Open Sans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Эмираметова Инна</cp:lastModifiedBy>
  <cp:revision>18</cp:revision>
  <dcterms:created xsi:type="dcterms:W3CDTF">2021-10-27T16:09:49Z</dcterms:created>
  <dcterms:modified xsi:type="dcterms:W3CDTF">2021-10-28T11:10:33Z</dcterms:modified>
</cp:coreProperties>
</file>