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67" r:id="rId16"/>
    <p:sldId id="268" r:id="rId17"/>
    <p:sldId id="272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9" autoAdjust="0"/>
    <p:restoredTop sz="9466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F59780-F9C8-421E-8611-D061E44D3CBF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DC4594-9AB2-4254-B941-5637E61DFA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ОГЭ    2023    география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№8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3184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147039" y="2924944"/>
            <a:ext cx="1737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effectLst/>
              </a:rPr>
              <a:t>2   1   3</a:t>
            </a:r>
            <a:endParaRPr lang="ru-RU" sz="3600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№9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5976664" cy="485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№9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551691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03848" y="2996952"/>
            <a:ext cx="20890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effectLst/>
              </a:rPr>
              <a:t>420, 430, 440</a:t>
            </a:r>
            <a:endParaRPr lang="ru-RU" sz="2400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№10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27916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4" y="692696"/>
            <a:ext cx="6686467" cy="542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065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 №10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4852280" cy="63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915816" y="3068960"/>
            <a:ext cx="15215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effectLst/>
              </a:rPr>
              <a:t>Север</a:t>
            </a:r>
            <a:endParaRPr lang="ru-RU" sz="3200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№11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67999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90" y="1984851"/>
            <a:ext cx="5265420" cy="39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61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11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3" y="2924944"/>
            <a:ext cx="315394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148064" y="299852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 за  внимание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Разбор заданий 6-11</a:t>
            </a:r>
            <a:br>
              <a:rPr lang="ru-RU" dirty="0" smtClean="0"/>
            </a:br>
            <a:r>
              <a:rPr lang="ru-RU" dirty="0" smtClean="0"/>
              <a:t>демоверсии по географии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№6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801512" cy="177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901031"/>
            <a:ext cx="5219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26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№6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3384043" cy="110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3968" y="2852936"/>
            <a:ext cx="502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effectLst/>
              </a:rPr>
              <a:t>1</a:t>
            </a:r>
            <a:endParaRPr lang="ru-RU" sz="5400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№7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79620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55" y="1752600"/>
            <a:ext cx="7084489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2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№7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7863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987273" y="2967335"/>
            <a:ext cx="3169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effectLst/>
              </a:rPr>
              <a:t>Петрозаводск</a:t>
            </a:r>
            <a:endParaRPr lang="ru-RU" sz="3200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№8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18402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2775</TotalTime>
  <Words>53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 ОГЭ    2023    география</vt:lpstr>
      <vt:lpstr>        Разбор заданий 6-11 демоверсии по географии</vt:lpstr>
      <vt:lpstr>Задание №6</vt:lpstr>
      <vt:lpstr>Презентация PowerPoint</vt:lpstr>
      <vt:lpstr>Задание №6</vt:lpstr>
      <vt:lpstr>Задание №7</vt:lpstr>
      <vt:lpstr>Презентация PowerPoint</vt:lpstr>
      <vt:lpstr>Задание №7</vt:lpstr>
      <vt:lpstr>Задание №8</vt:lpstr>
      <vt:lpstr>Задание №8</vt:lpstr>
      <vt:lpstr>Задание №9</vt:lpstr>
      <vt:lpstr>Задание №9</vt:lpstr>
      <vt:lpstr>Задание №10</vt:lpstr>
      <vt:lpstr>Презентация PowerPoint</vt:lpstr>
      <vt:lpstr>Задание  №10</vt:lpstr>
      <vt:lpstr>Задание №11</vt:lpstr>
      <vt:lpstr>Презентация PowerPoint</vt:lpstr>
      <vt:lpstr>Задание № 11</vt:lpstr>
      <vt:lpstr>       Спасибо  за 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ПК</dc:creator>
  <cp:lastModifiedBy>Татьяна Семёновна Поварова</cp:lastModifiedBy>
  <cp:revision>14</cp:revision>
  <dcterms:created xsi:type="dcterms:W3CDTF">2022-11-03T16:16:50Z</dcterms:created>
  <dcterms:modified xsi:type="dcterms:W3CDTF">2022-11-22T05:37:17Z</dcterms:modified>
</cp:coreProperties>
</file>