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3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392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56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172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739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15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564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979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834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327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079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146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3EF7D-D050-4275-B358-78E71F49B3E2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1DFBD-E227-474B-B748-9D94FBFED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485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57141" y="48180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общеобразовательное учреждение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Новоселовская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 Симферопольского района Республики Крым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(МБОУ «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Новоселовская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Районное методическое объединение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учителей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географии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физики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«Современное оборудование как основа формирования функциональных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навыков»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 </a:t>
            </a:r>
          </a:p>
          <a:p>
            <a:pPr marL="0" indent="0" algn="r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Новоселовская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школа»</a:t>
            </a:r>
          </a:p>
          <a:p>
            <a:pPr marL="0" indent="0" algn="r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Оборина Людмила Николаевна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25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70366"/>
              </p:ext>
            </p:extLst>
          </p:nvPr>
        </p:nvGraphicFramePr>
        <p:xfrm>
          <a:off x="656823" y="1110018"/>
          <a:ext cx="10899073" cy="512796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276190"/>
                <a:gridCol w="6622883"/>
              </a:tblGrid>
              <a:tr h="542625">
                <a:tc>
                  <a:txBody>
                    <a:bodyPr/>
                    <a:lstStyle/>
                    <a:p>
                      <a:pPr marL="172720" marR="176530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2720" marR="176530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2720" marR="176530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r>
                        <a:rPr lang="en-US" sz="2400" spc="-15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урока</a:t>
                      </a:r>
                      <a:r>
                        <a:rPr lang="en-US" sz="2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spc="-1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географии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6685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6685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6685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Используемое</a:t>
                      </a:r>
                      <a:r>
                        <a:rPr lang="en-US" sz="2400" spc="-25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spc="-1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оборудование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944266">
                <a:tc>
                  <a:txBody>
                    <a:bodyPr/>
                    <a:lstStyle/>
                    <a:p>
                      <a:pPr marL="253365" marR="251460" indent="635" algn="ctr"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53365" marR="251460" indent="635"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Температура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воздуха, облака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атмосферные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осадки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6 класс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57505" indent="-127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Датчик для измерения влажности воздуха, температурный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датчик,</a:t>
                      </a:r>
                    </a:p>
                    <a:p>
                      <a:pPr marL="73025" marR="6858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2000" spc="-1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ноутбук</a:t>
                      </a:r>
                      <a:r>
                        <a:rPr lang="en-US" sz="20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933298">
                <a:tc>
                  <a:txBody>
                    <a:bodyPr/>
                    <a:lstStyle/>
                    <a:p>
                      <a:pPr marL="172720" marR="172720" algn="ctr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2720" marR="172720" algn="ctr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Знакомство</a:t>
                      </a:r>
                      <a:r>
                        <a:rPr lang="ru-RU" sz="2000" spc="-1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2720" marR="173355" algn="ctr">
                        <a:spcAft>
                          <a:spcPts val="0"/>
                        </a:spcAft>
                      </a:pPr>
                      <a:r>
                        <a:rPr lang="ru-RU" sz="2000" spc="-1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метеоприборами</a:t>
                      </a:r>
                      <a:r>
                        <a:rPr lang="ru-RU" sz="20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2720" marR="172720"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Наблюдение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погодой, 6 класс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025" marR="73025" algn="ctr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Ноутбук,</a:t>
                      </a:r>
                      <a:r>
                        <a:rPr lang="ru-RU" sz="2000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датчики</a:t>
                      </a:r>
                      <a:r>
                        <a:rPr lang="ru-RU" sz="2000" spc="-2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3025" marR="6794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измерения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влажности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воздуха, температурный датчик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707778">
                <a:tc>
                  <a:txBody>
                    <a:bodyPr/>
                    <a:lstStyle/>
                    <a:p>
                      <a:pPr marL="173355" marR="172720" algn="ctr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3355" marR="172720" algn="ctr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Почвы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spc="-2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2000" spc="-2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spc="-2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025" marR="6858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Программа,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установленная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ноутбуке,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-датчик,</a:t>
                      </a:r>
                    </a:p>
                    <a:p>
                      <a:pPr marL="73025" marR="6985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температурный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датчик,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датчик влажности почвы,</a:t>
                      </a:r>
                    </a:p>
                    <a:p>
                      <a:pPr marL="73025" marR="6731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лабораторный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штатив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2000" spc="-6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муфтой и кольцом, лабораторная</a:t>
                      </a:r>
                    </a:p>
                    <a:p>
                      <a:pPr marL="281305" marR="275590" indent="-1270"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промывалка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бумага фильтровальная,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воронка,</a:t>
                      </a:r>
                    </a:p>
                    <a:p>
                      <a:pPr marL="94615" marR="9271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пробирка, стеклянная палочка, 2</a:t>
                      </a:r>
                      <a:r>
                        <a:rPr lang="ru-RU" sz="2000" spc="-6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химических</a:t>
                      </a:r>
                      <a:r>
                        <a:rPr lang="ru-RU" sz="2000" spc="-6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стакана</a:t>
                      </a:r>
                      <a:r>
                        <a:rPr lang="ru-RU" sz="2000" spc="-6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объёмом 100‒150 мл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15921" y="45575"/>
            <a:ext cx="8538693" cy="1018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3174" rIns="130134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оборудования цифровой лаборатории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биологии на</a:t>
            </a:r>
            <a:r>
              <a:rPr kumimoji="0" lang="ru-RU" alt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уроках географии</a:t>
            </a:r>
            <a:endParaRPr lang="ru-RU" altLang="ru-RU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90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703690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824341"/>
              </p:ext>
            </p:extLst>
          </p:nvPr>
        </p:nvGraphicFramePr>
        <p:xfrm>
          <a:off x="556592" y="1099736"/>
          <a:ext cx="11224592" cy="528284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255944"/>
                <a:gridCol w="6968648"/>
              </a:tblGrid>
              <a:tr h="254329">
                <a:tc>
                  <a:txBody>
                    <a:bodyPr/>
                    <a:lstStyle/>
                    <a:p>
                      <a:pPr marL="173355" marR="172720" algn="ctr">
                        <a:lnSpc>
                          <a:spcPts val="12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3355" marR="172720" algn="ctr">
                        <a:lnSpc>
                          <a:spcPts val="12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3355" marR="172720" algn="ctr">
                        <a:lnSpc>
                          <a:spcPts val="129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r>
                        <a:rPr lang="en-US" sz="2800" spc="-15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урока</a:t>
                      </a:r>
                      <a:r>
                        <a:rPr lang="en-US" sz="28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spc="-1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географии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9865">
                        <a:lnSpc>
                          <a:spcPts val="12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9865">
                        <a:lnSpc>
                          <a:spcPts val="129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9865">
                        <a:lnSpc>
                          <a:spcPts val="129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Используемое</a:t>
                      </a:r>
                      <a:r>
                        <a:rPr lang="en-US" sz="2800" spc="-4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spc="-1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оборудование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755667">
                <a:tc>
                  <a:txBody>
                    <a:bodyPr/>
                    <a:lstStyle/>
                    <a:p>
                      <a:pPr marL="753110" marR="274955" indent="-474980"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53110" marR="274955" indent="-474980"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Температура</a:t>
                      </a:r>
                      <a:r>
                        <a:rPr lang="en-US" sz="2000" spc="-7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воздуха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6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8605" marR="262890" indent="160020"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68605" marR="262890" indent="160020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Датчик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температуры, программное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</a:t>
                      </a:r>
                    </a:p>
                    <a:p>
                      <a:pPr marL="499110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99110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РобикЛаб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2000" spc="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ноутбук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011826">
                <a:tc>
                  <a:txBody>
                    <a:bodyPr/>
                    <a:lstStyle/>
                    <a:p>
                      <a:pPr marL="497205" indent="-292100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Свойства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Мирового океана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marL="497205" indent="-292100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класс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025" marR="6985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Датчик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электропроводности, программное обеспечение</a:t>
                      </a:r>
                    </a:p>
                    <a:p>
                      <a:pPr marL="73025" marR="68580"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РобикЛаб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ноутбук,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мерные </a:t>
                      </a:r>
                      <a:r>
                        <a:rPr lang="ru-RU" sz="20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стаканчики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775659">
                <a:tc>
                  <a:txBody>
                    <a:bodyPr/>
                    <a:lstStyle/>
                    <a:p>
                      <a:pPr marL="173355" marR="172720" algn="ctr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3355" marR="172720" algn="ctr">
                        <a:lnSpc>
                          <a:spcPts val="1335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Почвы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spc="-2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2000" spc="-2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spc="-2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2725" marR="207645" indent="144145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Почвенная проба, лупа, пипетка-капельница,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стекло</a:t>
                      </a:r>
                    </a:p>
                    <a:p>
                      <a:pPr marL="73025" marR="6921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предметное,</a:t>
                      </a:r>
                      <a:r>
                        <a:rPr lang="ru-RU" sz="2000" spc="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фильтры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8270" marR="125730" indent="-635"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обеззоленные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спиртовка, штатив</a:t>
                      </a:r>
                      <a:r>
                        <a:rPr lang="ru-RU" sz="2000" spc="-1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предметный,</a:t>
                      </a:r>
                      <a:r>
                        <a:rPr lang="ru-RU" sz="20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-метр, мерный стакан, программное обеспечение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Робиклаб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датчик оптической</a:t>
                      </a:r>
                      <a:r>
                        <a:rPr lang="ru-RU" sz="2000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плотности</a:t>
                      </a:r>
                      <a:r>
                        <a:rPr lang="ru-RU" sz="2000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565</a:t>
                      </a:r>
                      <a:r>
                        <a:rPr lang="ru-RU" sz="20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Нм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РобикЛаб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набор кювет,</a:t>
                      </a:r>
                    </a:p>
                    <a:p>
                      <a:pPr marL="73025" marR="7048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пробирки,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груша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резиновая, раствор хромовой смеси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650435" y="200774"/>
            <a:ext cx="16861517" cy="89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44360" tIns="6348" rIns="9522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оборудования цифровой лаборатории по химии на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уроках географии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91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680441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381759"/>
              </p:ext>
            </p:extLst>
          </p:nvPr>
        </p:nvGraphicFramePr>
        <p:xfrm>
          <a:off x="837128" y="1385523"/>
          <a:ext cx="10547796" cy="424613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06083"/>
                <a:gridCol w="6941713"/>
              </a:tblGrid>
              <a:tr h="688276">
                <a:tc>
                  <a:txBody>
                    <a:bodyPr/>
                    <a:lstStyle/>
                    <a:p>
                      <a:pPr marL="263525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63525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r>
                        <a:rPr lang="en-US" sz="2400" spc="-15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урока</a:t>
                      </a:r>
                      <a:r>
                        <a:rPr lang="en-US" sz="2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spc="-1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географии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9865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9865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Используемое</a:t>
                      </a:r>
                      <a:r>
                        <a:rPr lang="en-US" sz="2400" spc="-4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spc="-1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оборудование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557857">
                <a:tc>
                  <a:txBody>
                    <a:bodyPr/>
                    <a:lstStyle/>
                    <a:p>
                      <a:pPr marL="753110" marR="207010" indent="-543560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Атмосферное</a:t>
                      </a:r>
                      <a:r>
                        <a:rPr lang="en-US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давление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53110" marR="207010" indent="-543560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025" marR="7112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Датчик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давления,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ноутбук.</a:t>
                      </a:r>
                      <a:r>
                        <a:rPr lang="ru-RU" sz="2000" spc="-7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Две силиконовые трубки разной</a:t>
                      </a:r>
                    </a:p>
                    <a:p>
                      <a:pPr marL="73025" marR="71120"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3025" marR="71120"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длины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spc="-1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шприц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00011" y="151212"/>
            <a:ext cx="9195516" cy="129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3174" rIns="9522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оборудования цифровой лаборатории по физике на уроках географии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 descr="C:\Users\user\AppData\Local\Temp\Rar$DIa1844.19457\177014341478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45" y="850006"/>
            <a:ext cx="5088899" cy="328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user\AppData\Local\Temp\Rar$DIa1844.35804\177014341492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491" y="2923504"/>
            <a:ext cx="5534464" cy="33812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002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 descr="C:\Users\user\AppData\Local\Temp\Rar$DIa2704.10773\177014341474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93" y="283334"/>
            <a:ext cx="4855334" cy="5112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user\AppData\Local\Temp\Rar$DIa2704.31540\177014341495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524" y="2768959"/>
            <a:ext cx="5975797" cy="39409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6438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84666"/>
            <a:ext cx="12191999" cy="704266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026584" y="3244334"/>
            <a:ext cx="81388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66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</a:t>
            </a:r>
            <a:endParaRPr lang="ru-RU" sz="66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1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 грамотный человек — это человек, который способен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отношений» </a:t>
            </a: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Леонтьев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b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955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Picture backgroun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12192001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Подготорка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ВПР, ОГЭ, ЕГЭ.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838200" y="1365161"/>
            <a:ext cx="9954296" cy="490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33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Объект 3"/>
          <p:cNvPicPr>
            <a:picLocks noGrp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1438476" y="583407"/>
            <a:ext cx="9053512" cy="569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1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763" y="2614411"/>
            <a:ext cx="6220496" cy="3721995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Интерактивная доска.</a:t>
            </a:r>
            <a:b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Позволяют демонстрировать материал</a:t>
            </a:r>
            <a:b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с помощью фото, видео, графики, анимации,</a:t>
            </a:r>
            <a:b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звука. Некоторые возможности: </a:t>
            </a:r>
            <a:b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интерактивными картами — </a:t>
            </a:r>
            <a:b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поверх открытых карт можно делать записи</a:t>
            </a:r>
            <a:b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 руки специальным маркером, </a:t>
            </a:r>
            <a:b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помогает учащимся научиться </a:t>
            </a:r>
            <a:b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правильно обозначать объекты. </a:t>
            </a:r>
            <a:r>
              <a:rPr lang="ru-RU" sz="3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385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"/>
            <a:ext cx="12191999" cy="68451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28789" y="450761"/>
            <a:ext cx="901521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Метеостанции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Позволяют вести мониторинг погодных условий 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привить учащимся навыки обращения с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метеоприборами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Некоторые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возможности: 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Практические работы — данные,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полученные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метеостанции,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использовать для построения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графиков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хода температур за месяц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«Розы ветров», решения задач по графику.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Отслеживание взаимосвязей 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параметров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погоды.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Экологический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мониторинг.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Центр учебных пособий - Школьная метеостанция с будкой (на стойках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818147"/>
            <a:ext cx="5125452" cy="4895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939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31820" y="373488"/>
            <a:ext cx="89121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ГИС-технологии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Позволяют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визуализировать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географическую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информацию в виде цифровой карты.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Некоторые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возможности: 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географических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задач,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визуализация трёхмерных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моделей, создание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собственных цифровых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карт,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учебных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Users\user\AppData\Local\Temp\Rar$DIa6008.2265\177014341483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127" y="2112135"/>
            <a:ext cx="7005136" cy="43608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559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850005" y="824248"/>
            <a:ext cx="10496281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Образовательные платформы 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существуют специально разработанные и находящиеся в открытом доступе цифровые образовательные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ресурсы (ЦОР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по географии,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Единая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коллекция ЦОР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(school-collection.edu.ru)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Российская электронная школа»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(resh.edu.ru).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82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651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446986" y="218941"/>
            <a:ext cx="66970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</a:t>
            </a:r>
            <a:r>
              <a:rPr lang="ru-RU" sz="2400" b="1" spc="-6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ОБОРУДОВАНИЯ</a:t>
            </a:r>
            <a:r>
              <a:rPr lang="ru-RU" sz="2400" b="1" spc="-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ЦЕНТРА</a:t>
            </a:r>
            <a:r>
              <a:rPr lang="ru-RU" sz="2400" b="1" spc="-5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«ТОЧКА</a:t>
            </a:r>
            <a:r>
              <a:rPr lang="ru-RU" sz="2400" b="1" spc="-5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РОСТА» В ГЕОГРАФИЧЕСКОМ ОБРАЗОВАНИИ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8186" y="1725769"/>
            <a:ext cx="1108871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«Точки роста» ‒ это обновленные кабинеты с современным оборудованием, физические, технологические, химические и биологические лаборатории, в которых работают творческие педагоги, прошедшие специальное обучение. 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00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</TotalTime>
  <Words>327</Words>
  <Application>Microsoft Office PowerPoint</Application>
  <PresentationFormat>Широкоэкранный</PresentationFormat>
  <Paragraphs>98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   Муниципальное бюджетное общеобразовательное учреждение «Новоселовская школа» Симферопольского района Республики Крым (МБОУ «Новоселовская школа») </vt:lpstr>
      <vt:lpstr>              «Функционально грамотный человек — это человек, который способен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отношений»   Леонтьев А.А. </vt:lpstr>
      <vt:lpstr>Подготорка к ВПР, ОГЭ, ЕГЭ.</vt:lpstr>
      <vt:lpstr>Презентация PowerPoint</vt:lpstr>
      <vt:lpstr>          Интерактивная доска.  Позволяют демонстрировать материал  с помощью фото, видео, графики, анимации,  звука. Некоторые возможности:  Работа с интерактивными картами —  поверх открытых карт можно делать записи  от руки специальным маркером,  что помогает учащимся научиться  правильно обозначать объекты. 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17</cp:revision>
  <dcterms:created xsi:type="dcterms:W3CDTF">2026-02-05T17:01:27Z</dcterms:created>
  <dcterms:modified xsi:type="dcterms:W3CDTF">2026-02-11T18:03:29Z</dcterms:modified>
</cp:coreProperties>
</file>