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2" r:id="rId3"/>
    <p:sldId id="293" r:id="rId4"/>
    <p:sldId id="282" r:id="rId5"/>
    <p:sldId id="300" r:id="rId6"/>
    <p:sldId id="295" r:id="rId7"/>
    <p:sldId id="275" r:id="rId8"/>
    <p:sldId id="276" r:id="rId9"/>
    <p:sldId id="301" r:id="rId10"/>
    <p:sldId id="278" r:id="rId1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8000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45BA-9896-4CAF-8256-8D085A43318A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61549-3D86-4B2D-8FB2-ABAF6CBD646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5621D-4143-4500-927E-7CD4E3EFC0B7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D22DD-8AC5-4EBB-898A-87021EE0D98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64963-B747-41BA-9B07-EA69D7B9A76F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CE273-5E92-4B36-A896-9A93FF8D106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12BD0-1475-468B-A990-AB6B9666C15F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34670-E0E0-4C28-B7CB-D683D63BB54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4D15E-AF96-4E6F-A28C-3506E32D6E8F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B1032-58C5-4358-ADFF-6F3778D26DC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4A5A5-95BA-4D9B-A8D2-34761DBF7E8E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25D53-3FE3-4AB1-A9EB-07A9C19412B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5BF4-A9D5-4610-82FF-82E72FD29FDD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E8B80-A2BE-479F-BF25-3C74B0C1621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8BDDD-3D39-48F8-A623-FBCFA7AD7348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612C5-1829-48F7-B2E8-4930B2BCF9D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C9E64-DB3A-4D3D-8D8A-4C2AD747CD4F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37B83-D3C2-4C43-8809-A7C89FCE298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6394B-B323-42BF-B984-9920120E6A90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45681-6D5A-4472-9A56-8BFAD385592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29C97-6505-4657-BF04-AAF54F400E1A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49A0C-56FC-40A6-B936-AD0DC000ED4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9969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14B851-971C-4FE9-9FD8-7178A5972430}" type="datetimeFigureOut">
              <a:rPr lang="ru-RU"/>
              <a:pPr>
                <a:defRPr/>
              </a:pPr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8907055-799A-4C16-88B7-2701F601C4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87;&#1082;\Desktop\sofiya-feskova-nash-kray-rossiya%20(1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87;&#1082;\Desktop\4%20&#1085;&#1086;&#1103;&#1073;&#1088;&#1103;%20-%20&#1044;&#1045;&#1053;&#1068;%20&#1053;&#1040;&#1056;&#1054;&#1044;&#1053;&#1054;&#1043;&#1054;%20&#1045;&#1044;&#1048;&#1053;&#1057;&#1058;&#1042;&#1040;%20_%20&#1060;&#1080;&#1083;&#1100;&#1084;%20&#1076;&#1083;&#1103;%20&#1096;&#1082;&#1086;&#1083;&#1100;&#1085;&#1080;&#1082;&#1086;&#1074;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sofiya-feskova-nash-kray-rossiya (1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532440" y="6309320"/>
            <a:ext cx="304800" cy="304800"/>
          </a:xfrm>
          <a:prstGeom prst="rect">
            <a:avLst/>
          </a:prstGeom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sofiya-feskova-nash-kray-rossiya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251520" y="638132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56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1056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/>
          </p:nvPr>
        </p:nvSpPr>
        <p:spPr>
          <a:xfrm>
            <a:off x="1357313" y="214313"/>
            <a:ext cx="7786687" cy="57610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200" b="1" dirty="0" smtClean="0">
                <a:latin typeface="Georgia" pitchFamily="18" charset="0"/>
              </a:rPr>
              <a:t>   </a:t>
            </a:r>
            <a:r>
              <a:rPr lang="ru-RU" sz="3200" b="1" dirty="0" smtClean="0">
                <a:solidFill>
                  <a:srgbClr val="800000"/>
                </a:solidFill>
                <a:latin typeface="Georgia" pitchFamily="18" charset="0"/>
              </a:rPr>
              <a:t>4 ноября </a:t>
            </a: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– это день единства всех российских народов;</a:t>
            </a:r>
            <a:b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    </a:t>
            </a:r>
            <a:r>
              <a:rPr lang="ru-RU" sz="3200" b="1" dirty="0" smtClean="0">
                <a:solidFill>
                  <a:srgbClr val="800000"/>
                </a:solidFill>
                <a:latin typeface="Georgia" pitchFamily="18" charset="0"/>
              </a:rPr>
              <a:t>4 ноября </a:t>
            </a: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– это день спасения России от самой большой опасности, которая когда-либо ей грозила;</a:t>
            </a:r>
            <a:b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3200" b="1" dirty="0" smtClean="0">
                <a:solidFill>
                  <a:srgbClr val="800000"/>
                </a:solidFill>
                <a:latin typeface="Georgia" pitchFamily="18" charset="0"/>
              </a:rPr>
              <a:t>4 ноября</a:t>
            </a:r>
            <a:r>
              <a:rPr lang="ru-RU" sz="3200" dirty="0" smtClean="0">
                <a:solidFill>
                  <a:srgbClr val="800000"/>
                </a:solidFill>
                <a:latin typeface="Georgia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Georgia" pitchFamily="18" charset="0"/>
              </a:rPr>
              <a:t>– </a:t>
            </a: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это возрождённый праздник со своей историей.</a:t>
            </a:r>
            <a:r>
              <a:rPr lang="ru-RU" sz="3200" dirty="0" smtClean="0">
                <a:solidFill>
                  <a:srgbClr val="002060"/>
                </a:solidFill>
                <a:latin typeface="Georgia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Georgia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3200" b="1" dirty="0" smtClean="0">
                <a:solidFill>
                  <a:srgbClr val="800000"/>
                </a:solidFill>
                <a:latin typeface="Georgia" pitchFamily="18" charset="0"/>
              </a:rPr>
              <a:t>4 ноября</a:t>
            </a:r>
            <a:r>
              <a:rPr lang="ru-RU" sz="3200" dirty="0" smtClean="0">
                <a:solidFill>
                  <a:srgbClr val="800000"/>
                </a:solidFill>
                <a:latin typeface="Georgia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– это день памяти Казанской иконы Божией Матери</a:t>
            </a:r>
            <a:r>
              <a:rPr lang="ru-RU" sz="3200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  <p:pic>
        <p:nvPicPr>
          <p:cNvPr id="19459" name="Picture 2" descr="http://www.mydmitrov.ru/image/pic/2008/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625"/>
            <a:ext cx="180181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 descr="http://m.kavicom.ru/uploads/account/avatars/d2d62bd207dc3917ae73f6efa2db027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5731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http://www.klincity.ru/userdata/171542816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9144000" cy="45259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  <a:cs typeface="Arial" pitchFamily="34" charset="0"/>
              </a:rPr>
              <a:t>4 ноября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России отмечается</a:t>
            </a:r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  <a:cs typeface="Arial" pitchFamily="34" charset="0"/>
              </a:rPr>
              <a:t>День народного единства</a:t>
            </a:r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4099" name="Picture 2" descr="http://m.kavicom.ru/uploads/account/avatars/d2d62bd207dc3917ae73f6efa2db027d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214313"/>
            <a:ext cx="1285875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День народного единства был утвержден в честь освобождения Москвы от польских интервентов в 1612 году, а также приурочен ко Дню Казанской иконы Божьей Матери.  В начале 17 века на Руси царила Смута, в стране, измученной распрями, войнами, иноземными захватчиками, не было правителя -  царь Федор I не оставил наследника.  Народ, разграбляемый разбойниками и иностранцами, голодал.  Русь находилась на грани развала и могла потерять независимость. Часть русских земель, в том числе Москву, захватили польские интервенты. 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4294967295"/>
          </p:nvPr>
        </p:nvSpPr>
        <p:spPr>
          <a:xfrm>
            <a:off x="4648200" y="428625"/>
            <a:ext cx="4495800" cy="6000750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1612 году в Нижнем Новгороде земской староста </a:t>
            </a:r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  <a:cs typeface="Arial" pitchFamily="34" charset="0"/>
              </a:rPr>
              <a:t>Кузьма Минин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  <a:cs typeface="Arial" pitchFamily="34" charset="0"/>
              </a:rPr>
              <a:t>воевода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  <a:cs typeface="Arial" pitchFamily="34" charset="0"/>
              </a:rPr>
              <a:t>Дмитрий Пожарский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собрали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b="1" u="sng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народное ополчение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смогли освободить от них столицу. </a:t>
            </a:r>
            <a:endParaRPr lang="ru-RU" sz="33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6147" name="Picture 2" descr="http://img1.liveinternet.ru/images/attach/c/6/93/74/93074881_large_min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38"/>
            <a:ext cx="46355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85725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800000"/>
                </a:solidFill>
                <a:latin typeface="Georgia" pitchFamily="18" charset="0"/>
              </a:rPr>
              <a:t>Изгнание поляков из Кремля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303838"/>
            <a:ext cx="9144000" cy="1554162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ноября 1612 года вражеское войско сдалось на милость победителей, ополчение во главе с Мининым и Пожарским взяло Китай-город. Москва была освобождена.</a:t>
            </a:r>
          </a:p>
        </p:txBody>
      </p:sp>
      <p:pic>
        <p:nvPicPr>
          <p:cNvPr id="15364" name="Picture 7" descr="0_6d4c8_af2ce2e1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714375"/>
            <a:ext cx="70548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800000"/>
                </a:solidFill>
                <a:latin typeface="Georgia" pitchFamily="18" charset="0"/>
              </a:rPr>
              <a:t>Памятник Кузьме Минину и Дмитрию Пожарскому в Москве</a:t>
            </a:r>
            <a:endParaRPr lang="ru-RU" sz="2400" dirty="0" smtClean="0"/>
          </a:p>
        </p:txBody>
      </p:sp>
      <p:pic>
        <p:nvPicPr>
          <p:cNvPr id="17411" name="Picture 8" descr="77052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1241425"/>
            <a:ext cx="8569325" cy="5616575"/>
          </a:xfr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1285875"/>
            <a:ext cx="4572000" cy="53832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200" smtClean="0"/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3000" b="1" smtClean="0">
                <a:solidFill>
                  <a:srgbClr val="800000"/>
                </a:solidFill>
                <a:latin typeface="Georgia" pitchFamily="18" charset="0"/>
              </a:rPr>
              <a:t>           </a:t>
            </a:r>
            <a:r>
              <a:rPr lang="ru-RU" altLang="ru-RU" sz="4000" b="1" smtClean="0">
                <a:solidFill>
                  <a:srgbClr val="800000"/>
                </a:solidFill>
                <a:latin typeface="Georgia" pitchFamily="18" charset="0"/>
              </a:rPr>
              <a:t>«Гражданину Минину и князю Пожарскому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4000" b="1" smtClean="0">
                <a:solidFill>
                  <a:srgbClr val="800000"/>
                </a:solidFill>
                <a:latin typeface="Georgia" pitchFamily="18" charset="0"/>
              </a:rPr>
              <a:t>        благодарная Россия»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4000" b="1" smtClean="0">
                <a:solidFill>
                  <a:srgbClr val="800000"/>
                </a:solidFill>
                <a:latin typeface="Georgia" pitchFamily="18" charset="0"/>
              </a:rPr>
              <a:t>  </a:t>
            </a:r>
          </a:p>
        </p:txBody>
      </p:sp>
      <p:pic>
        <p:nvPicPr>
          <p:cNvPr id="18435" name="Picture 4" descr="400px-Monument_to_Minin_and_Pozharsky_and_St_Basils_Cthedral2"/>
          <p:cNvPicPr>
            <a:picLocks noGrp="1" noChangeAspect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285750"/>
            <a:ext cx="4286250" cy="6186488"/>
          </a:xfr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4 ноября - ДЕНЬ НАРОДНОГО ЕДИНСТВА _ Фильм для школьников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188640"/>
            <a:ext cx="9144000" cy="6552728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133</Words>
  <Application>Microsoft Office PowerPoint</Application>
  <PresentationFormat>Экран (4:3)</PresentationFormat>
  <Paragraphs>14</Paragraphs>
  <Slides>10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Изгнание поляков из Кремля</vt:lpstr>
      <vt:lpstr>Памятник Кузьме Минину и Дмитрию Пожарскому в Москве</vt:lpstr>
      <vt:lpstr>Слайд 8</vt:lpstr>
      <vt:lpstr>Слайд 9</vt:lpstr>
      <vt:lpstr>    4 ноября – это день единства всех российских народов;      4 ноября – это день спасения России от самой большой опасности, которая когда-либо ей грозила;  4 ноября – это возрождённый праздник со своей историей.  4 ноября – это день памяти Казанской иконы Божией Матери.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народного единства</dc:title>
  <dc:creator>Лена</dc:creator>
  <cp:lastModifiedBy>пк</cp:lastModifiedBy>
  <cp:revision>43</cp:revision>
  <dcterms:created xsi:type="dcterms:W3CDTF">2013-10-31T18:13:22Z</dcterms:created>
  <dcterms:modified xsi:type="dcterms:W3CDTF">2022-10-26T19:34:43Z</dcterms:modified>
</cp:coreProperties>
</file>