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316" r:id="rId2"/>
    <p:sldId id="256" r:id="rId3"/>
    <p:sldId id="302" r:id="rId4"/>
    <p:sldId id="303" r:id="rId5"/>
    <p:sldId id="304" r:id="rId6"/>
    <p:sldId id="305" r:id="rId7"/>
    <p:sldId id="275" r:id="rId8"/>
    <p:sldId id="277" r:id="rId9"/>
    <p:sldId id="278" r:id="rId10"/>
    <p:sldId id="282" r:id="rId11"/>
    <p:sldId id="285" r:id="rId12"/>
    <p:sldId id="288" r:id="rId13"/>
    <p:sldId id="290" r:id="rId14"/>
    <p:sldId id="292" r:id="rId15"/>
    <p:sldId id="294" r:id="rId16"/>
    <p:sldId id="298" r:id="rId17"/>
    <p:sldId id="300" r:id="rId18"/>
    <p:sldId id="301" r:id="rId19"/>
    <p:sldId id="257" r:id="rId20"/>
    <p:sldId id="261" r:id="rId21"/>
    <p:sldId id="260" r:id="rId22"/>
    <p:sldId id="258" r:id="rId23"/>
    <p:sldId id="262" r:id="rId24"/>
    <p:sldId id="263" r:id="rId25"/>
    <p:sldId id="264" r:id="rId26"/>
    <p:sldId id="265" r:id="rId27"/>
    <p:sldId id="268" r:id="rId28"/>
    <p:sldId id="269" r:id="rId29"/>
    <p:sldId id="271" r:id="rId30"/>
    <p:sldId id="270" r:id="rId31"/>
    <p:sldId id="273" r:id="rId32"/>
    <p:sldId id="272" r:id="rId33"/>
    <p:sldId id="307" r:id="rId34"/>
    <p:sldId id="306" r:id="rId35"/>
    <p:sldId id="308" r:id="rId36"/>
    <p:sldId id="309" r:id="rId37"/>
    <p:sldId id="312" r:id="rId38"/>
    <p:sldId id="311" r:id="rId39"/>
    <p:sldId id="310" r:id="rId40"/>
    <p:sldId id="313" r:id="rId41"/>
    <p:sldId id="315" r:id="rId42"/>
    <p:sldId id="314" r:id="rId43"/>
    <p:sldId id="259" r:id="rId4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8" y="3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F63A0-6DA8-4FF2-AC5B-00642E75577F}" type="doc">
      <dgm:prSet loTypeId="urn:microsoft.com/office/officeart/2005/8/layout/hierarchy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8A9A466-BF02-4A0F-946F-3A2F5925B5F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Культура 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70AE62-ED2F-4D70-8A24-F1B4F5F2CB6A}" type="parTrans" cxnId="{CA1633C5-44B4-4391-AC4C-4B19B0532BFA}">
      <dgm:prSet/>
      <dgm:spPr/>
      <dgm:t>
        <a:bodyPr/>
        <a:lstStyle/>
        <a:p>
          <a:endParaRPr lang="ru-RU"/>
        </a:p>
      </dgm:t>
    </dgm:pt>
    <dgm:pt modelId="{334C492A-97F9-4049-BBD5-9A0211ABA926}" type="sibTrans" cxnId="{CA1633C5-44B4-4391-AC4C-4B19B0532BFA}">
      <dgm:prSet/>
      <dgm:spPr/>
      <dgm:t>
        <a:bodyPr/>
        <a:lstStyle/>
        <a:p>
          <a:endParaRPr lang="ru-RU"/>
        </a:p>
      </dgm:t>
    </dgm:pt>
    <dgm:pt modelId="{CD776605-076D-4A26-92A2-9145A14798E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широком смысле слова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D0AD33-F973-431E-8F97-78B9B41E7E83}" type="parTrans" cxnId="{041FEC8E-10DD-4ECF-8AE6-47D0762FF17B}">
      <dgm:prSet/>
      <dgm:spPr/>
      <dgm:t>
        <a:bodyPr/>
        <a:lstStyle/>
        <a:p>
          <a:endParaRPr lang="ru-RU"/>
        </a:p>
      </dgm:t>
    </dgm:pt>
    <dgm:pt modelId="{65014104-A1E7-447E-B887-EF6AF6168D29}" type="sibTrans" cxnId="{041FEC8E-10DD-4ECF-8AE6-47D0762FF17B}">
      <dgm:prSet/>
      <dgm:spPr/>
      <dgm:t>
        <a:bodyPr/>
        <a:lstStyle/>
        <a:p>
          <a:endParaRPr lang="ru-RU"/>
        </a:p>
      </dgm:t>
    </dgm:pt>
    <dgm:pt modelId="{E3582823-3285-4236-AA9C-D2A534ABA4FE}">
      <dgm:prSet phldrT="[Текст]" custT="1"/>
      <dgm:spPr/>
      <dgm:t>
        <a:bodyPr/>
        <a:lstStyle/>
        <a:p>
          <a:pPr algn="l"/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Исторически обусловленный динамический комплекс постоянно  обновляющихся во всех сферах общественной жизни форм, принципов, способов и результатов активной творческий деятельности людей</a:t>
          </a:r>
          <a:endParaRPr lang="ru-RU" sz="2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BE17F8-D84B-4BB8-BC4E-872A5A70E270}" type="parTrans" cxnId="{AFB8FADB-3756-4235-9EC5-F1016F0722E6}">
      <dgm:prSet/>
      <dgm:spPr/>
      <dgm:t>
        <a:bodyPr/>
        <a:lstStyle/>
        <a:p>
          <a:endParaRPr lang="ru-RU"/>
        </a:p>
      </dgm:t>
    </dgm:pt>
    <dgm:pt modelId="{98AEC1DB-6954-4EC2-93EA-999609FFB4CE}" type="sibTrans" cxnId="{AFB8FADB-3756-4235-9EC5-F1016F0722E6}">
      <dgm:prSet/>
      <dgm:spPr/>
      <dgm:t>
        <a:bodyPr/>
        <a:lstStyle/>
        <a:p>
          <a:endParaRPr lang="ru-RU"/>
        </a:p>
      </dgm:t>
    </dgm:pt>
    <dgm:pt modelId="{9240418A-6480-4ED3-8257-59B06EA4952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узком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смысле слова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F6EA73-FC2D-4AE3-A17D-F1F7483368AB}" type="parTrans" cxnId="{AB8A689F-DA9F-459B-A24B-BD50CFFD0171}">
      <dgm:prSet/>
      <dgm:spPr/>
      <dgm:t>
        <a:bodyPr/>
        <a:lstStyle/>
        <a:p>
          <a:endParaRPr lang="ru-RU"/>
        </a:p>
      </dgm:t>
    </dgm:pt>
    <dgm:pt modelId="{A6C05DBA-E632-4781-B178-FA28A50113EE}" type="sibTrans" cxnId="{AB8A689F-DA9F-459B-A24B-BD50CFFD0171}">
      <dgm:prSet/>
      <dgm:spPr/>
      <dgm:t>
        <a:bodyPr/>
        <a:lstStyle/>
        <a:p>
          <a:endParaRPr lang="ru-RU"/>
        </a:p>
      </dgm:t>
    </dgm:pt>
    <dgm:pt modelId="{DA59CCE7-D4B9-45A5-96CF-264F06BF7D3E}">
      <dgm:prSet phldrT="[Текст]" custT="1"/>
      <dgm:spPr/>
      <dgm:t>
        <a:bodyPr/>
        <a:lstStyle/>
        <a:p>
          <a:pPr algn="just"/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Процесс активной творческой деятельности, в ходе которой создаются, распределяются и потребляются духовные ценности </a:t>
          </a:r>
          <a:endParaRPr lang="ru-RU" sz="2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48FA9D-321D-426F-B7D7-461BB9385BC8}" type="parTrans" cxnId="{51E6484A-88D2-4CE2-BD46-B45BC12EAAC4}">
      <dgm:prSet/>
      <dgm:spPr/>
      <dgm:t>
        <a:bodyPr/>
        <a:lstStyle/>
        <a:p>
          <a:endParaRPr lang="ru-RU"/>
        </a:p>
      </dgm:t>
    </dgm:pt>
    <dgm:pt modelId="{4D47013B-9BFB-432A-88FF-DDEB2D6E0FA7}" type="sibTrans" cxnId="{51E6484A-88D2-4CE2-BD46-B45BC12EAAC4}">
      <dgm:prSet/>
      <dgm:spPr/>
      <dgm:t>
        <a:bodyPr/>
        <a:lstStyle/>
        <a:p>
          <a:endParaRPr lang="ru-RU"/>
        </a:p>
      </dgm:t>
    </dgm:pt>
    <dgm:pt modelId="{039E7720-9508-4CF0-B17C-EB982C49B9A0}" type="pres">
      <dgm:prSet presAssocID="{CCDF63A0-6DA8-4FF2-AC5B-00642E75577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DA2F88-A1C1-4288-AC58-FDE2888F40C8}" type="pres">
      <dgm:prSet presAssocID="{18A9A466-BF02-4A0F-946F-3A2F5925B5F1}" presName="vertOne" presStyleCnt="0"/>
      <dgm:spPr/>
      <dgm:t>
        <a:bodyPr/>
        <a:lstStyle/>
        <a:p>
          <a:endParaRPr lang="ru-RU"/>
        </a:p>
      </dgm:t>
    </dgm:pt>
    <dgm:pt modelId="{D87F6DBE-55DD-40B5-B8EE-C0E7FB07DDA3}" type="pres">
      <dgm:prSet presAssocID="{18A9A466-BF02-4A0F-946F-3A2F5925B5F1}" presName="txOne" presStyleLbl="node0" presStyleIdx="0" presStyleCnt="1" custScaleX="38528" custScaleY="40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DFEFF9-2E51-4E95-ADEB-76151673331B}" type="pres">
      <dgm:prSet presAssocID="{18A9A466-BF02-4A0F-946F-3A2F5925B5F1}" presName="parTransOne" presStyleCnt="0"/>
      <dgm:spPr/>
      <dgm:t>
        <a:bodyPr/>
        <a:lstStyle/>
        <a:p>
          <a:endParaRPr lang="ru-RU"/>
        </a:p>
      </dgm:t>
    </dgm:pt>
    <dgm:pt modelId="{A155C2AF-0ECC-476F-8E3A-45A3A5C32C6B}" type="pres">
      <dgm:prSet presAssocID="{18A9A466-BF02-4A0F-946F-3A2F5925B5F1}" presName="horzOne" presStyleCnt="0"/>
      <dgm:spPr/>
      <dgm:t>
        <a:bodyPr/>
        <a:lstStyle/>
        <a:p>
          <a:endParaRPr lang="ru-RU"/>
        </a:p>
      </dgm:t>
    </dgm:pt>
    <dgm:pt modelId="{D81A2C04-61CB-48A6-AF80-5509315DE1E2}" type="pres">
      <dgm:prSet presAssocID="{CD776605-076D-4A26-92A2-9145A14798EB}" presName="vertTwo" presStyleCnt="0"/>
      <dgm:spPr/>
      <dgm:t>
        <a:bodyPr/>
        <a:lstStyle/>
        <a:p>
          <a:endParaRPr lang="ru-RU"/>
        </a:p>
      </dgm:t>
    </dgm:pt>
    <dgm:pt modelId="{F8EA2188-8956-4BF3-85AA-7D61EB33B0D8}" type="pres">
      <dgm:prSet presAssocID="{CD776605-076D-4A26-92A2-9145A14798EB}" presName="txTwo" presStyleLbl="node2" presStyleIdx="0" presStyleCnt="2" custScaleX="45031" custScaleY="37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F3C453-8FD9-4A6E-9866-9A235069EFAA}" type="pres">
      <dgm:prSet presAssocID="{CD776605-076D-4A26-92A2-9145A14798EB}" presName="parTransTwo" presStyleCnt="0"/>
      <dgm:spPr/>
      <dgm:t>
        <a:bodyPr/>
        <a:lstStyle/>
        <a:p>
          <a:endParaRPr lang="ru-RU"/>
        </a:p>
      </dgm:t>
    </dgm:pt>
    <dgm:pt modelId="{59D5EE8E-8C68-4AA9-B433-AA63B52DC869}" type="pres">
      <dgm:prSet presAssocID="{CD776605-076D-4A26-92A2-9145A14798EB}" presName="horzTwo" presStyleCnt="0"/>
      <dgm:spPr/>
      <dgm:t>
        <a:bodyPr/>
        <a:lstStyle/>
        <a:p>
          <a:endParaRPr lang="ru-RU"/>
        </a:p>
      </dgm:t>
    </dgm:pt>
    <dgm:pt modelId="{CEE75C5F-68CC-4DCB-B8C4-BB665C9C8CF9}" type="pres">
      <dgm:prSet presAssocID="{E3582823-3285-4236-AA9C-D2A534ABA4FE}" presName="vertThree" presStyleCnt="0"/>
      <dgm:spPr/>
      <dgm:t>
        <a:bodyPr/>
        <a:lstStyle/>
        <a:p>
          <a:endParaRPr lang="ru-RU"/>
        </a:p>
      </dgm:t>
    </dgm:pt>
    <dgm:pt modelId="{5F9D94E1-D8A2-41E3-B355-DA2D21548B66}" type="pres">
      <dgm:prSet presAssocID="{E3582823-3285-4236-AA9C-D2A534ABA4FE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6C3A9E-6EBD-4B59-9124-C93DDDBBB2EC}" type="pres">
      <dgm:prSet presAssocID="{E3582823-3285-4236-AA9C-D2A534ABA4FE}" presName="horzThree" presStyleCnt="0"/>
      <dgm:spPr/>
      <dgm:t>
        <a:bodyPr/>
        <a:lstStyle/>
        <a:p>
          <a:endParaRPr lang="ru-RU"/>
        </a:p>
      </dgm:t>
    </dgm:pt>
    <dgm:pt modelId="{BAEBBF4C-CD8F-44C2-AEB4-22E2311B235D}" type="pres">
      <dgm:prSet presAssocID="{65014104-A1E7-447E-B887-EF6AF6168D29}" presName="sibSpaceTwo" presStyleCnt="0"/>
      <dgm:spPr/>
      <dgm:t>
        <a:bodyPr/>
        <a:lstStyle/>
        <a:p>
          <a:endParaRPr lang="ru-RU"/>
        </a:p>
      </dgm:t>
    </dgm:pt>
    <dgm:pt modelId="{5849CC6B-E3D3-4BCE-8C1C-7E87102EA3A6}" type="pres">
      <dgm:prSet presAssocID="{9240418A-6480-4ED3-8257-59B06EA49527}" presName="vertTwo" presStyleCnt="0"/>
      <dgm:spPr/>
      <dgm:t>
        <a:bodyPr/>
        <a:lstStyle/>
        <a:p>
          <a:endParaRPr lang="ru-RU"/>
        </a:p>
      </dgm:t>
    </dgm:pt>
    <dgm:pt modelId="{2F65C008-550B-4662-957B-E73A79DD617A}" type="pres">
      <dgm:prSet presAssocID="{9240418A-6480-4ED3-8257-59B06EA49527}" presName="txTwo" presStyleLbl="node2" presStyleIdx="1" presStyleCnt="2" custScaleX="58118" custScaleY="35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9EE948-E07C-42F5-BE20-F8053EE7AE22}" type="pres">
      <dgm:prSet presAssocID="{9240418A-6480-4ED3-8257-59B06EA49527}" presName="parTransTwo" presStyleCnt="0"/>
      <dgm:spPr/>
      <dgm:t>
        <a:bodyPr/>
        <a:lstStyle/>
        <a:p>
          <a:endParaRPr lang="ru-RU"/>
        </a:p>
      </dgm:t>
    </dgm:pt>
    <dgm:pt modelId="{D096F272-120C-407F-8390-BCCA9BF1AF50}" type="pres">
      <dgm:prSet presAssocID="{9240418A-6480-4ED3-8257-59B06EA49527}" presName="horzTwo" presStyleCnt="0"/>
      <dgm:spPr/>
      <dgm:t>
        <a:bodyPr/>
        <a:lstStyle/>
        <a:p>
          <a:endParaRPr lang="ru-RU"/>
        </a:p>
      </dgm:t>
    </dgm:pt>
    <dgm:pt modelId="{B5EDC1C1-5ED0-4BA3-A65D-19C85CBE775D}" type="pres">
      <dgm:prSet presAssocID="{DA59CCE7-D4B9-45A5-96CF-264F06BF7D3E}" presName="vertThree" presStyleCnt="0"/>
      <dgm:spPr/>
      <dgm:t>
        <a:bodyPr/>
        <a:lstStyle/>
        <a:p>
          <a:endParaRPr lang="ru-RU"/>
        </a:p>
      </dgm:t>
    </dgm:pt>
    <dgm:pt modelId="{0EE31409-0A1F-410A-A9B7-30843134D709}" type="pres">
      <dgm:prSet presAssocID="{DA59CCE7-D4B9-45A5-96CF-264F06BF7D3E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5FE80B-1728-48C0-803C-8C26CF256C4E}" type="pres">
      <dgm:prSet presAssocID="{DA59CCE7-D4B9-45A5-96CF-264F06BF7D3E}" presName="horzThree" presStyleCnt="0"/>
      <dgm:spPr/>
      <dgm:t>
        <a:bodyPr/>
        <a:lstStyle/>
        <a:p>
          <a:endParaRPr lang="ru-RU"/>
        </a:p>
      </dgm:t>
    </dgm:pt>
  </dgm:ptLst>
  <dgm:cxnLst>
    <dgm:cxn modelId="{7C82A039-7251-46F4-A3B7-B7FB5D6D5EC5}" type="presOf" srcId="{9240418A-6480-4ED3-8257-59B06EA49527}" destId="{2F65C008-550B-4662-957B-E73A79DD617A}" srcOrd="0" destOrd="0" presId="urn:microsoft.com/office/officeart/2005/8/layout/hierarchy4"/>
    <dgm:cxn modelId="{EBC944C6-4263-477C-89B0-4A256C7C74FE}" type="presOf" srcId="{DA59CCE7-D4B9-45A5-96CF-264F06BF7D3E}" destId="{0EE31409-0A1F-410A-A9B7-30843134D709}" srcOrd="0" destOrd="0" presId="urn:microsoft.com/office/officeart/2005/8/layout/hierarchy4"/>
    <dgm:cxn modelId="{AB8A689F-DA9F-459B-A24B-BD50CFFD0171}" srcId="{18A9A466-BF02-4A0F-946F-3A2F5925B5F1}" destId="{9240418A-6480-4ED3-8257-59B06EA49527}" srcOrd="1" destOrd="0" parTransId="{BDF6EA73-FC2D-4AE3-A17D-F1F7483368AB}" sibTransId="{A6C05DBA-E632-4781-B178-FA28A50113EE}"/>
    <dgm:cxn modelId="{CA1633C5-44B4-4391-AC4C-4B19B0532BFA}" srcId="{CCDF63A0-6DA8-4FF2-AC5B-00642E75577F}" destId="{18A9A466-BF02-4A0F-946F-3A2F5925B5F1}" srcOrd="0" destOrd="0" parTransId="{B470AE62-ED2F-4D70-8A24-F1B4F5F2CB6A}" sibTransId="{334C492A-97F9-4049-BBD5-9A0211ABA926}"/>
    <dgm:cxn modelId="{558D3A27-E9CD-4A6F-98DE-21B7C282594E}" type="presOf" srcId="{CCDF63A0-6DA8-4FF2-AC5B-00642E75577F}" destId="{039E7720-9508-4CF0-B17C-EB982C49B9A0}" srcOrd="0" destOrd="0" presId="urn:microsoft.com/office/officeart/2005/8/layout/hierarchy4"/>
    <dgm:cxn modelId="{51E6484A-88D2-4CE2-BD46-B45BC12EAAC4}" srcId="{9240418A-6480-4ED3-8257-59B06EA49527}" destId="{DA59CCE7-D4B9-45A5-96CF-264F06BF7D3E}" srcOrd="0" destOrd="0" parTransId="{5448FA9D-321D-426F-B7D7-461BB9385BC8}" sibTransId="{4D47013B-9BFB-432A-88FF-DDEB2D6E0FA7}"/>
    <dgm:cxn modelId="{B74BE250-F851-49DB-ACA1-7DC755472F37}" type="presOf" srcId="{18A9A466-BF02-4A0F-946F-3A2F5925B5F1}" destId="{D87F6DBE-55DD-40B5-B8EE-C0E7FB07DDA3}" srcOrd="0" destOrd="0" presId="urn:microsoft.com/office/officeart/2005/8/layout/hierarchy4"/>
    <dgm:cxn modelId="{C5A663BA-7C40-49EC-927A-1F47C358DD62}" type="presOf" srcId="{E3582823-3285-4236-AA9C-D2A534ABA4FE}" destId="{5F9D94E1-D8A2-41E3-B355-DA2D21548B66}" srcOrd="0" destOrd="0" presId="urn:microsoft.com/office/officeart/2005/8/layout/hierarchy4"/>
    <dgm:cxn modelId="{AFB8FADB-3756-4235-9EC5-F1016F0722E6}" srcId="{CD776605-076D-4A26-92A2-9145A14798EB}" destId="{E3582823-3285-4236-AA9C-D2A534ABA4FE}" srcOrd="0" destOrd="0" parTransId="{E1BE17F8-D84B-4BB8-BC4E-872A5A70E270}" sibTransId="{98AEC1DB-6954-4EC2-93EA-999609FFB4CE}"/>
    <dgm:cxn modelId="{9B46CA3D-B436-4E02-8086-776FB21E8165}" type="presOf" srcId="{CD776605-076D-4A26-92A2-9145A14798EB}" destId="{F8EA2188-8956-4BF3-85AA-7D61EB33B0D8}" srcOrd="0" destOrd="0" presId="urn:microsoft.com/office/officeart/2005/8/layout/hierarchy4"/>
    <dgm:cxn modelId="{041FEC8E-10DD-4ECF-8AE6-47D0762FF17B}" srcId="{18A9A466-BF02-4A0F-946F-3A2F5925B5F1}" destId="{CD776605-076D-4A26-92A2-9145A14798EB}" srcOrd="0" destOrd="0" parTransId="{92D0AD33-F973-431E-8F97-78B9B41E7E83}" sibTransId="{65014104-A1E7-447E-B887-EF6AF6168D29}"/>
    <dgm:cxn modelId="{C36F36C7-D6B8-4CC9-8066-79A49C64B274}" type="presParOf" srcId="{039E7720-9508-4CF0-B17C-EB982C49B9A0}" destId="{06DA2F88-A1C1-4288-AC58-FDE2888F40C8}" srcOrd="0" destOrd="0" presId="urn:microsoft.com/office/officeart/2005/8/layout/hierarchy4"/>
    <dgm:cxn modelId="{BDB91169-FAD0-4AB5-A878-43115D487AEF}" type="presParOf" srcId="{06DA2F88-A1C1-4288-AC58-FDE2888F40C8}" destId="{D87F6DBE-55DD-40B5-B8EE-C0E7FB07DDA3}" srcOrd="0" destOrd="0" presId="urn:microsoft.com/office/officeart/2005/8/layout/hierarchy4"/>
    <dgm:cxn modelId="{06AA1E00-89A8-4B10-A7E8-4FB46DBB287A}" type="presParOf" srcId="{06DA2F88-A1C1-4288-AC58-FDE2888F40C8}" destId="{DDDFEFF9-2E51-4E95-ADEB-76151673331B}" srcOrd="1" destOrd="0" presId="urn:microsoft.com/office/officeart/2005/8/layout/hierarchy4"/>
    <dgm:cxn modelId="{0E409E7B-720F-41E6-AFB2-DBF52EEDC8F9}" type="presParOf" srcId="{06DA2F88-A1C1-4288-AC58-FDE2888F40C8}" destId="{A155C2AF-0ECC-476F-8E3A-45A3A5C32C6B}" srcOrd="2" destOrd="0" presId="urn:microsoft.com/office/officeart/2005/8/layout/hierarchy4"/>
    <dgm:cxn modelId="{0BC14F06-34AE-4D31-A31C-F4104275A509}" type="presParOf" srcId="{A155C2AF-0ECC-476F-8E3A-45A3A5C32C6B}" destId="{D81A2C04-61CB-48A6-AF80-5509315DE1E2}" srcOrd="0" destOrd="0" presId="urn:microsoft.com/office/officeart/2005/8/layout/hierarchy4"/>
    <dgm:cxn modelId="{0386C593-FF70-42EC-8AAA-A73573C3FA50}" type="presParOf" srcId="{D81A2C04-61CB-48A6-AF80-5509315DE1E2}" destId="{F8EA2188-8956-4BF3-85AA-7D61EB33B0D8}" srcOrd="0" destOrd="0" presId="urn:microsoft.com/office/officeart/2005/8/layout/hierarchy4"/>
    <dgm:cxn modelId="{34ABC6E6-BB67-49FA-A8F2-227E7A949423}" type="presParOf" srcId="{D81A2C04-61CB-48A6-AF80-5509315DE1E2}" destId="{94F3C453-8FD9-4A6E-9866-9A235069EFAA}" srcOrd="1" destOrd="0" presId="urn:microsoft.com/office/officeart/2005/8/layout/hierarchy4"/>
    <dgm:cxn modelId="{8011A807-2127-496D-A6CC-D4E9107960DB}" type="presParOf" srcId="{D81A2C04-61CB-48A6-AF80-5509315DE1E2}" destId="{59D5EE8E-8C68-4AA9-B433-AA63B52DC869}" srcOrd="2" destOrd="0" presId="urn:microsoft.com/office/officeart/2005/8/layout/hierarchy4"/>
    <dgm:cxn modelId="{81AA1F1D-B76F-4ECD-96D0-DFA8AC961E51}" type="presParOf" srcId="{59D5EE8E-8C68-4AA9-B433-AA63B52DC869}" destId="{CEE75C5F-68CC-4DCB-B8C4-BB665C9C8CF9}" srcOrd="0" destOrd="0" presId="urn:microsoft.com/office/officeart/2005/8/layout/hierarchy4"/>
    <dgm:cxn modelId="{B0E342E7-F3EE-4C65-9805-B98F8BD8234B}" type="presParOf" srcId="{CEE75C5F-68CC-4DCB-B8C4-BB665C9C8CF9}" destId="{5F9D94E1-D8A2-41E3-B355-DA2D21548B66}" srcOrd="0" destOrd="0" presId="urn:microsoft.com/office/officeart/2005/8/layout/hierarchy4"/>
    <dgm:cxn modelId="{2C51C2DA-2532-4885-88DE-0F071C61B129}" type="presParOf" srcId="{CEE75C5F-68CC-4DCB-B8C4-BB665C9C8CF9}" destId="{136C3A9E-6EBD-4B59-9124-C93DDDBBB2EC}" srcOrd="1" destOrd="0" presId="urn:microsoft.com/office/officeart/2005/8/layout/hierarchy4"/>
    <dgm:cxn modelId="{DB73685B-30CB-42E7-8F1A-F7ED96B9508F}" type="presParOf" srcId="{A155C2AF-0ECC-476F-8E3A-45A3A5C32C6B}" destId="{BAEBBF4C-CD8F-44C2-AEB4-22E2311B235D}" srcOrd="1" destOrd="0" presId="urn:microsoft.com/office/officeart/2005/8/layout/hierarchy4"/>
    <dgm:cxn modelId="{B92CDDB8-4BD3-4F41-8D4F-7ADC687C7A3E}" type="presParOf" srcId="{A155C2AF-0ECC-476F-8E3A-45A3A5C32C6B}" destId="{5849CC6B-E3D3-4BCE-8C1C-7E87102EA3A6}" srcOrd="2" destOrd="0" presId="urn:microsoft.com/office/officeart/2005/8/layout/hierarchy4"/>
    <dgm:cxn modelId="{F718267A-7C8F-44F0-9016-4C13EB521A66}" type="presParOf" srcId="{5849CC6B-E3D3-4BCE-8C1C-7E87102EA3A6}" destId="{2F65C008-550B-4662-957B-E73A79DD617A}" srcOrd="0" destOrd="0" presId="urn:microsoft.com/office/officeart/2005/8/layout/hierarchy4"/>
    <dgm:cxn modelId="{7087736F-1BD3-4B50-B26B-7DCEF42A68C9}" type="presParOf" srcId="{5849CC6B-E3D3-4BCE-8C1C-7E87102EA3A6}" destId="{249EE948-E07C-42F5-BE20-F8053EE7AE22}" srcOrd="1" destOrd="0" presId="urn:microsoft.com/office/officeart/2005/8/layout/hierarchy4"/>
    <dgm:cxn modelId="{5BDCD126-F140-4D39-89BC-1B7217431B60}" type="presParOf" srcId="{5849CC6B-E3D3-4BCE-8C1C-7E87102EA3A6}" destId="{D096F272-120C-407F-8390-BCCA9BF1AF50}" srcOrd="2" destOrd="0" presId="urn:microsoft.com/office/officeart/2005/8/layout/hierarchy4"/>
    <dgm:cxn modelId="{D964A4DA-E165-48CC-9D94-DD2B89A33517}" type="presParOf" srcId="{D096F272-120C-407F-8390-BCCA9BF1AF50}" destId="{B5EDC1C1-5ED0-4BA3-A65D-19C85CBE775D}" srcOrd="0" destOrd="0" presId="urn:microsoft.com/office/officeart/2005/8/layout/hierarchy4"/>
    <dgm:cxn modelId="{2C0FBDF4-E45C-4964-A862-B070F090A054}" type="presParOf" srcId="{B5EDC1C1-5ED0-4BA3-A65D-19C85CBE775D}" destId="{0EE31409-0A1F-410A-A9B7-30843134D709}" srcOrd="0" destOrd="0" presId="urn:microsoft.com/office/officeart/2005/8/layout/hierarchy4"/>
    <dgm:cxn modelId="{5800B5F4-EAAA-49CE-B811-6595148AFBDB}" type="presParOf" srcId="{B5EDC1C1-5ED0-4BA3-A65D-19C85CBE775D}" destId="{285FE80B-1728-48C0-803C-8C26CF256C4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B5489-7298-4DF4-9CF1-03A54F32905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5659CAE-1AEC-4868-B4A2-CE12A181092F}">
      <dgm:prSet phldrT="[Текст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Культура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9956125-B2AC-40D7-B8C1-FDBCE80FE50A}" type="parTrans" cxnId="{08004037-CF5D-4EB5-8336-06D417A3E746}">
      <dgm:prSet/>
      <dgm:spPr/>
      <dgm:t>
        <a:bodyPr/>
        <a:lstStyle/>
        <a:p>
          <a:endParaRPr lang="ru-RU"/>
        </a:p>
      </dgm:t>
    </dgm:pt>
    <dgm:pt modelId="{C091CC88-1335-4D28-B23E-D3A0D49AF954}" type="sibTrans" cxnId="{08004037-CF5D-4EB5-8336-06D417A3E746}">
      <dgm:prSet/>
      <dgm:spPr/>
      <dgm:t>
        <a:bodyPr/>
        <a:lstStyle/>
        <a:p>
          <a:endParaRPr lang="ru-RU"/>
        </a:p>
      </dgm:t>
    </dgm:pt>
    <dgm:pt modelId="{DC381D5D-2FA4-4A79-99D8-F0AE652FFCE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Материальная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A4C4390-5703-48C7-876E-408874DD1F90}" type="parTrans" cxnId="{71C96806-BC85-42F1-906E-55D4573884FD}">
      <dgm:prSet/>
      <dgm:spPr/>
      <dgm:t>
        <a:bodyPr/>
        <a:lstStyle/>
        <a:p>
          <a:endParaRPr lang="ru-RU"/>
        </a:p>
      </dgm:t>
    </dgm:pt>
    <dgm:pt modelId="{A99E4301-1C66-41CC-B715-33A5F86DA45F}" type="sibTrans" cxnId="{71C96806-BC85-42F1-906E-55D4573884FD}">
      <dgm:prSet/>
      <dgm:spPr/>
      <dgm:t>
        <a:bodyPr/>
        <a:lstStyle/>
        <a:p>
          <a:endParaRPr lang="ru-RU"/>
        </a:p>
      </dgm:t>
    </dgm:pt>
    <dgm:pt modelId="{D7E4E5DE-766C-4146-B540-7C8B6CE546C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связана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 производством и освоением предметов и явлений материального мира, с изменением физической природы человека (материально-технические средства труда, коммуникация, культурно-бытовые сооружения, производственный опыт, умения, навыки людей и др.)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2F88521-2149-4EFB-995D-1F3D5AF13538}" type="parTrans" cxnId="{D16B83C8-389B-4BE7-8231-4DB7EF13ABB2}">
      <dgm:prSet/>
      <dgm:spPr/>
      <dgm:t>
        <a:bodyPr/>
        <a:lstStyle/>
        <a:p>
          <a:endParaRPr lang="ru-RU"/>
        </a:p>
      </dgm:t>
    </dgm:pt>
    <dgm:pt modelId="{BB01EE27-D7F8-4861-865C-3DD0276DF7EC}" type="sibTrans" cxnId="{D16B83C8-389B-4BE7-8231-4DB7EF13ABB2}">
      <dgm:prSet/>
      <dgm:spPr/>
      <dgm:t>
        <a:bodyPr/>
        <a:lstStyle/>
        <a:p>
          <a:endParaRPr lang="ru-RU"/>
        </a:p>
      </dgm:t>
    </dgm:pt>
    <dgm:pt modelId="{F91CFBEA-0FBD-4AF9-A149-E848BE804C63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Духовная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4B8A195-554D-477C-BCA8-7242AF0C0578}" type="parTrans" cxnId="{D6A7B560-52A8-4F5D-A6CE-CEAAAA049604}">
      <dgm:prSet/>
      <dgm:spPr/>
      <dgm:t>
        <a:bodyPr/>
        <a:lstStyle/>
        <a:p>
          <a:endParaRPr lang="ru-RU"/>
        </a:p>
      </dgm:t>
    </dgm:pt>
    <dgm:pt modelId="{37BB6D38-C5D1-4AFD-969B-9D319AD52337}" type="sibTrans" cxnId="{D6A7B560-52A8-4F5D-A6CE-CEAAAA049604}">
      <dgm:prSet/>
      <dgm:spPr/>
      <dgm:t>
        <a:bodyPr/>
        <a:lstStyle/>
        <a:p>
          <a:endParaRPr lang="ru-RU"/>
        </a:p>
      </dgm:t>
    </dgm:pt>
    <dgm:pt modelId="{ACB436F6-DBC1-4094-85D0-AE787B41694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совокупность духовных ценностей и творческой деятельности по их производству, освоению и применению: наука, искусство, религия, мораль, политика, право и др.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4D87B72-91DD-4CAB-88C9-8026F7F4BE3F}" type="parTrans" cxnId="{14CEACAE-0D43-46A0-9A32-253CD83E2995}">
      <dgm:prSet/>
      <dgm:spPr/>
      <dgm:t>
        <a:bodyPr/>
        <a:lstStyle/>
        <a:p>
          <a:endParaRPr lang="ru-RU"/>
        </a:p>
      </dgm:t>
    </dgm:pt>
    <dgm:pt modelId="{1365BAA7-1DD1-4702-A0EB-0AF67C80A073}" type="sibTrans" cxnId="{14CEACAE-0D43-46A0-9A32-253CD83E2995}">
      <dgm:prSet/>
      <dgm:spPr/>
      <dgm:t>
        <a:bodyPr/>
        <a:lstStyle/>
        <a:p>
          <a:endParaRPr lang="ru-RU"/>
        </a:p>
      </dgm:t>
    </dgm:pt>
    <dgm:pt modelId="{D61BAB93-0654-453F-8592-6E480CA714B5}" type="pres">
      <dgm:prSet presAssocID="{832B5489-7298-4DF4-9CF1-03A54F3290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241968-7EF4-4050-923E-78A2539559FC}" type="pres">
      <dgm:prSet presAssocID="{75659CAE-1AEC-4868-B4A2-CE12A181092F}" presName="hierRoot1" presStyleCnt="0"/>
      <dgm:spPr/>
    </dgm:pt>
    <dgm:pt modelId="{3725436E-A6A9-432A-B47A-E00BA05CEB2C}" type="pres">
      <dgm:prSet presAssocID="{75659CAE-1AEC-4868-B4A2-CE12A181092F}" presName="composite" presStyleCnt="0"/>
      <dgm:spPr/>
    </dgm:pt>
    <dgm:pt modelId="{FBAD421B-6BB6-4E4F-8A1F-4060B1E0BAC3}" type="pres">
      <dgm:prSet presAssocID="{75659CAE-1AEC-4868-B4A2-CE12A181092F}" presName="background" presStyleLbl="node0" presStyleIdx="0" presStyleCnt="1"/>
      <dgm:spPr/>
    </dgm:pt>
    <dgm:pt modelId="{448F81A1-98EC-46C3-9CF7-70F3B0565269}" type="pres">
      <dgm:prSet presAssocID="{75659CAE-1AEC-4868-B4A2-CE12A181092F}" presName="text" presStyleLbl="fgAcc0" presStyleIdx="0" presStyleCnt="1" custScaleY="56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2B42CE-7445-488F-99F7-E0930B1FACCE}" type="pres">
      <dgm:prSet presAssocID="{75659CAE-1AEC-4868-B4A2-CE12A181092F}" presName="hierChild2" presStyleCnt="0"/>
      <dgm:spPr/>
    </dgm:pt>
    <dgm:pt modelId="{E8B85991-3F7C-4F3E-9C28-0A52B5361BD6}" type="pres">
      <dgm:prSet presAssocID="{1A4C4390-5703-48C7-876E-408874DD1F9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8FD685F-7875-4EB4-9F62-3C2D7138A7AD}" type="pres">
      <dgm:prSet presAssocID="{DC381D5D-2FA4-4A79-99D8-F0AE652FFCE5}" presName="hierRoot2" presStyleCnt="0"/>
      <dgm:spPr/>
    </dgm:pt>
    <dgm:pt modelId="{68F66027-1B58-4BAA-9552-60F3FA5B975F}" type="pres">
      <dgm:prSet presAssocID="{DC381D5D-2FA4-4A79-99D8-F0AE652FFCE5}" presName="composite2" presStyleCnt="0"/>
      <dgm:spPr/>
    </dgm:pt>
    <dgm:pt modelId="{A030B60E-91F5-445C-823F-1DB3D86440C0}" type="pres">
      <dgm:prSet presAssocID="{DC381D5D-2FA4-4A79-99D8-F0AE652FFCE5}" presName="background2" presStyleLbl="node2" presStyleIdx="0" presStyleCnt="2"/>
      <dgm:spPr/>
    </dgm:pt>
    <dgm:pt modelId="{4ABBFA43-8895-4B8A-B265-6F47F5D8C99D}" type="pres">
      <dgm:prSet presAssocID="{DC381D5D-2FA4-4A79-99D8-F0AE652FFCE5}" presName="text2" presStyleLbl="fgAcc2" presStyleIdx="0" presStyleCnt="2" custScaleX="118487" custScaleY="458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33CB77-972B-4924-BFB1-278AF32E70CC}" type="pres">
      <dgm:prSet presAssocID="{DC381D5D-2FA4-4A79-99D8-F0AE652FFCE5}" presName="hierChild3" presStyleCnt="0"/>
      <dgm:spPr/>
    </dgm:pt>
    <dgm:pt modelId="{D90EB0ED-341A-4E37-A3A3-68783E3B10AE}" type="pres">
      <dgm:prSet presAssocID="{32F88521-2149-4EFB-995D-1F3D5AF13538}" presName="Name17" presStyleLbl="parChTrans1D3" presStyleIdx="0" presStyleCnt="2"/>
      <dgm:spPr/>
      <dgm:t>
        <a:bodyPr/>
        <a:lstStyle/>
        <a:p>
          <a:endParaRPr lang="ru-RU"/>
        </a:p>
      </dgm:t>
    </dgm:pt>
    <dgm:pt modelId="{30A70C3D-F10A-4B08-B9F7-FDA0786BE451}" type="pres">
      <dgm:prSet presAssocID="{D7E4E5DE-766C-4146-B540-7C8B6CE546CE}" presName="hierRoot3" presStyleCnt="0"/>
      <dgm:spPr/>
    </dgm:pt>
    <dgm:pt modelId="{00CF0F9B-ACDB-4F6A-BB9B-D4A69EA6DB39}" type="pres">
      <dgm:prSet presAssocID="{D7E4E5DE-766C-4146-B540-7C8B6CE546CE}" presName="composite3" presStyleCnt="0"/>
      <dgm:spPr/>
    </dgm:pt>
    <dgm:pt modelId="{4BA6C0C3-D33F-4D60-9DB4-9464CC6FC9E9}" type="pres">
      <dgm:prSet presAssocID="{D7E4E5DE-766C-4146-B540-7C8B6CE546CE}" presName="background3" presStyleLbl="node3" presStyleIdx="0" presStyleCnt="2"/>
      <dgm:spPr/>
    </dgm:pt>
    <dgm:pt modelId="{A9BDE806-8892-4722-8481-F07B7E2E16FA}" type="pres">
      <dgm:prSet presAssocID="{D7E4E5DE-766C-4146-B540-7C8B6CE546CE}" presName="text3" presStyleLbl="fgAcc3" presStyleIdx="0" presStyleCnt="2" custScaleX="199753" custScaleY="157027" custLinFactNeighborX="-42111" custLinFactNeighborY="-4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775B83-24F3-42E2-910E-4950FD589DDB}" type="pres">
      <dgm:prSet presAssocID="{D7E4E5DE-766C-4146-B540-7C8B6CE546CE}" presName="hierChild4" presStyleCnt="0"/>
      <dgm:spPr/>
    </dgm:pt>
    <dgm:pt modelId="{593F25EA-E6D2-4F7D-ADF7-1227AAF61689}" type="pres">
      <dgm:prSet presAssocID="{54B8A195-554D-477C-BCA8-7242AF0C057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1966717-C7C2-412A-84DB-A9FAA8D471A5}" type="pres">
      <dgm:prSet presAssocID="{F91CFBEA-0FBD-4AF9-A149-E848BE804C63}" presName="hierRoot2" presStyleCnt="0"/>
      <dgm:spPr/>
    </dgm:pt>
    <dgm:pt modelId="{B59CDEEE-8CB3-43A4-9A5D-A69CF45B2852}" type="pres">
      <dgm:prSet presAssocID="{F91CFBEA-0FBD-4AF9-A149-E848BE804C63}" presName="composite2" presStyleCnt="0"/>
      <dgm:spPr/>
    </dgm:pt>
    <dgm:pt modelId="{1127798D-EFCD-4E11-8C2D-5747F3444790}" type="pres">
      <dgm:prSet presAssocID="{F91CFBEA-0FBD-4AF9-A149-E848BE804C63}" presName="background2" presStyleLbl="node2" presStyleIdx="1" presStyleCnt="2"/>
      <dgm:spPr/>
    </dgm:pt>
    <dgm:pt modelId="{251D9D07-5E67-448F-97E2-5C20BADF1B93}" type="pres">
      <dgm:prSet presAssocID="{F91CFBEA-0FBD-4AF9-A149-E848BE804C63}" presName="text2" presStyleLbl="fgAcc2" presStyleIdx="1" presStyleCnt="2" custScaleX="96918" custScaleY="46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B84683-5EBA-4411-85E6-1D3650D261ED}" type="pres">
      <dgm:prSet presAssocID="{F91CFBEA-0FBD-4AF9-A149-E848BE804C63}" presName="hierChild3" presStyleCnt="0"/>
      <dgm:spPr/>
    </dgm:pt>
    <dgm:pt modelId="{828EC95A-8324-45A7-B480-1ED77F4C78A3}" type="pres">
      <dgm:prSet presAssocID="{B4D87B72-91DD-4CAB-88C9-8026F7F4BE3F}" presName="Name17" presStyleLbl="parChTrans1D3" presStyleIdx="1" presStyleCnt="2"/>
      <dgm:spPr/>
      <dgm:t>
        <a:bodyPr/>
        <a:lstStyle/>
        <a:p>
          <a:endParaRPr lang="ru-RU"/>
        </a:p>
      </dgm:t>
    </dgm:pt>
    <dgm:pt modelId="{578BAD76-150B-4DF0-9936-DF533C7B52A8}" type="pres">
      <dgm:prSet presAssocID="{ACB436F6-DBC1-4094-85D0-AE787B41694A}" presName="hierRoot3" presStyleCnt="0"/>
      <dgm:spPr/>
    </dgm:pt>
    <dgm:pt modelId="{C18B839A-42A6-41B2-9FB1-2B802B516081}" type="pres">
      <dgm:prSet presAssocID="{ACB436F6-DBC1-4094-85D0-AE787B41694A}" presName="composite3" presStyleCnt="0"/>
      <dgm:spPr/>
    </dgm:pt>
    <dgm:pt modelId="{17A9CD08-A557-406E-8AB6-A8EDD96039C7}" type="pres">
      <dgm:prSet presAssocID="{ACB436F6-DBC1-4094-85D0-AE787B41694A}" presName="background3" presStyleLbl="node3" presStyleIdx="1" presStyleCnt="2"/>
      <dgm:spPr/>
    </dgm:pt>
    <dgm:pt modelId="{05A52D09-5A72-4D1D-89FF-B07A646C0D08}" type="pres">
      <dgm:prSet presAssocID="{ACB436F6-DBC1-4094-85D0-AE787B41694A}" presName="text3" presStyleLbl="fgAcc3" presStyleIdx="1" presStyleCnt="2" custScaleX="165459" custScaleY="153337" custLinFactNeighborX="54510" custLinFactNeighborY="-102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ACAC77-D297-40C1-8B32-34EB3500282D}" type="pres">
      <dgm:prSet presAssocID="{ACB436F6-DBC1-4094-85D0-AE787B41694A}" presName="hierChild4" presStyleCnt="0"/>
      <dgm:spPr/>
    </dgm:pt>
  </dgm:ptLst>
  <dgm:cxnLst>
    <dgm:cxn modelId="{08004037-CF5D-4EB5-8336-06D417A3E746}" srcId="{832B5489-7298-4DF4-9CF1-03A54F329051}" destId="{75659CAE-1AEC-4868-B4A2-CE12A181092F}" srcOrd="0" destOrd="0" parTransId="{59956125-B2AC-40D7-B8C1-FDBCE80FE50A}" sibTransId="{C091CC88-1335-4D28-B23E-D3A0D49AF954}"/>
    <dgm:cxn modelId="{668FD151-4818-4F74-B5C0-C9715296CB22}" type="presOf" srcId="{32F88521-2149-4EFB-995D-1F3D5AF13538}" destId="{D90EB0ED-341A-4E37-A3A3-68783E3B10AE}" srcOrd="0" destOrd="0" presId="urn:microsoft.com/office/officeart/2005/8/layout/hierarchy1"/>
    <dgm:cxn modelId="{2D6F3D80-A6A9-4E90-A775-6B93CE1C6AA7}" type="presOf" srcId="{F91CFBEA-0FBD-4AF9-A149-E848BE804C63}" destId="{251D9D07-5E67-448F-97E2-5C20BADF1B93}" srcOrd="0" destOrd="0" presId="urn:microsoft.com/office/officeart/2005/8/layout/hierarchy1"/>
    <dgm:cxn modelId="{F972EE85-1166-4792-BF00-0411571A7859}" type="presOf" srcId="{ACB436F6-DBC1-4094-85D0-AE787B41694A}" destId="{05A52D09-5A72-4D1D-89FF-B07A646C0D08}" srcOrd="0" destOrd="0" presId="urn:microsoft.com/office/officeart/2005/8/layout/hierarchy1"/>
    <dgm:cxn modelId="{15AB5B7E-4DF6-4178-AB7D-FCDE841AD06B}" type="presOf" srcId="{D7E4E5DE-766C-4146-B540-7C8B6CE546CE}" destId="{A9BDE806-8892-4722-8481-F07B7E2E16FA}" srcOrd="0" destOrd="0" presId="urn:microsoft.com/office/officeart/2005/8/layout/hierarchy1"/>
    <dgm:cxn modelId="{EA2AE57B-0DA2-4F93-8996-79C07483F217}" type="presOf" srcId="{75659CAE-1AEC-4868-B4A2-CE12A181092F}" destId="{448F81A1-98EC-46C3-9CF7-70F3B0565269}" srcOrd="0" destOrd="0" presId="urn:microsoft.com/office/officeart/2005/8/layout/hierarchy1"/>
    <dgm:cxn modelId="{D16B83C8-389B-4BE7-8231-4DB7EF13ABB2}" srcId="{DC381D5D-2FA4-4A79-99D8-F0AE652FFCE5}" destId="{D7E4E5DE-766C-4146-B540-7C8B6CE546CE}" srcOrd="0" destOrd="0" parTransId="{32F88521-2149-4EFB-995D-1F3D5AF13538}" sibTransId="{BB01EE27-D7F8-4861-865C-3DD0276DF7EC}"/>
    <dgm:cxn modelId="{BCFA27C4-FEE8-410F-8D57-00B4B2152BB7}" type="presOf" srcId="{54B8A195-554D-477C-BCA8-7242AF0C0578}" destId="{593F25EA-E6D2-4F7D-ADF7-1227AAF61689}" srcOrd="0" destOrd="0" presId="urn:microsoft.com/office/officeart/2005/8/layout/hierarchy1"/>
    <dgm:cxn modelId="{828F8D40-89EF-42F8-8242-7F6ADCCB940F}" type="presOf" srcId="{832B5489-7298-4DF4-9CF1-03A54F329051}" destId="{D61BAB93-0654-453F-8592-6E480CA714B5}" srcOrd="0" destOrd="0" presId="urn:microsoft.com/office/officeart/2005/8/layout/hierarchy1"/>
    <dgm:cxn modelId="{14CEACAE-0D43-46A0-9A32-253CD83E2995}" srcId="{F91CFBEA-0FBD-4AF9-A149-E848BE804C63}" destId="{ACB436F6-DBC1-4094-85D0-AE787B41694A}" srcOrd="0" destOrd="0" parTransId="{B4D87B72-91DD-4CAB-88C9-8026F7F4BE3F}" sibTransId="{1365BAA7-1DD1-4702-A0EB-0AF67C80A073}"/>
    <dgm:cxn modelId="{7EF18CC7-5CC9-4BAD-8A27-7FC558B89E45}" type="presOf" srcId="{1A4C4390-5703-48C7-876E-408874DD1F90}" destId="{E8B85991-3F7C-4F3E-9C28-0A52B5361BD6}" srcOrd="0" destOrd="0" presId="urn:microsoft.com/office/officeart/2005/8/layout/hierarchy1"/>
    <dgm:cxn modelId="{78233815-52DA-412D-9BDB-8A1A1E474DE9}" type="presOf" srcId="{B4D87B72-91DD-4CAB-88C9-8026F7F4BE3F}" destId="{828EC95A-8324-45A7-B480-1ED77F4C78A3}" srcOrd="0" destOrd="0" presId="urn:microsoft.com/office/officeart/2005/8/layout/hierarchy1"/>
    <dgm:cxn modelId="{70C746AF-03EE-4700-8732-52B45C11B912}" type="presOf" srcId="{DC381D5D-2FA4-4A79-99D8-F0AE652FFCE5}" destId="{4ABBFA43-8895-4B8A-B265-6F47F5D8C99D}" srcOrd="0" destOrd="0" presId="urn:microsoft.com/office/officeart/2005/8/layout/hierarchy1"/>
    <dgm:cxn modelId="{D6A7B560-52A8-4F5D-A6CE-CEAAAA049604}" srcId="{75659CAE-1AEC-4868-B4A2-CE12A181092F}" destId="{F91CFBEA-0FBD-4AF9-A149-E848BE804C63}" srcOrd="1" destOrd="0" parTransId="{54B8A195-554D-477C-BCA8-7242AF0C0578}" sibTransId="{37BB6D38-C5D1-4AFD-969B-9D319AD52337}"/>
    <dgm:cxn modelId="{71C96806-BC85-42F1-906E-55D4573884FD}" srcId="{75659CAE-1AEC-4868-B4A2-CE12A181092F}" destId="{DC381D5D-2FA4-4A79-99D8-F0AE652FFCE5}" srcOrd="0" destOrd="0" parTransId="{1A4C4390-5703-48C7-876E-408874DD1F90}" sibTransId="{A99E4301-1C66-41CC-B715-33A5F86DA45F}"/>
    <dgm:cxn modelId="{7ECBDB01-B983-48A0-AA19-3A83362D087D}" type="presParOf" srcId="{D61BAB93-0654-453F-8592-6E480CA714B5}" destId="{26241968-7EF4-4050-923E-78A2539559FC}" srcOrd="0" destOrd="0" presId="urn:microsoft.com/office/officeart/2005/8/layout/hierarchy1"/>
    <dgm:cxn modelId="{B23EC507-0BE0-4466-B1C8-32E2C58CE7CB}" type="presParOf" srcId="{26241968-7EF4-4050-923E-78A2539559FC}" destId="{3725436E-A6A9-432A-B47A-E00BA05CEB2C}" srcOrd="0" destOrd="0" presId="urn:microsoft.com/office/officeart/2005/8/layout/hierarchy1"/>
    <dgm:cxn modelId="{EE6BE020-6D4D-4D9C-8A4A-03D15B6BE2E0}" type="presParOf" srcId="{3725436E-A6A9-432A-B47A-E00BA05CEB2C}" destId="{FBAD421B-6BB6-4E4F-8A1F-4060B1E0BAC3}" srcOrd="0" destOrd="0" presId="urn:microsoft.com/office/officeart/2005/8/layout/hierarchy1"/>
    <dgm:cxn modelId="{193F9532-DB3B-40C0-AA22-FB6397A61E80}" type="presParOf" srcId="{3725436E-A6A9-432A-B47A-E00BA05CEB2C}" destId="{448F81A1-98EC-46C3-9CF7-70F3B0565269}" srcOrd="1" destOrd="0" presId="urn:microsoft.com/office/officeart/2005/8/layout/hierarchy1"/>
    <dgm:cxn modelId="{590B80BD-E70C-4150-A3A8-D445D0A76B39}" type="presParOf" srcId="{26241968-7EF4-4050-923E-78A2539559FC}" destId="{2C2B42CE-7445-488F-99F7-E0930B1FACCE}" srcOrd="1" destOrd="0" presId="urn:microsoft.com/office/officeart/2005/8/layout/hierarchy1"/>
    <dgm:cxn modelId="{829205F5-707D-4F78-A81A-D6C48EFA10B0}" type="presParOf" srcId="{2C2B42CE-7445-488F-99F7-E0930B1FACCE}" destId="{E8B85991-3F7C-4F3E-9C28-0A52B5361BD6}" srcOrd="0" destOrd="0" presId="urn:microsoft.com/office/officeart/2005/8/layout/hierarchy1"/>
    <dgm:cxn modelId="{534FE55C-414D-468F-B143-1488ED3700E6}" type="presParOf" srcId="{2C2B42CE-7445-488F-99F7-E0930B1FACCE}" destId="{48FD685F-7875-4EB4-9F62-3C2D7138A7AD}" srcOrd="1" destOrd="0" presId="urn:microsoft.com/office/officeart/2005/8/layout/hierarchy1"/>
    <dgm:cxn modelId="{EAB67F17-C2A0-46CC-823B-493E63BF2801}" type="presParOf" srcId="{48FD685F-7875-4EB4-9F62-3C2D7138A7AD}" destId="{68F66027-1B58-4BAA-9552-60F3FA5B975F}" srcOrd="0" destOrd="0" presId="urn:microsoft.com/office/officeart/2005/8/layout/hierarchy1"/>
    <dgm:cxn modelId="{89AEC335-9A54-4FF2-8666-993B7622261E}" type="presParOf" srcId="{68F66027-1B58-4BAA-9552-60F3FA5B975F}" destId="{A030B60E-91F5-445C-823F-1DB3D86440C0}" srcOrd="0" destOrd="0" presId="urn:microsoft.com/office/officeart/2005/8/layout/hierarchy1"/>
    <dgm:cxn modelId="{0E1CA450-853B-4D3D-9263-89F1593FFDD3}" type="presParOf" srcId="{68F66027-1B58-4BAA-9552-60F3FA5B975F}" destId="{4ABBFA43-8895-4B8A-B265-6F47F5D8C99D}" srcOrd="1" destOrd="0" presId="urn:microsoft.com/office/officeart/2005/8/layout/hierarchy1"/>
    <dgm:cxn modelId="{9A902A75-C969-4746-BBCF-6FE6417179BF}" type="presParOf" srcId="{48FD685F-7875-4EB4-9F62-3C2D7138A7AD}" destId="{B533CB77-972B-4924-BFB1-278AF32E70CC}" srcOrd="1" destOrd="0" presId="urn:microsoft.com/office/officeart/2005/8/layout/hierarchy1"/>
    <dgm:cxn modelId="{DD159893-941B-4249-834F-4475A83360BD}" type="presParOf" srcId="{B533CB77-972B-4924-BFB1-278AF32E70CC}" destId="{D90EB0ED-341A-4E37-A3A3-68783E3B10AE}" srcOrd="0" destOrd="0" presId="urn:microsoft.com/office/officeart/2005/8/layout/hierarchy1"/>
    <dgm:cxn modelId="{0EF85EC0-F3BB-4AEF-9BA2-79AA595936DB}" type="presParOf" srcId="{B533CB77-972B-4924-BFB1-278AF32E70CC}" destId="{30A70C3D-F10A-4B08-B9F7-FDA0786BE451}" srcOrd="1" destOrd="0" presId="urn:microsoft.com/office/officeart/2005/8/layout/hierarchy1"/>
    <dgm:cxn modelId="{6440EBD4-DB9F-49E8-B513-A0CC4BF01E6E}" type="presParOf" srcId="{30A70C3D-F10A-4B08-B9F7-FDA0786BE451}" destId="{00CF0F9B-ACDB-4F6A-BB9B-D4A69EA6DB39}" srcOrd="0" destOrd="0" presId="urn:microsoft.com/office/officeart/2005/8/layout/hierarchy1"/>
    <dgm:cxn modelId="{21726E88-CEC8-41EB-AA91-1C4EB9E0A44C}" type="presParOf" srcId="{00CF0F9B-ACDB-4F6A-BB9B-D4A69EA6DB39}" destId="{4BA6C0C3-D33F-4D60-9DB4-9464CC6FC9E9}" srcOrd="0" destOrd="0" presId="urn:microsoft.com/office/officeart/2005/8/layout/hierarchy1"/>
    <dgm:cxn modelId="{80193E82-08AB-4B37-9DBC-D1A16E0565C6}" type="presParOf" srcId="{00CF0F9B-ACDB-4F6A-BB9B-D4A69EA6DB39}" destId="{A9BDE806-8892-4722-8481-F07B7E2E16FA}" srcOrd="1" destOrd="0" presId="urn:microsoft.com/office/officeart/2005/8/layout/hierarchy1"/>
    <dgm:cxn modelId="{4EA3EA0E-7397-4CD1-B6EA-16A031303593}" type="presParOf" srcId="{30A70C3D-F10A-4B08-B9F7-FDA0786BE451}" destId="{4C775B83-24F3-42E2-910E-4950FD589DDB}" srcOrd="1" destOrd="0" presId="urn:microsoft.com/office/officeart/2005/8/layout/hierarchy1"/>
    <dgm:cxn modelId="{8FF7CCE5-3691-4254-8AF1-0308C09803C6}" type="presParOf" srcId="{2C2B42CE-7445-488F-99F7-E0930B1FACCE}" destId="{593F25EA-E6D2-4F7D-ADF7-1227AAF61689}" srcOrd="2" destOrd="0" presId="urn:microsoft.com/office/officeart/2005/8/layout/hierarchy1"/>
    <dgm:cxn modelId="{8AE1C8EE-0A91-493A-8988-2F99694D28F6}" type="presParOf" srcId="{2C2B42CE-7445-488F-99F7-E0930B1FACCE}" destId="{31966717-C7C2-412A-84DB-A9FAA8D471A5}" srcOrd="3" destOrd="0" presId="urn:microsoft.com/office/officeart/2005/8/layout/hierarchy1"/>
    <dgm:cxn modelId="{5E30967B-4DDB-4D56-98A1-8C9AA6916097}" type="presParOf" srcId="{31966717-C7C2-412A-84DB-A9FAA8D471A5}" destId="{B59CDEEE-8CB3-43A4-9A5D-A69CF45B2852}" srcOrd="0" destOrd="0" presId="urn:microsoft.com/office/officeart/2005/8/layout/hierarchy1"/>
    <dgm:cxn modelId="{AB55B145-2C98-430C-9E52-C8F65D493999}" type="presParOf" srcId="{B59CDEEE-8CB3-43A4-9A5D-A69CF45B2852}" destId="{1127798D-EFCD-4E11-8C2D-5747F3444790}" srcOrd="0" destOrd="0" presId="urn:microsoft.com/office/officeart/2005/8/layout/hierarchy1"/>
    <dgm:cxn modelId="{7D2FFC67-8881-43CD-AA14-680D1A464433}" type="presParOf" srcId="{B59CDEEE-8CB3-43A4-9A5D-A69CF45B2852}" destId="{251D9D07-5E67-448F-97E2-5C20BADF1B93}" srcOrd="1" destOrd="0" presId="urn:microsoft.com/office/officeart/2005/8/layout/hierarchy1"/>
    <dgm:cxn modelId="{B3EF9BF0-C8D3-444D-8F4E-48F73785899B}" type="presParOf" srcId="{31966717-C7C2-412A-84DB-A9FAA8D471A5}" destId="{D3B84683-5EBA-4411-85E6-1D3650D261ED}" srcOrd="1" destOrd="0" presId="urn:microsoft.com/office/officeart/2005/8/layout/hierarchy1"/>
    <dgm:cxn modelId="{5B688F1A-85F1-47CB-8CF6-7C42F562CCB2}" type="presParOf" srcId="{D3B84683-5EBA-4411-85E6-1D3650D261ED}" destId="{828EC95A-8324-45A7-B480-1ED77F4C78A3}" srcOrd="0" destOrd="0" presId="urn:microsoft.com/office/officeart/2005/8/layout/hierarchy1"/>
    <dgm:cxn modelId="{8795CE3C-249B-417B-88BA-6B969DFF87E6}" type="presParOf" srcId="{D3B84683-5EBA-4411-85E6-1D3650D261ED}" destId="{578BAD76-150B-4DF0-9936-DF533C7B52A8}" srcOrd="1" destOrd="0" presId="urn:microsoft.com/office/officeart/2005/8/layout/hierarchy1"/>
    <dgm:cxn modelId="{FA21308F-3158-4AFD-9F8A-AEF9406D6142}" type="presParOf" srcId="{578BAD76-150B-4DF0-9936-DF533C7B52A8}" destId="{C18B839A-42A6-41B2-9FB1-2B802B516081}" srcOrd="0" destOrd="0" presId="urn:microsoft.com/office/officeart/2005/8/layout/hierarchy1"/>
    <dgm:cxn modelId="{A93FB9D6-453B-4EA6-8373-DCD31FFCC9FF}" type="presParOf" srcId="{C18B839A-42A6-41B2-9FB1-2B802B516081}" destId="{17A9CD08-A557-406E-8AB6-A8EDD96039C7}" srcOrd="0" destOrd="0" presId="urn:microsoft.com/office/officeart/2005/8/layout/hierarchy1"/>
    <dgm:cxn modelId="{83AD2D1C-8791-4717-9DD8-265BF7AE2900}" type="presParOf" srcId="{C18B839A-42A6-41B2-9FB1-2B802B516081}" destId="{05A52D09-5A72-4D1D-89FF-B07A646C0D08}" srcOrd="1" destOrd="0" presId="urn:microsoft.com/office/officeart/2005/8/layout/hierarchy1"/>
    <dgm:cxn modelId="{C3801A45-FD8B-4FDE-87BB-6351DE79E6F6}" type="presParOf" srcId="{578BAD76-150B-4DF0-9936-DF533C7B52A8}" destId="{22ACAC77-D297-40C1-8B32-34EB350028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0B0A47-A292-4C5F-BD5F-15F6F46706B0}" type="doc">
      <dgm:prSet loTypeId="urn:microsoft.com/office/officeart/2005/8/layout/orgChart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675D217-FBCE-496B-BE78-F41FD421E344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Формы культуры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65B832-8D88-4797-8A2A-E3DAF53C0B3F}" type="parTrans" cxnId="{C4FC398D-BCD4-4A4E-BA98-93EDCBAC9AAF}">
      <dgm:prSet/>
      <dgm:spPr/>
      <dgm:t>
        <a:bodyPr/>
        <a:lstStyle/>
        <a:p>
          <a:endParaRPr lang="ru-RU"/>
        </a:p>
      </dgm:t>
    </dgm:pt>
    <dgm:pt modelId="{FAD84AC2-4C70-4CA9-A888-3BDC2CD809FF}" type="sibTrans" cxnId="{C4FC398D-BCD4-4A4E-BA98-93EDCBAC9AAF}">
      <dgm:prSet/>
      <dgm:spPr/>
      <dgm:t>
        <a:bodyPr/>
        <a:lstStyle/>
        <a:p>
          <a:endParaRPr lang="ru-RU"/>
        </a:p>
      </dgm:t>
    </dgm:pt>
    <dgm:pt modelId="{A824DD7B-2ADC-423C-9590-879E84FD116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Народная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B759B2-FF0E-4443-9A5F-0F86B26A7FA0}" type="parTrans" cxnId="{C3F2BD4B-6300-448D-8730-95CA29684553}">
      <dgm:prSet/>
      <dgm:spPr/>
      <dgm:t>
        <a:bodyPr/>
        <a:lstStyle/>
        <a:p>
          <a:endParaRPr lang="ru-RU"/>
        </a:p>
      </dgm:t>
    </dgm:pt>
    <dgm:pt modelId="{5DA7C346-4AA9-4DC2-B5B1-3E56177CDA0E}" type="sibTrans" cxnId="{C3F2BD4B-6300-448D-8730-95CA29684553}">
      <dgm:prSet/>
      <dgm:spPr/>
      <dgm:t>
        <a:bodyPr/>
        <a:lstStyle/>
        <a:p>
          <a:endParaRPr lang="ru-RU"/>
        </a:p>
      </dgm:t>
    </dgm:pt>
    <dgm:pt modelId="{80FA2E3D-937D-4102-801C-C40B1046702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Массовая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21F31F-1B24-4CA8-9394-1980E3C77936}" type="parTrans" cxnId="{379D77F3-4E4E-4A65-9595-370D6AB9DC40}">
      <dgm:prSet/>
      <dgm:spPr/>
      <dgm:t>
        <a:bodyPr/>
        <a:lstStyle/>
        <a:p>
          <a:endParaRPr lang="ru-RU"/>
        </a:p>
      </dgm:t>
    </dgm:pt>
    <dgm:pt modelId="{D5BA53F2-3DCC-4040-8089-E3C0CCEE0878}" type="sibTrans" cxnId="{379D77F3-4E4E-4A65-9595-370D6AB9DC40}">
      <dgm:prSet/>
      <dgm:spPr/>
      <dgm:t>
        <a:bodyPr/>
        <a:lstStyle/>
        <a:p>
          <a:endParaRPr lang="ru-RU"/>
        </a:p>
      </dgm:t>
    </dgm:pt>
    <dgm:pt modelId="{AABA29B3-7E22-4511-87DC-FB4DF05806F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Элитарная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6D5F9E-B752-46CF-8972-9ADE3F12F147}" type="parTrans" cxnId="{76FF11F6-AE1F-4425-8B72-58AE9C469644}">
      <dgm:prSet/>
      <dgm:spPr/>
      <dgm:t>
        <a:bodyPr/>
        <a:lstStyle/>
        <a:p>
          <a:endParaRPr lang="ru-RU"/>
        </a:p>
      </dgm:t>
    </dgm:pt>
    <dgm:pt modelId="{39CB6F7D-9318-4F62-B406-F065A56B5CC3}" type="sibTrans" cxnId="{76FF11F6-AE1F-4425-8B72-58AE9C469644}">
      <dgm:prSet/>
      <dgm:spPr/>
      <dgm:t>
        <a:bodyPr/>
        <a:lstStyle/>
        <a:p>
          <a:endParaRPr lang="ru-RU"/>
        </a:p>
      </dgm:t>
    </dgm:pt>
    <dgm:pt modelId="{5B89FEA7-2808-4093-A53F-F4C9665E862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Экранная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C9E266-72E2-41C3-8DEB-B16ED77A97DA}" type="parTrans" cxnId="{5E05332C-6607-4223-BC29-F0A94F0B8315}">
      <dgm:prSet/>
      <dgm:spPr/>
      <dgm:t>
        <a:bodyPr/>
        <a:lstStyle/>
        <a:p>
          <a:endParaRPr lang="ru-RU"/>
        </a:p>
      </dgm:t>
    </dgm:pt>
    <dgm:pt modelId="{38130C41-6780-4884-98B8-FBD42FDB529D}" type="sibTrans" cxnId="{5E05332C-6607-4223-BC29-F0A94F0B8315}">
      <dgm:prSet/>
      <dgm:spPr/>
      <dgm:t>
        <a:bodyPr/>
        <a:lstStyle/>
        <a:p>
          <a:endParaRPr lang="ru-RU"/>
        </a:p>
      </dgm:t>
    </dgm:pt>
    <dgm:pt modelId="{F7B2C13C-FD44-404C-AEA8-D67A8C5AD2AF}" type="pres">
      <dgm:prSet presAssocID="{190B0A47-A292-4C5F-BD5F-15F6F46706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A0F763-B42A-499E-8C41-7E9AD8632919}" type="pres">
      <dgm:prSet presAssocID="{C675D217-FBCE-496B-BE78-F41FD421E344}" presName="hierRoot1" presStyleCnt="0">
        <dgm:presLayoutVars>
          <dgm:hierBranch val="init"/>
        </dgm:presLayoutVars>
      </dgm:prSet>
      <dgm:spPr/>
    </dgm:pt>
    <dgm:pt modelId="{3072A177-844E-4DEF-A16D-3CC5DAC61C8E}" type="pres">
      <dgm:prSet presAssocID="{C675D217-FBCE-496B-BE78-F41FD421E344}" presName="rootComposite1" presStyleCnt="0"/>
      <dgm:spPr/>
    </dgm:pt>
    <dgm:pt modelId="{43D40E11-4C18-441C-82C1-6D8BD665F406}" type="pres">
      <dgm:prSet presAssocID="{C675D217-FBCE-496B-BE78-F41FD421E344}" presName="rootText1" presStyleLbl="node0" presStyleIdx="0" presStyleCnt="1" custScaleX="182549" custScaleY="157418" custLinFactNeighborX="-11719" custLinFactNeighborY="-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D98C70-AAF2-4A18-98C1-1B762F83A353}" type="pres">
      <dgm:prSet presAssocID="{C675D217-FBCE-496B-BE78-F41FD421E34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39445DA-3354-4EAF-976F-D08371141B75}" type="pres">
      <dgm:prSet presAssocID="{C675D217-FBCE-496B-BE78-F41FD421E344}" presName="hierChild2" presStyleCnt="0"/>
      <dgm:spPr/>
    </dgm:pt>
    <dgm:pt modelId="{914C2161-862C-45A9-B1C8-9A4368338A65}" type="pres">
      <dgm:prSet presAssocID="{32B759B2-FF0E-4443-9A5F-0F86B26A7FA0}" presName="Name37" presStyleLbl="parChTrans1D2" presStyleIdx="0" presStyleCnt="4"/>
      <dgm:spPr/>
      <dgm:t>
        <a:bodyPr/>
        <a:lstStyle/>
        <a:p>
          <a:endParaRPr lang="ru-RU"/>
        </a:p>
      </dgm:t>
    </dgm:pt>
    <dgm:pt modelId="{59B83FBE-15F2-4064-99BD-9C134B26A910}" type="pres">
      <dgm:prSet presAssocID="{A824DD7B-2ADC-423C-9590-879E84FD116F}" presName="hierRoot2" presStyleCnt="0">
        <dgm:presLayoutVars>
          <dgm:hierBranch val="init"/>
        </dgm:presLayoutVars>
      </dgm:prSet>
      <dgm:spPr/>
    </dgm:pt>
    <dgm:pt modelId="{C36E69AF-7BD5-4D25-AB3C-2792EFCCC824}" type="pres">
      <dgm:prSet presAssocID="{A824DD7B-2ADC-423C-9590-879E84FD116F}" presName="rootComposite" presStyleCnt="0"/>
      <dgm:spPr/>
    </dgm:pt>
    <dgm:pt modelId="{2A30A8BB-6F5A-4853-8632-417462A5CAD8}" type="pres">
      <dgm:prSet presAssocID="{A824DD7B-2ADC-423C-9590-879E84FD116F}" presName="rootText" presStyleLbl="node2" presStyleIdx="0" presStyleCnt="4" custScaleX="98071" custLinFactNeighborX="-26854" custLinFactNeighborY="1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3CDD12-6802-4763-AC41-917DF7EAC79B}" type="pres">
      <dgm:prSet presAssocID="{A824DD7B-2ADC-423C-9590-879E84FD116F}" presName="rootConnector" presStyleLbl="node2" presStyleIdx="0" presStyleCnt="4"/>
      <dgm:spPr/>
      <dgm:t>
        <a:bodyPr/>
        <a:lstStyle/>
        <a:p>
          <a:endParaRPr lang="ru-RU"/>
        </a:p>
      </dgm:t>
    </dgm:pt>
    <dgm:pt modelId="{53EBB33A-581C-4770-A6FA-7911525D4F86}" type="pres">
      <dgm:prSet presAssocID="{A824DD7B-2ADC-423C-9590-879E84FD116F}" presName="hierChild4" presStyleCnt="0"/>
      <dgm:spPr/>
    </dgm:pt>
    <dgm:pt modelId="{EAA05540-0CB2-411C-B240-E35D92264472}" type="pres">
      <dgm:prSet presAssocID="{A824DD7B-2ADC-423C-9590-879E84FD116F}" presName="hierChild5" presStyleCnt="0"/>
      <dgm:spPr/>
    </dgm:pt>
    <dgm:pt modelId="{A9864B87-6EC3-4D0F-8DD5-2CFB9CC5A3A7}" type="pres">
      <dgm:prSet presAssocID="{CE21F31F-1B24-4CA8-9394-1980E3C77936}" presName="Name37" presStyleLbl="parChTrans1D2" presStyleIdx="1" presStyleCnt="4"/>
      <dgm:spPr/>
      <dgm:t>
        <a:bodyPr/>
        <a:lstStyle/>
        <a:p>
          <a:endParaRPr lang="ru-RU"/>
        </a:p>
      </dgm:t>
    </dgm:pt>
    <dgm:pt modelId="{2161B56D-516C-41DB-8081-CC77D8E20C7E}" type="pres">
      <dgm:prSet presAssocID="{80FA2E3D-937D-4102-801C-C40B1046702D}" presName="hierRoot2" presStyleCnt="0">
        <dgm:presLayoutVars>
          <dgm:hierBranch val="init"/>
        </dgm:presLayoutVars>
      </dgm:prSet>
      <dgm:spPr/>
    </dgm:pt>
    <dgm:pt modelId="{1EADB0CF-DC18-4727-9E87-54E8742CF2C3}" type="pres">
      <dgm:prSet presAssocID="{80FA2E3D-937D-4102-801C-C40B1046702D}" presName="rootComposite" presStyleCnt="0"/>
      <dgm:spPr/>
    </dgm:pt>
    <dgm:pt modelId="{FEBF5C63-9EB0-4EAC-9D75-0E3A3711BF07}" type="pres">
      <dgm:prSet presAssocID="{80FA2E3D-937D-4102-801C-C40B1046702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C803AE-844B-402A-BECD-211EF850300E}" type="pres">
      <dgm:prSet presAssocID="{80FA2E3D-937D-4102-801C-C40B1046702D}" presName="rootConnector" presStyleLbl="node2" presStyleIdx="1" presStyleCnt="4"/>
      <dgm:spPr/>
      <dgm:t>
        <a:bodyPr/>
        <a:lstStyle/>
        <a:p>
          <a:endParaRPr lang="ru-RU"/>
        </a:p>
      </dgm:t>
    </dgm:pt>
    <dgm:pt modelId="{74A5A21F-760A-46E7-97E4-FBEAB7D6BAF3}" type="pres">
      <dgm:prSet presAssocID="{80FA2E3D-937D-4102-801C-C40B1046702D}" presName="hierChild4" presStyleCnt="0"/>
      <dgm:spPr/>
    </dgm:pt>
    <dgm:pt modelId="{6BFCEC2F-819F-4954-AD50-B66F263EFB01}" type="pres">
      <dgm:prSet presAssocID="{80FA2E3D-937D-4102-801C-C40B1046702D}" presName="hierChild5" presStyleCnt="0"/>
      <dgm:spPr/>
    </dgm:pt>
    <dgm:pt modelId="{69007EE3-97DE-4B04-A40D-8A70D6A31DFB}" type="pres">
      <dgm:prSet presAssocID="{9A6D5F9E-B752-46CF-8972-9ADE3F12F14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E2DF06A3-F5B9-419D-8946-AD9101BE6E5F}" type="pres">
      <dgm:prSet presAssocID="{AABA29B3-7E22-4511-87DC-FB4DF05806F3}" presName="hierRoot2" presStyleCnt="0">
        <dgm:presLayoutVars>
          <dgm:hierBranch val="init"/>
        </dgm:presLayoutVars>
      </dgm:prSet>
      <dgm:spPr/>
    </dgm:pt>
    <dgm:pt modelId="{0FBCCAD7-AEEA-4D98-BEDC-F19A3B215816}" type="pres">
      <dgm:prSet presAssocID="{AABA29B3-7E22-4511-87DC-FB4DF05806F3}" presName="rootComposite" presStyleCnt="0"/>
      <dgm:spPr/>
    </dgm:pt>
    <dgm:pt modelId="{0652016E-45E5-478A-8B10-84F501AA0CB7}" type="pres">
      <dgm:prSet presAssocID="{AABA29B3-7E22-4511-87DC-FB4DF05806F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1C7E3A-7835-479E-B7FD-5C1FF8D116D9}" type="pres">
      <dgm:prSet presAssocID="{AABA29B3-7E22-4511-87DC-FB4DF05806F3}" presName="rootConnector" presStyleLbl="node2" presStyleIdx="2" presStyleCnt="4"/>
      <dgm:spPr/>
      <dgm:t>
        <a:bodyPr/>
        <a:lstStyle/>
        <a:p>
          <a:endParaRPr lang="ru-RU"/>
        </a:p>
      </dgm:t>
    </dgm:pt>
    <dgm:pt modelId="{E7D2AE11-C0AA-4564-BEFE-B3CCCB805A0D}" type="pres">
      <dgm:prSet presAssocID="{AABA29B3-7E22-4511-87DC-FB4DF05806F3}" presName="hierChild4" presStyleCnt="0"/>
      <dgm:spPr/>
    </dgm:pt>
    <dgm:pt modelId="{F86C7400-2B2C-4BC0-8231-FA50CDAE8105}" type="pres">
      <dgm:prSet presAssocID="{AABA29B3-7E22-4511-87DC-FB4DF05806F3}" presName="hierChild5" presStyleCnt="0"/>
      <dgm:spPr/>
    </dgm:pt>
    <dgm:pt modelId="{E1931FFB-BA7C-45E0-92E0-D947D2E72F83}" type="pres">
      <dgm:prSet presAssocID="{82C9E266-72E2-41C3-8DEB-B16ED77A97DA}" presName="Name37" presStyleLbl="parChTrans1D2" presStyleIdx="3" presStyleCnt="4"/>
      <dgm:spPr/>
      <dgm:t>
        <a:bodyPr/>
        <a:lstStyle/>
        <a:p>
          <a:endParaRPr lang="ru-RU"/>
        </a:p>
      </dgm:t>
    </dgm:pt>
    <dgm:pt modelId="{2D26965C-CA1E-495A-A986-5579AD1BFD5D}" type="pres">
      <dgm:prSet presAssocID="{5B89FEA7-2808-4093-A53F-F4C9665E8625}" presName="hierRoot2" presStyleCnt="0">
        <dgm:presLayoutVars>
          <dgm:hierBranch val="init"/>
        </dgm:presLayoutVars>
      </dgm:prSet>
      <dgm:spPr/>
    </dgm:pt>
    <dgm:pt modelId="{520BEECB-1C03-4644-AD16-4ECBB7720C24}" type="pres">
      <dgm:prSet presAssocID="{5B89FEA7-2808-4093-A53F-F4C9665E8625}" presName="rootComposite" presStyleCnt="0"/>
      <dgm:spPr/>
    </dgm:pt>
    <dgm:pt modelId="{3CDAD070-28D2-42BB-8D4D-102090254A81}" type="pres">
      <dgm:prSet presAssocID="{5B89FEA7-2808-4093-A53F-F4C9665E862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53DDBF-7B6D-4167-9EBF-C4E0382E0FFE}" type="pres">
      <dgm:prSet presAssocID="{5B89FEA7-2808-4093-A53F-F4C9665E8625}" presName="rootConnector" presStyleLbl="node2" presStyleIdx="3" presStyleCnt="4"/>
      <dgm:spPr/>
      <dgm:t>
        <a:bodyPr/>
        <a:lstStyle/>
        <a:p>
          <a:endParaRPr lang="ru-RU"/>
        </a:p>
      </dgm:t>
    </dgm:pt>
    <dgm:pt modelId="{8B8B069E-569F-4B60-A966-F24CDD42F1FE}" type="pres">
      <dgm:prSet presAssocID="{5B89FEA7-2808-4093-A53F-F4C9665E8625}" presName="hierChild4" presStyleCnt="0"/>
      <dgm:spPr/>
    </dgm:pt>
    <dgm:pt modelId="{B9937E82-A0ED-4F3C-856D-5166063F071B}" type="pres">
      <dgm:prSet presAssocID="{5B89FEA7-2808-4093-A53F-F4C9665E8625}" presName="hierChild5" presStyleCnt="0"/>
      <dgm:spPr/>
    </dgm:pt>
    <dgm:pt modelId="{502E5638-22D0-4F7C-A7EA-C6B16F26C385}" type="pres">
      <dgm:prSet presAssocID="{C675D217-FBCE-496B-BE78-F41FD421E344}" presName="hierChild3" presStyleCnt="0"/>
      <dgm:spPr/>
    </dgm:pt>
  </dgm:ptLst>
  <dgm:cxnLst>
    <dgm:cxn modelId="{5E05332C-6607-4223-BC29-F0A94F0B8315}" srcId="{C675D217-FBCE-496B-BE78-F41FD421E344}" destId="{5B89FEA7-2808-4093-A53F-F4C9665E8625}" srcOrd="3" destOrd="0" parTransId="{82C9E266-72E2-41C3-8DEB-B16ED77A97DA}" sibTransId="{38130C41-6780-4884-98B8-FBD42FDB529D}"/>
    <dgm:cxn modelId="{D4B3660B-9395-4A97-A659-64989A8DC5BE}" type="presOf" srcId="{82C9E266-72E2-41C3-8DEB-B16ED77A97DA}" destId="{E1931FFB-BA7C-45E0-92E0-D947D2E72F83}" srcOrd="0" destOrd="0" presId="urn:microsoft.com/office/officeart/2005/8/layout/orgChart1"/>
    <dgm:cxn modelId="{E765E8D4-FA01-40DD-AB7E-F46E7E05C763}" type="presOf" srcId="{190B0A47-A292-4C5F-BD5F-15F6F46706B0}" destId="{F7B2C13C-FD44-404C-AEA8-D67A8C5AD2AF}" srcOrd="0" destOrd="0" presId="urn:microsoft.com/office/officeart/2005/8/layout/orgChart1"/>
    <dgm:cxn modelId="{956AAD78-0336-43B1-89D2-3CFCF7421E80}" type="presOf" srcId="{AABA29B3-7E22-4511-87DC-FB4DF05806F3}" destId="{0652016E-45E5-478A-8B10-84F501AA0CB7}" srcOrd="0" destOrd="0" presId="urn:microsoft.com/office/officeart/2005/8/layout/orgChart1"/>
    <dgm:cxn modelId="{D107FE07-C64C-49D0-AE05-EB5E13DBC809}" type="presOf" srcId="{A824DD7B-2ADC-423C-9590-879E84FD116F}" destId="{FE3CDD12-6802-4763-AC41-917DF7EAC79B}" srcOrd="1" destOrd="0" presId="urn:microsoft.com/office/officeart/2005/8/layout/orgChart1"/>
    <dgm:cxn modelId="{08A34335-B76A-42C5-8439-2AC4803960B3}" type="presOf" srcId="{C675D217-FBCE-496B-BE78-F41FD421E344}" destId="{43D40E11-4C18-441C-82C1-6D8BD665F406}" srcOrd="0" destOrd="0" presId="urn:microsoft.com/office/officeart/2005/8/layout/orgChart1"/>
    <dgm:cxn modelId="{660E00B9-F879-4EDA-9A49-F624A15FA125}" type="presOf" srcId="{CE21F31F-1B24-4CA8-9394-1980E3C77936}" destId="{A9864B87-6EC3-4D0F-8DD5-2CFB9CC5A3A7}" srcOrd="0" destOrd="0" presId="urn:microsoft.com/office/officeart/2005/8/layout/orgChart1"/>
    <dgm:cxn modelId="{1F7D6D6D-867F-4D28-862E-9FA3E2D992B1}" type="presOf" srcId="{A824DD7B-2ADC-423C-9590-879E84FD116F}" destId="{2A30A8BB-6F5A-4853-8632-417462A5CAD8}" srcOrd="0" destOrd="0" presId="urn:microsoft.com/office/officeart/2005/8/layout/orgChart1"/>
    <dgm:cxn modelId="{C4FC398D-BCD4-4A4E-BA98-93EDCBAC9AAF}" srcId="{190B0A47-A292-4C5F-BD5F-15F6F46706B0}" destId="{C675D217-FBCE-496B-BE78-F41FD421E344}" srcOrd="0" destOrd="0" parTransId="{5C65B832-8D88-4797-8A2A-E3DAF53C0B3F}" sibTransId="{FAD84AC2-4C70-4CA9-A888-3BDC2CD809FF}"/>
    <dgm:cxn modelId="{EEF313C6-7672-494F-9C0C-6129B7F48F73}" type="presOf" srcId="{9A6D5F9E-B752-46CF-8972-9ADE3F12F147}" destId="{69007EE3-97DE-4B04-A40D-8A70D6A31DFB}" srcOrd="0" destOrd="0" presId="urn:microsoft.com/office/officeart/2005/8/layout/orgChart1"/>
    <dgm:cxn modelId="{379D77F3-4E4E-4A65-9595-370D6AB9DC40}" srcId="{C675D217-FBCE-496B-BE78-F41FD421E344}" destId="{80FA2E3D-937D-4102-801C-C40B1046702D}" srcOrd="1" destOrd="0" parTransId="{CE21F31F-1B24-4CA8-9394-1980E3C77936}" sibTransId="{D5BA53F2-3DCC-4040-8089-E3C0CCEE0878}"/>
    <dgm:cxn modelId="{08C48424-97FC-4A8F-BB9C-9B6156ACDF88}" type="presOf" srcId="{32B759B2-FF0E-4443-9A5F-0F86B26A7FA0}" destId="{914C2161-862C-45A9-B1C8-9A4368338A65}" srcOrd="0" destOrd="0" presId="urn:microsoft.com/office/officeart/2005/8/layout/orgChart1"/>
    <dgm:cxn modelId="{3C79CED4-CF1E-46BF-888D-C9A7359CC96E}" type="presOf" srcId="{C675D217-FBCE-496B-BE78-F41FD421E344}" destId="{5BD98C70-AAF2-4A18-98C1-1B762F83A353}" srcOrd="1" destOrd="0" presId="urn:microsoft.com/office/officeart/2005/8/layout/orgChart1"/>
    <dgm:cxn modelId="{76FF11F6-AE1F-4425-8B72-58AE9C469644}" srcId="{C675D217-FBCE-496B-BE78-F41FD421E344}" destId="{AABA29B3-7E22-4511-87DC-FB4DF05806F3}" srcOrd="2" destOrd="0" parTransId="{9A6D5F9E-B752-46CF-8972-9ADE3F12F147}" sibTransId="{39CB6F7D-9318-4F62-B406-F065A56B5CC3}"/>
    <dgm:cxn modelId="{3A3EB777-F923-4566-93AC-01C8E968F61E}" type="presOf" srcId="{5B89FEA7-2808-4093-A53F-F4C9665E8625}" destId="{3CDAD070-28D2-42BB-8D4D-102090254A81}" srcOrd="0" destOrd="0" presId="urn:microsoft.com/office/officeart/2005/8/layout/orgChart1"/>
    <dgm:cxn modelId="{1CE6E2AB-0AEE-48BA-9015-51935D789547}" type="presOf" srcId="{5B89FEA7-2808-4093-A53F-F4C9665E8625}" destId="{BA53DDBF-7B6D-4167-9EBF-C4E0382E0FFE}" srcOrd="1" destOrd="0" presId="urn:microsoft.com/office/officeart/2005/8/layout/orgChart1"/>
    <dgm:cxn modelId="{1CFCD190-71CC-4874-B316-E2D9440AAA21}" type="presOf" srcId="{80FA2E3D-937D-4102-801C-C40B1046702D}" destId="{FEBF5C63-9EB0-4EAC-9D75-0E3A3711BF07}" srcOrd="0" destOrd="0" presId="urn:microsoft.com/office/officeart/2005/8/layout/orgChart1"/>
    <dgm:cxn modelId="{C3F2BD4B-6300-448D-8730-95CA29684553}" srcId="{C675D217-FBCE-496B-BE78-F41FD421E344}" destId="{A824DD7B-2ADC-423C-9590-879E84FD116F}" srcOrd="0" destOrd="0" parTransId="{32B759B2-FF0E-4443-9A5F-0F86B26A7FA0}" sibTransId="{5DA7C346-4AA9-4DC2-B5B1-3E56177CDA0E}"/>
    <dgm:cxn modelId="{A15D0737-0226-4E1E-9854-969D1D421EE1}" type="presOf" srcId="{80FA2E3D-937D-4102-801C-C40B1046702D}" destId="{30C803AE-844B-402A-BECD-211EF850300E}" srcOrd="1" destOrd="0" presId="urn:microsoft.com/office/officeart/2005/8/layout/orgChart1"/>
    <dgm:cxn modelId="{3DDBEF24-5225-4678-969D-77170B11C8E1}" type="presOf" srcId="{AABA29B3-7E22-4511-87DC-FB4DF05806F3}" destId="{F61C7E3A-7835-479E-B7FD-5C1FF8D116D9}" srcOrd="1" destOrd="0" presId="urn:microsoft.com/office/officeart/2005/8/layout/orgChart1"/>
    <dgm:cxn modelId="{0AB75FB7-FD6F-43A0-901B-E23035631CB7}" type="presParOf" srcId="{F7B2C13C-FD44-404C-AEA8-D67A8C5AD2AF}" destId="{87A0F763-B42A-499E-8C41-7E9AD8632919}" srcOrd="0" destOrd="0" presId="urn:microsoft.com/office/officeart/2005/8/layout/orgChart1"/>
    <dgm:cxn modelId="{56AE44DD-EFE9-4121-B934-80C15DDC7762}" type="presParOf" srcId="{87A0F763-B42A-499E-8C41-7E9AD8632919}" destId="{3072A177-844E-4DEF-A16D-3CC5DAC61C8E}" srcOrd="0" destOrd="0" presId="urn:microsoft.com/office/officeart/2005/8/layout/orgChart1"/>
    <dgm:cxn modelId="{11914765-F650-435E-B34C-C9A880541153}" type="presParOf" srcId="{3072A177-844E-4DEF-A16D-3CC5DAC61C8E}" destId="{43D40E11-4C18-441C-82C1-6D8BD665F406}" srcOrd="0" destOrd="0" presId="urn:microsoft.com/office/officeart/2005/8/layout/orgChart1"/>
    <dgm:cxn modelId="{1D6BA0D6-A87D-451A-BB3C-043F305680FD}" type="presParOf" srcId="{3072A177-844E-4DEF-A16D-3CC5DAC61C8E}" destId="{5BD98C70-AAF2-4A18-98C1-1B762F83A353}" srcOrd="1" destOrd="0" presId="urn:microsoft.com/office/officeart/2005/8/layout/orgChart1"/>
    <dgm:cxn modelId="{8319725F-B966-4078-AA71-923C3BE1F942}" type="presParOf" srcId="{87A0F763-B42A-499E-8C41-7E9AD8632919}" destId="{E39445DA-3354-4EAF-976F-D08371141B75}" srcOrd="1" destOrd="0" presId="urn:microsoft.com/office/officeart/2005/8/layout/orgChart1"/>
    <dgm:cxn modelId="{F91D5E6B-648A-48C9-B39F-EF23201A25C6}" type="presParOf" srcId="{E39445DA-3354-4EAF-976F-D08371141B75}" destId="{914C2161-862C-45A9-B1C8-9A4368338A65}" srcOrd="0" destOrd="0" presId="urn:microsoft.com/office/officeart/2005/8/layout/orgChart1"/>
    <dgm:cxn modelId="{CBFE5698-5639-43E2-A7A8-26763831974E}" type="presParOf" srcId="{E39445DA-3354-4EAF-976F-D08371141B75}" destId="{59B83FBE-15F2-4064-99BD-9C134B26A910}" srcOrd="1" destOrd="0" presId="urn:microsoft.com/office/officeart/2005/8/layout/orgChart1"/>
    <dgm:cxn modelId="{5795F4D7-2705-48D7-BAE4-9E7D49ADACB4}" type="presParOf" srcId="{59B83FBE-15F2-4064-99BD-9C134B26A910}" destId="{C36E69AF-7BD5-4D25-AB3C-2792EFCCC824}" srcOrd="0" destOrd="0" presId="urn:microsoft.com/office/officeart/2005/8/layout/orgChart1"/>
    <dgm:cxn modelId="{AE9726DE-E269-4489-9216-69F20408CA64}" type="presParOf" srcId="{C36E69AF-7BD5-4D25-AB3C-2792EFCCC824}" destId="{2A30A8BB-6F5A-4853-8632-417462A5CAD8}" srcOrd="0" destOrd="0" presId="urn:microsoft.com/office/officeart/2005/8/layout/orgChart1"/>
    <dgm:cxn modelId="{33E67803-181C-4B37-BC4C-E56D209ACA0B}" type="presParOf" srcId="{C36E69AF-7BD5-4D25-AB3C-2792EFCCC824}" destId="{FE3CDD12-6802-4763-AC41-917DF7EAC79B}" srcOrd="1" destOrd="0" presId="urn:microsoft.com/office/officeart/2005/8/layout/orgChart1"/>
    <dgm:cxn modelId="{F370BB41-3CDB-40DF-A9BA-21861AF35EA2}" type="presParOf" srcId="{59B83FBE-15F2-4064-99BD-9C134B26A910}" destId="{53EBB33A-581C-4770-A6FA-7911525D4F86}" srcOrd="1" destOrd="0" presId="urn:microsoft.com/office/officeart/2005/8/layout/orgChart1"/>
    <dgm:cxn modelId="{FAB3EA2F-982E-4C60-98A8-4BF4934EDBCB}" type="presParOf" srcId="{59B83FBE-15F2-4064-99BD-9C134B26A910}" destId="{EAA05540-0CB2-411C-B240-E35D92264472}" srcOrd="2" destOrd="0" presId="urn:microsoft.com/office/officeart/2005/8/layout/orgChart1"/>
    <dgm:cxn modelId="{B5266AD2-9E97-436B-825C-4CB39FBBC782}" type="presParOf" srcId="{E39445DA-3354-4EAF-976F-D08371141B75}" destId="{A9864B87-6EC3-4D0F-8DD5-2CFB9CC5A3A7}" srcOrd="2" destOrd="0" presId="urn:microsoft.com/office/officeart/2005/8/layout/orgChart1"/>
    <dgm:cxn modelId="{5FEC5DA4-5403-4A95-A9D0-3646B16CAB09}" type="presParOf" srcId="{E39445DA-3354-4EAF-976F-D08371141B75}" destId="{2161B56D-516C-41DB-8081-CC77D8E20C7E}" srcOrd="3" destOrd="0" presId="urn:microsoft.com/office/officeart/2005/8/layout/orgChart1"/>
    <dgm:cxn modelId="{729E012B-48EB-4D81-B3B1-CCB4E6A39523}" type="presParOf" srcId="{2161B56D-516C-41DB-8081-CC77D8E20C7E}" destId="{1EADB0CF-DC18-4727-9E87-54E8742CF2C3}" srcOrd="0" destOrd="0" presId="urn:microsoft.com/office/officeart/2005/8/layout/orgChart1"/>
    <dgm:cxn modelId="{581D3606-A78D-436C-87F2-C469CB9634DB}" type="presParOf" srcId="{1EADB0CF-DC18-4727-9E87-54E8742CF2C3}" destId="{FEBF5C63-9EB0-4EAC-9D75-0E3A3711BF07}" srcOrd="0" destOrd="0" presId="urn:microsoft.com/office/officeart/2005/8/layout/orgChart1"/>
    <dgm:cxn modelId="{3036C149-4E22-4CBB-85D6-11DBAE53E319}" type="presParOf" srcId="{1EADB0CF-DC18-4727-9E87-54E8742CF2C3}" destId="{30C803AE-844B-402A-BECD-211EF850300E}" srcOrd="1" destOrd="0" presId="urn:microsoft.com/office/officeart/2005/8/layout/orgChart1"/>
    <dgm:cxn modelId="{BDCE55C7-E41E-4FFA-9B5A-74B02854583F}" type="presParOf" srcId="{2161B56D-516C-41DB-8081-CC77D8E20C7E}" destId="{74A5A21F-760A-46E7-97E4-FBEAB7D6BAF3}" srcOrd="1" destOrd="0" presId="urn:microsoft.com/office/officeart/2005/8/layout/orgChart1"/>
    <dgm:cxn modelId="{7DBE97A3-3E34-4C31-BC7E-B37B5CEB645F}" type="presParOf" srcId="{2161B56D-516C-41DB-8081-CC77D8E20C7E}" destId="{6BFCEC2F-819F-4954-AD50-B66F263EFB01}" srcOrd="2" destOrd="0" presId="urn:microsoft.com/office/officeart/2005/8/layout/orgChart1"/>
    <dgm:cxn modelId="{FA93B0FD-8052-4360-A05E-AF6A7F927343}" type="presParOf" srcId="{E39445DA-3354-4EAF-976F-D08371141B75}" destId="{69007EE3-97DE-4B04-A40D-8A70D6A31DFB}" srcOrd="4" destOrd="0" presId="urn:microsoft.com/office/officeart/2005/8/layout/orgChart1"/>
    <dgm:cxn modelId="{36AB7DFB-6C11-4663-B1DF-4051B0410012}" type="presParOf" srcId="{E39445DA-3354-4EAF-976F-D08371141B75}" destId="{E2DF06A3-F5B9-419D-8946-AD9101BE6E5F}" srcOrd="5" destOrd="0" presId="urn:microsoft.com/office/officeart/2005/8/layout/orgChart1"/>
    <dgm:cxn modelId="{590BFE81-5B9E-431F-8374-09E13A5201F5}" type="presParOf" srcId="{E2DF06A3-F5B9-419D-8946-AD9101BE6E5F}" destId="{0FBCCAD7-AEEA-4D98-BEDC-F19A3B215816}" srcOrd="0" destOrd="0" presId="urn:microsoft.com/office/officeart/2005/8/layout/orgChart1"/>
    <dgm:cxn modelId="{DBDC8E0B-0655-4603-8CF1-92600DB2D24A}" type="presParOf" srcId="{0FBCCAD7-AEEA-4D98-BEDC-F19A3B215816}" destId="{0652016E-45E5-478A-8B10-84F501AA0CB7}" srcOrd="0" destOrd="0" presId="urn:microsoft.com/office/officeart/2005/8/layout/orgChart1"/>
    <dgm:cxn modelId="{449837DE-4016-403E-B117-ECC485C22C5A}" type="presParOf" srcId="{0FBCCAD7-AEEA-4D98-BEDC-F19A3B215816}" destId="{F61C7E3A-7835-479E-B7FD-5C1FF8D116D9}" srcOrd="1" destOrd="0" presId="urn:microsoft.com/office/officeart/2005/8/layout/orgChart1"/>
    <dgm:cxn modelId="{0349A386-C10A-4C65-A42D-EE4C10D13C2A}" type="presParOf" srcId="{E2DF06A3-F5B9-419D-8946-AD9101BE6E5F}" destId="{E7D2AE11-C0AA-4564-BEFE-B3CCCB805A0D}" srcOrd="1" destOrd="0" presId="urn:microsoft.com/office/officeart/2005/8/layout/orgChart1"/>
    <dgm:cxn modelId="{E55C89CC-A3D2-4784-A779-FA52FB43915A}" type="presParOf" srcId="{E2DF06A3-F5B9-419D-8946-AD9101BE6E5F}" destId="{F86C7400-2B2C-4BC0-8231-FA50CDAE8105}" srcOrd="2" destOrd="0" presId="urn:microsoft.com/office/officeart/2005/8/layout/orgChart1"/>
    <dgm:cxn modelId="{ECEB4F1F-05FA-49CD-8DC5-035E7026D125}" type="presParOf" srcId="{E39445DA-3354-4EAF-976F-D08371141B75}" destId="{E1931FFB-BA7C-45E0-92E0-D947D2E72F83}" srcOrd="6" destOrd="0" presId="urn:microsoft.com/office/officeart/2005/8/layout/orgChart1"/>
    <dgm:cxn modelId="{3833E0FA-D678-41E0-BBA7-F25E86D048BB}" type="presParOf" srcId="{E39445DA-3354-4EAF-976F-D08371141B75}" destId="{2D26965C-CA1E-495A-A986-5579AD1BFD5D}" srcOrd="7" destOrd="0" presId="urn:microsoft.com/office/officeart/2005/8/layout/orgChart1"/>
    <dgm:cxn modelId="{48ABA335-1DB8-4CA2-938A-F731D9FD97AB}" type="presParOf" srcId="{2D26965C-CA1E-495A-A986-5579AD1BFD5D}" destId="{520BEECB-1C03-4644-AD16-4ECBB7720C24}" srcOrd="0" destOrd="0" presId="urn:microsoft.com/office/officeart/2005/8/layout/orgChart1"/>
    <dgm:cxn modelId="{6DB7FF97-462F-4529-9D8D-DF22D26F569D}" type="presParOf" srcId="{520BEECB-1C03-4644-AD16-4ECBB7720C24}" destId="{3CDAD070-28D2-42BB-8D4D-102090254A81}" srcOrd="0" destOrd="0" presId="urn:microsoft.com/office/officeart/2005/8/layout/orgChart1"/>
    <dgm:cxn modelId="{27B9FD42-E825-4F1D-9404-2614651E788C}" type="presParOf" srcId="{520BEECB-1C03-4644-AD16-4ECBB7720C24}" destId="{BA53DDBF-7B6D-4167-9EBF-C4E0382E0FFE}" srcOrd="1" destOrd="0" presId="urn:microsoft.com/office/officeart/2005/8/layout/orgChart1"/>
    <dgm:cxn modelId="{03A4375A-A7DB-4DC3-9156-7F73094134DB}" type="presParOf" srcId="{2D26965C-CA1E-495A-A986-5579AD1BFD5D}" destId="{8B8B069E-569F-4B60-A966-F24CDD42F1FE}" srcOrd="1" destOrd="0" presId="urn:microsoft.com/office/officeart/2005/8/layout/orgChart1"/>
    <dgm:cxn modelId="{62DFF31B-A9BE-47C9-89F7-E56EE4E770E0}" type="presParOf" srcId="{2D26965C-CA1E-495A-A986-5579AD1BFD5D}" destId="{B9937E82-A0ED-4F3C-856D-5166063F071B}" srcOrd="2" destOrd="0" presId="urn:microsoft.com/office/officeart/2005/8/layout/orgChart1"/>
    <dgm:cxn modelId="{8225D938-B56D-47C7-A4B7-33C32F0159F0}" type="presParOf" srcId="{87A0F763-B42A-499E-8C41-7E9AD8632919}" destId="{502E5638-22D0-4F7C-A7EA-C6B16F26C3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593315-42B6-4905-8454-056BAD1019BE}" type="doc">
      <dgm:prSet loTypeId="urn:microsoft.com/office/officeart/2005/8/layout/radial5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E1D0395-2F5E-4A2C-91F7-71193BEA3F16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Характерные черты науки</a:t>
          </a:r>
          <a:endParaRPr lang="ru-RU" sz="15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3494C2-49DD-44F0-AAC5-970F6238F8F8}" type="parTrans" cxnId="{82D0D187-9938-4081-B5E8-E4EFE89FBD82}">
      <dgm:prSet/>
      <dgm:spPr/>
      <dgm:t>
        <a:bodyPr/>
        <a:lstStyle/>
        <a:p>
          <a:endParaRPr lang="ru-RU"/>
        </a:p>
      </dgm:t>
    </dgm:pt>
    <dgm:pt modelId="{A4E8437B-5A56-479B-A0E8-5711B5FD2B70}" type="sibTrans" cxnId="{82D0D187-9938-4081-B5E8-E4EFE89FBD82}">
      <dgm:prSet/>
      <dgm:spPr/>
      <dgm:t>
        <a:bodyPr/>
        <a:lstStyle/>
        <a:p>
          <a:endParaRPr lang="ru-RU"/>
        </a:p>
      </dgm:t>
    </dgm:pt>
    <dgm:pt modelId="{4D121DC9-6D71-495A-882C-978B08CF3378}">
      <dgm:prSet phldrT="[Текст]" custT="1"/>
      <dgm:spPr/>
      <dgm:t>
        <a:bodyPr/>
        <a:lstStyle/>
        <a:p>
          <a:r>
            <a:rPr lang="ru-RU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Обоснованность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утверждений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F5AE4A-A759-4203-863E-A03DE7F3F9C6}" type="parTrans" cxnId="{BC64C1C3-BF6C-4588-AEF4-BD1347E2EF05}">
      <dgm:prSet/>
      <dgm:spPr/>
      <dgm:t>
        <a:bodyPr/>
        <a:lstStyle/>
        <a:p>
          <a:endParaRPr lang="ru-RU"/>
        </a:p>
      </dgm:t>
    </dgm:pt>
    <dgm:pt modelId="{A646AA54-9F3B-4BB7-A005-73B9876D1DB3}" type="sibTrans" cxnId="{BC64C1C3-BF6C-4588-AEF4-BD1347E2EF05}">
      <dgm:prSet/>
      <dgm:spPr/>
      <dgm:t>
        <a:bodyPr/>
        <a:lstStyle/>
        <a:p>
          <a:endParaRPr lang="ru-RU"/>
        </a:p>
      </dgm:t>
    </dgm:pt>
    <dgm:pt modelId="{3738F4DD-62C6-4FB9-AA87-6B09CB13CB85}">
      <dgm:prSet phldrT="[Текст]" custT="1"/>
      <dgm:spPr/>
      <dgm:t>
        <a:bodyPr/>
        <a:lstStyle/>
        <a:p>
          <a:r>
            <a:rPr lang="ru-RU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Достоверность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полученных результатов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3D67B3-39FA-40E1-8FB1-0EB7150F62CC}" type="parTrans" cxnId="{EA37D251-B999-4DD4-ADCA-E849D2FA789F}">
      <dgm:prSet/>
      <dgm:spPr/>
      <dgm:t>
        <a:bodyPr/>
        <a:lstStyle/>
        <a:p>
          <a:endParaRPr lang="ru-RU"/>
        </a:p>
      </dgm:t>
    </dgm:pt>
    <dgm:pt modelId="{FFEBDB0F-B6FD-43C8-9155-FDA05E034A5C}" type="sibTrans" cxnId="{EA37D251-B999-4DD4-ADCA-E849D2FA789F}">
      <dgm:prSet/>
      <dgm:spPr/>
      <dgm:t>
        <a:bodyPr/>
        <a:lstStyle/>
        <a:p>
          <a:endParaRPr lang="ru-RU"/>
        </a:p>
      </dgm:t>
    </dgm:pt>
    <dgm:pt modelId="{FA00E7F6-3240-4FDA-9CEB-29BB63240693}">
      <dgm:prSet phldrT="[Текст]" custT="1"/>
      <dgm:spPr/>
      <dgm:t>
        <a:bodyPr/>
        <a:lstStyle/>
        <a:p>
          <a:r>
            <a:rPr lang="ru-RU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Системность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исследований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CFE337-FB47-47A2-B34A-4BCADC8E1518}" type="parTrans" cxnId="{CB3DC802-9B8C-44DF-8F04-292CDEBBFF4A}">
      <dgm:prSet/>
      <dgm:spPr/>
      <dgm:t>
        <a:bodyPr/>
        <a:lstStyle/>
        <a:p>
          <a:endParaRPr lang="ru-RU"/>
        </a:p>
      </dgm:t>
    </dgm:pt>
    <dgm:pt modelId="{BC23921B-34F7-4F88-9ED1-C998545D0399}" type="sibTrans" cxnId="{CB3DC802-9B8C-44DF-8F04-292CDEBBFF4A}">
      <dgm:prSet/>
      <dgm:spPr/>
      <dgm:t>
        <a:bodyPr/>
        <a:lstStyle/>
        <a:p>
          <a:endParaRPr lang="ru-RU"/>
        </a:p>
      </dgm:t>
    </dgm:pt>
    <dgm:pt modelId="{D95FA785-3984-42CB-926D-C1131DDAABE5}" type="pres">
      <dgm:prSet presAssocID="{EF593315-42B6-4905-8454-056BAD1019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2ECB0-FA84-4CBA-8DF5-7495A2FE9442}" type="pres">
      <dgm:prSet presAssocID="{1E1D0395-2F5E-4A2C-91F7-71193BEA3F16}" presName="centerShape" presStyleLbl="node0" presStyleIdx="0" presStyleCnt="1" custScaleX="126027" custScaleY="99388" custLinFactNeighborY="-3732"/>
      <dgm:spPr/>
      <dgm:t>
        <a:bodyPr/>
        <a:lstStyle/>
        <a:p>
          <a:endParaRPr lang="ru-RU"/>
        </a:p>
      </dgm:t>
    </dgm:pt>
    <dgm:pt modelId="{61AF85CB-2D84-4228-954F-B25F62D05DD5}" type="pres">
      <dgm:prSet presAssocID="{20F5AE4A-A759-4203-863E-A03DE7F3F9C6}" presName="parTrans" presStyleLbl="sibTrans2D1" presStyleIdx="0" presStyleCnt="3"/>
      <dgm:spPr/>
      <dgm:t>
        <a:bodyPr/>
        <a:lstStyle/>
        <a:p>
          <a:endParaRPr lang="ru-RU"/>
        </a:p>
      </dgm:t>
    </dgm:pt>
    <dgm:pt modelId="{D06F291B-C19D-42CB-B5A1-51DE39DCE77F}" type="pres">
      <dgm:prSet presAssocID="{20F5AE4A-A759-4203-863E-A03DE7F3F9C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5CC49B9-19AB-453A-9517-0C8F46869C0F}" type="pres">
      <dgm:prSet presAssocID="{4D121DC9-6D71-495A-882C-978B08CF3378}" presName="node" presStyleLbl="node1" presStyleIdx="0" presStyleCnt="3" custScaleX="175363" custScaleY="127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F84A2-44D1-45CB-80C9-FBD33EBDA3B7}" type="pres">
      <dgm:prSet presAssocID="{153D67B3-39FA-40E1-8FB1-0EB7150F62CC}" presName="parTrans" presStyleLbl="sibTrans2D1" presStyleIdx="1" presStyleCnt="3"/>
      <dgm:spPr/>
      <dgm:t>
        <a:bodyPr/>
        <a:lstStyle/>
        <a:p>
          <a:endParaRPr lang="ru-RU"/>
        </a:p>
      </dgm:t>
    </dgm:pt>
    <dgm:pt modelId="{DDC34481-95BF-44C3-97CF-805D6B91F283}" type="pres">
      <dgm:prSet presAssocID="{153D67B3-39FA-40E1-8FB1-0EB7150F62C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5E152F0-BEEF-4AEF-8B7F-F67AE7D96C4D}" type="pres">
      <dgm:prSet presAssocID="{3738F4DD-62C6-4FB9-AA87-6B09CB13CB85}" presName="node" presStyleLbl="node1" presStyleIdx="1" presStyleCnt="3" custScaleX="149985" custScaleY="125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C2868-93BD-4719-A409-C4CE17BF55B5}" type="pres">
      <dgm:prSet presAssocID="{EECFE337-FB47-47A2-B34A-4BCADC8E1518}" presName="parTrans" presStyleLbl="sibTrans2D1" presStyleIdx="2" presStyleCnt="3"/>
      <dgm:spPr/>
      <dgm:t>
        <a:bodyPr/>
        <a:lstStyle/>
        <a:p>
          <a:endParaRPr lang="ru-RU"/>
        </a:p>
      </dgm:t>
    </dgm:pt>
    <dgm:pt modelId="{C8971034-9118-4C7C-920D-AA8258843828}" type="pres">
      <dgm:prSet presAssocID="{EECFE337-FB47-47A2-B34A-4BCADC8E1518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DD840F2E-6EB2-4E6F-917E-3C8617C040C2}" type="pres">
      <dgm:prSet presAssocID="{FA00E7F6-3240-4FDA-9CEB-29BB63240693}" presName="node" presStyleLbl="node1" presStyleIdx="2" presStyleCnt="3" custScaleX="139229" custScaleY="124384" custRadScaleRad="101735" custRadScaleInc="1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469431-1C3F-47D6-99B1-8A2C9BE20AE7}" type="presOf" srcId="{153D67B3-39FA-40E1-8FB1-0EB7150F62CC}" destId="{D9AF84A2-44D1-45CB-80C9-FBD33EBDA3B7}" srcOrd="0" destOrd="0" presId="urn:microsoft.com/office/officeart/2005/8/layout/radial5"/>
    <dgm:cxn modelId="{007DA589-BAF1-43BC-9524-552B30D778A5}" type="presOf" srcId="{EF593315-42B6-4905-8454-056BAD1019BE}" destId="{D95FA785-3984-42CB-926D-C1131DDAABE5}" srcOrd="0" destOrd="0" presId="urn:microsoft.com/office/officeart/2005/8/layout/radial5"/>
    <dgm:cxn modelId="{F4D51E06-A439-491C-9EFE-8FD5F48C60E5}" type="presOf" srcId="{3738F4DD-62C6-4FB9-AA87-6B09CB13CB85}" destId="{B5E152F0-BEEF-4AEF-8B7F-F67AE7D96C4D}" srcOrd="0" destOrd="0" presId="urn:microsoft.com/office/officeart/2005/8/layout/radial5"/>
    <dgm:cxn modelId="{9F6C2594-4DA3-4AAB-B865-1B68B8756124}" type="presOf" srcId="{4D121DC9-6D71-495A-882C-978B08CF3378}" destId="{95CC49B9-19AB-453A-9517-0C8F46869C0F}" srcOrd="0" destOrd="0" presId="urn:microsoft.com/office/officeart/2005/8/layout/radial5"/>
    <dgm:cxn modelId="{491D8EA5-8D58-4D1B-953B-34E88CB06631}" type="presOf" srcId="{FA00E7F6-3240-4FDA-9CEB-29BB63240693}" destId="{DD840F2E-6EB2-4E6F-917E-3C8617C040C2}" srcOrd="0" destOrd="0" presId="urn:microsoft.com/office/officeart/2005/8/layout/radial5"/>
    <dgm:cxn modelId="{4A80B29D-802D-411C-AFD4-7FD2C071C8D5}" type="presOf" srcId="{20F5AE4A-A759-4203-863E-A03DE7F3F9C6}" destId="{61AF85CB-2D84-4228-954F-B25F62D05DD5}" srcOrd="0" destOrd="0" presId="urn:microsoft.com/office/officeart/2005/8/layout/radial5"/>
    <dgm:cxn modelId="{0275060C-D81E-44AF-92C0-89E3EA5B0B51}" type="presOf" srcId="{EECFE337-FB47-47A2-B34A-4BCADC8E1518}" destId="{C8971034-9118-4C7C-920D-AA8258843828}" srcOrd="1" destOrd="0" presId="urn:microsoft.com/office/officeart/2005/8/layout/radial5"/>
    <dgm:cxn modelId="{A361E4EB-A80F-46EF-9D45-97B262435E15}" type="presOf" srcId="{EECFE337-FB47-47A2-B34A-4BCADC8E1518}" destId="{AE7C2868-93BD-4719-A409-C4CE17BF55B5}" srcOrd="0" destOrd="0" presId="urn:microsoft.com/office/officeart/2005/8/layout/radial5"/>
    <dgm:cxn modelId="{82D0D187-9938-4081-B5E8-E4EFE89FBD82}" srcId="{EF593315-42B6-4905-8454-056BAD1019BE}" destId="{1E1D0395-2F5E-4A2C-91F7-71193BEA3F16}" srcOrd="0" destOrd="0" parTransId="{683494C2-49DD-44F0-AAC5-970F6238F8F8}" sibTransId="{A4E8437B-5A56-479B-A0E8-5711B5FD2B70}"/>
    <dgm:cxn modelId="{CB3DC802-9B8C-44DF-8F04-292CDEBBFF4A}" srcId="{1E1D0395-2F5E-4A2C-91F7-71193BEA3F16}" destId="{FA00E7F6-3240-4FDA-9CEB-29BB63240693}" srcOrd="2" destOrd="0" parTransId="{EECFE337-FB47-47A2-B34A-4BCADC8E1518}" sibTransId="{BC23921B-34F7-4F88-9ED1-C998545D0399}"/>
    <dgm:cxn modelId="{EA37D251-B999-4DD4-ADCA-E849D2FA789F}" srcId="{1E1D0395-2F5E-4A2C-91F7-71193BEA3F16}" destId="{3738F4DD-62C6-4FB9-AA87-6B09CB13CB85}" srcOrd="1" destOrd="0" parTransId="{153D67B3-39FA-40E1-8FB1-0EB7150F62CC}" sibTransId="{FFEBDB0F-B6FD-43C8-9155-FDA05E034A5C}"/>
    <dgm:cxn modelId="{BC64C1C3-BF6C-4588-AEF4-BD1347E2EF05}" srcId="{1E1D0395-2F5E-4A2C-91F7-71193BEA3F16}" destId="{4D121DC9-6D71-495A-882C-978B08CF3378}" srcOrd="0" destOrd="0" parTransId="{20F5AE4A-A759-4203-863E-A03DE7F3F9C6}" sibTransId="{A646AA54-9F3B-4BB7-A005-73B9876D1DB3}"/>
    <dgm:cxn modelId="{D1FF6CDA-47E0-4943-849B-5C8B758D4FF5}" type="presOf" srcId="{1E1D0395-2F5E-4A2C-91F7-71193BEA3F16}" destId="{9112ECB0-FA84-4CBA-8DF5-7495A2FE9442}" srcOrd="0" destOrd="0" presId="urn:microsoft.com/office/officeart/2005/8/layout/radial5"/>
    <dgm:cxn modelId="{65F50182-05FD-4E84-9C57-4A4A29889052}" type="presOf" srcId="{20F5AE4A-A759-4203-863E-A03DE7F3F9C6}" destId="{D06F291B-C19D-42CB-B5A1-51DE39DCE77F}" srcOrd="1" destOrd="0" presId="urn:microsoft.com/office/officeart/2005/8/layout/radial5"/>
    <dgm:cxn modelId="{7983EB8B-2634-4982-8F07-4C26FBE656AA}" type="presOf" srcId="{153D67B3-39FA-40E1-8FB1-0EB7150F62CC}" destId="{DDC34481-95BF-44C3-97CF-805D6B91F283}" srcOrd="1" destOrd="0" presId="urn:microsoft.com/office/officeart/2005/8/layout/radial5"/>
    <dgm:cxn modelId="{6B7C2DB6-B393-44CC-894F-22F2E027FC3B}" type="presParOf" srcId="{D95FA785-3984-42CB-926D-C1131DDAABE5}" destId="{9112ECB0-FA84-4CBA-8DF5-7495A2FE9442}" srcOrd="0" destOrd="0" presId="urn:microsoft.com/office/officeart/2005/8/layout/radial5"/>
    <dgm:cxn modelId="{5275E0FF-15D4-42EF-8134-2CD641D59116}" type="presParOf" srcId="{D95FA785-3984-42CB-926D-C1131DDAABE5}" destId="{61AF85CB-2D84-4228-954F-B25F62D05DD5}" srcOrd="1" destOrd="0" presId="urn:microsoft.com/office/officeart/2005/8/layout/radial5"/>
    <dgm:cxn modelId="{A367F175-A6DC-4B99-85F4-1E06866F2782}" type="presParOf" srcId="{61AF85CB-2D84-4228-954F-B25F62D05DD5}" destId="{D06F291B-C19D-42CB-B5A1-51DE39DCE77F}" srcOrd="0" destOrd="0" presId="urn:microsoft.com/office/officeart/2005/8/layout/radial5"/>
    <dgm:cxn modelId="{C0B2D72E-99D6-4594-8286-0F0306B3EA92}" type="presParOf" srcId="{D95FA785-3984-42CB-926D-C1131DDAABE5}" destId="{95CC49B9-19AB-453A-9517-0C8F46869C0F}" srcOrd="2" destOrd="0" presId="urn:microsoft.com/office/officeart/2005/8/layout/radial5"/>
    <dgm:cxn modelId="{1122450A-6DA3-4D97-9CB0-A66960032009}" type="presParOf" srcId="{D95FA785-3984-42CB-926D-C1131DDAABE5}" destId="{D9AF84A2-44D1-45CB-80C9-FBD33EBDA3B7}" srcOrd="3" destOrd="0" presId="urn:microsoft.com/office/officeart/2005/8/layout/radial5"/>
    <dgm:cxn modelId="{E2E0B509-1008-4658-8172-7FF96906E339}" type="presParOf" srcId="{D9AF84A2-44D1-45CB-80C9-FBD33EBDA3B7}" destId="{DDC34481-95BF-44C3-97CF-805D6B91F283}" srcOrd="0" destOrd="0" presId="urn:microsoft.com/office/officeart/2005/8/layout/radial5"/>
    <dgm:cxn modelId="{E05AB70C-F689-4DF3-8DE7-FF71170EB59B}" type="presParOf" srcId="{D95FA785-3984-42CB-926D-C1131DDAABE5}" destId="{B5E152F0-BEEF-4AEF-8B7F-F67AE7D96C4D}" srcOrd="4" destOrd="0" presId="urn:microsoft.com/office/officeart/2005/8/layout/radial5"/>
    <dgm:cxn modelId="{D00C1CE1-FBD0-4FC3-BEBA-536EEC11633C}" type="presParOf" srcId="{D95FA785-3984-42CB-926D-C1131DDAABE5}" destId="{AE7C2868-93BD-4719-A409-C4CE17BF55B5}" srcOrd="5" destOrd="0" presId="urn:microsoft.com/office/officeart/2005/8/layout/radial5"/>
    <dgm:cxn modelId="{7E3E09E7-4EAE-4E5A-A093-E5611900BAD6}" type="presParOf" srcId="{AE7C2868-93BD-4719-A409-C4CE17BF55B5}" destId="{C8971034-9118-4C7C-920D-AA8258843828}" srcOrd="0" destOrd="0" presId="urn:microsoft.com/office/officeart/2005/8/layout/radial5"/>
    <dgm:cxn modelId="{E4D7887C-3AB0-4050-845B-D74DC66A846C}" type="presParOf" srcId="{D95FA785-3984-42CB-926D-C1131DDAABE5}" destId="{DD840F2E-6EB2-4E6F-917E-3C8617C040C2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1A5579-634A-48F6-8527-6BAFC0BA5F7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08273F4-7747-4800-9C05-9180703CF838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/>
            <a:t>Функции образования</a:t>
          </a:r>
          <a:endParaRPr lang="ru-RU" b="1" dirty="0"/>
        </a:p>
      </dgm:t>
    </dgm:pt>
    <dgm:pt modelId="{EA1842F9-6424-4876-9CA9-B5268EC4C149}" type="parTrans" cxnId="{B0C39525-271D-4BA3-B4C4-BC352F2F2FBF}">
      <dgm:prSet/>
      <dgm:spPr/>
      <dgm:t>
        <a:bodyPr/>
        <a:lstStyle/>
        <a:p>
          <a:endParaRPr lang="ru-RU"/>
        </a:p>
      </dgm:t>
    </dgm:pt>
    <dgm:pt modelId="{6700BA4F-6550-43C0-B717-1200D1E96FF1}" type="sibTrans" cxnId="{B0C39525-271D-4BA3-B4C4-BC352F2F2FBF}">
      <dgm:prSet/>
      <dgm:spPr/>
      <dgm:t>
        <a:bodyPr/>
        <a:lstStyle/>
        <a:p>
          <a:endParaRPr lang="ru-RU"/>
        </a:p>
      </dgm:t>
    </dgm:pt>
    <dgm:pt modelId="{E8158C7A-AD43-4B9B-9041-4D43E4B9BBCA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Социализация личности</a:t>
          </a:r>
          <a:endParaRPr lang="ru-RU" b="1" dirty="0">
            <a:solidFill>
              <a:schemeClr val="tx1"/>
            </a:solidFill>
          </a:endParaRPr>
        </a:p>
      </dgm:t>
    </dgm:pt>
    <dgm:pt modelId="{3A4CED5F-0688-4D41-BB97-2935D4AD3326}" type="parTrans" cxnId="{26644E58-2B15-4F83-BD4B-803B6035B7D5}">
      <dgm:prSet/>
      <dgm:spPr/>
      <dgm:t>
        <a:bodyPr/>
        <a:lstStyle/>
        <a:p>
          <a:endParaRPr lang="ru-RU"/>
        </a:p>
      </dgm:t>
    </dgm:pt>
    <dgm:pt modelId="{A98A33D9-8845-4092-8146-A76BA3DFB1DE}" type="sibTrans" cxnId="{26644E58-2B15-4F83-BD4B-803B6035B7D5}">
      <dgm:prSet/>
      <dgm:spPr/>
      <dgm:t>
        <a:bodyPr/>
        <a:lstStyle/>
        <a:p>
          <a:endParaRPr lang="ru-RU"/>
        </a:p>
      </dgm:t>
    </dgm:pt>
    <dgm:pt modelId="{BF224C72-C0F5-4F10-90A0-77F510B64D87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Общая профессиональная подготовка</a:t>
          </a:r>
          <a:endParaRPr lang="ru-RU" b="1" dirty="0">
            <a:solidFill>
              <a:schemeClr val="tx1"/>
            </a:solidFill>
          </a:endParaRPr>
        </a:p>
      </dgm:t>
    </dgm:pt>
    <dgm:pt modelId="{3003B651-D04A-44D7-9863-8004DC097698}" type="parTrans" cxnId="{4AEDF5A1-AF38-4FE3-9F49-6690B6E40350}">
      <dgm:prSet/>
      <dgm:spPr/>
      <dgm:t>
        <a:bodyPr/>
        <a:lstStyle/>
        <a:p>
          <a:endParaRPr lang="ru-RU"/>
        </a:p>
      </dgm:t>
    </dgm:pt>
    <dgm:pt modelId="{8F4B0575-C047-4955-8DCA-1D9BC9C7278E}" type="sibTrans" cxnId="{4AEDF5A1-AF38-4FE3-9F49-6690B6E40350}">
      <dgm:prSet/>
      <dgm:spPr/>
      <dgm:t>
        <a:bodyPr/>
        <a:lstStyle/>
        <a:p>
          <a:endParaRPr lang="ru-RU"/>
        </a:p>
      </dgm:t>
    </dgm:pt>
    <dgm:pt modelId="{0FB117F2-9E7F-4071-B84F-FF5ADAC29E4C}" type="pres">
      <dgm:prSet presAssocID="{531A5579-634A-48F6-8527-6BAFC0BA5F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881EF5-D68A-4FF3-B4A7-2E37D4926ED6}" type="pres">
      <dgm:prSet presAssocID="{F08273F4-7747-4800-9C05-9180703CF838}" presName="centerShape" presStyleLbl="node0" presStyleIdx="0" presStyleCnt="1"/>
      <dgm:spPr/>
      <dgm:t>
        <a:bodyPr/>
        <a:lstStyle/>
        <a:p>
          <a:endParaRPr lang="ru-RU"/>
        </a:p>
      </dgm:t>
    </dgm:pt>
    <dgm:pt modelId="{540FBBF7-9AFE-42FD-92DF-0B5802B4125A}" type="pres">
      <dgm:prSet presAssocID="{3A4CED5F-0688-4D41-BB97-2935D4AD3326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55E21D62-9B20-4BB5-A9FE-7808D5B3CCBC}" type="pres">
      <dgm:prSet presAssocID="{E8158C7A-AD43-4B9B-9041-4D43E4B9BBC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167D6-3685-404D-B21D-41D6DE4F6337}" type="pres">
      <dgm:prSet presAssocID="{3003B651-D04A-44D7-9863-8004DC097698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8B8053F6-54EF-40BA-9F4D-C0BB6C92A982}" type="pres">
      <dgm:prSet presAssocID="{BF224C72-C0F5-4F10-90A0-77F510B64D8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CB8BC2-C0C9-42CA-998B-CAA12D43EA22}" type="presOf" srcId="{3A4CED5F-0688-4D41-BB97-2935D4AD3326}" destId="{540FBBF7-9AFE-42FD-92DF-0B5802B4125A}" srcOrd="0" destOrd="0" presId="urn:microsoft.com/office/officeart/2005/8/layout/radial4"/>
    <dgm:cxn modelId="{26644E58-2B15-4F83-BD4B-803B6035B7D5}" srcId="{F08273F4-7747-4800-9C05-9180703CF838}" destId="{E8158C7A-AD43-4B9B-9041-4D43E4B9BBCA}" srcOrd="0" destOrd="0" parTransId="{3A4CED5F-0688-4D41-BB97-2935D4AD3326}" sibTransId="{A98A33D9-8845-4092-8146-A76BA3DFB1DE}"/>
    <dgm:cxn modelId="{B0C39525-271D-4BA3-B4C4-BC352F2F2FBF}" srcId="{531A5579-634A-48F6-8527-6BAFC0BA5F76}" destId="{F08273F4-7747-4800-9C05-9180703CF838}" srcOrd="0" destOrd="0" parTransId="{EA1842F9-6424-4876-9CA9-B5268EC4C149}" sibTransId="{6700BA4F-6550-43C0-B717-1200D1E96FF1}"/>
    <dgm:cxn modelId="{0131034E-B7C3-4B4D-8E01-F9C00A15BEAC}" type="presOf" srcId="{BF224C72-C0F5-4F10-90A0-77F510B64D87}" destId="{8B8053F6-54EF-40BA-9F4D-C0BB6C92A982}" srcOrd="0" destOrd="0" presId="urn:microsoft.com/office/officeart/2005/8/layout/radial4"/>
    <dgm:cxn modelId="{B19F3C27-8C72-42C6-A25C-52092A180490}" type="presOf" srcId="{F08273F4-7747-4800-9C05-9180703CF838}" destId="{F4881EF5-D68A-4FF3-B4A7-2E37D4926ED6}" srcOrd="0" destOrd="0" presId="urn:microsoft.com/office/officeart/2005/8/layout/radial4"/>
    <dgm:cxn modelId="{473848D5-1A67-4537-A61F-12D3F00820FE}" type="presOf" srcId="{E8158C7A-AD43-4B9B-9041-4D43E4B9BBCA}" destId="{55E21D62-9B20-4BB5-A9FE-7808D5B3CCBC}" srcOrd="0" destOrd="0" presId="urn:microsoft.com/office/officeart/2005/8/layout/radial4"/>
    <dgm:cxn modelId="{2C4707E4-3582-4AA5-9BC0-E3D6D5B457CC}" type="presOf" srcId="{3003B651-D04A-44D7-9863-8004DC097698}" destId="{CA6167D6-3685-404D-B21D-41D6DE4F6337}" srcOrd="0" destOrd="0" presId="urn:microsoft.com/office/officeart/2005/8/layout/radial4"/>
    <dgm:cxn modelId="{527BDCBE-EF4B-4CB5-9BF1-86FDFC31B4FC}" type="presOf" srcId="{531A5579-634A-48F6-8527-6BAFC0BA5F76}" destId="{0FB117F2-9E7F-4071-B84F-FF5ADAC29E4C}" srcOrd="0" destOrd="0" presId="urn:microsoft.com/office/officeart/2005/8/layout/radial4"/>
    <dgm:cxn modelId="{4AEDF5A1-AF38-4FE3-9F49-6690B6E40350}" srcId="{F08273F4-7747-4800-9C05-9180703CF838}" destId="{BF224C72-C0F5-4F10-90A0-77F510B64D87}" srcOrd="1" destOrd="0" parTransId="{3003B651-D04A-44D7-9863-8004DC097698}" sibTransId="{8F4B0575-C047-4955-8DCA-1D9BC9C7278E}"/>
    <dgm:cxn modelId="{06CF7BA8-FBA6-4DDF-B28B-3C9FB1B95AF7}" type="presParOf" srcId="{0FB117F2-9E7F-4071-B84F-FF5ADAC29E4C}" destId="{F4881EF5-D68A-4FF3-B4A7-2E37D4926ED6}" srcOrd="0" destOrd="0" presId="urn:microsoft.com/office/officeart/2005/8/layout/radial4"/>
    <dgm:cxn modelId="{EA930CE0-9BB5-4D12-B49A-378705AD3F81}" type="presParOf" srcId="{0FB117F2-9E7F-4071-B84F-FF5ADAC29E4C}" destId="{540FBBF7-9AFE-42FD-92DF-0B5802B4125A}" srcOrd="1" destOrd="0" presId="urn:microsoft.com/office/officeart/2005/8/layout/radial4"/>
    <dgm:cxn modelId="{5FD544FF-DD70-41CB-8C7B-713514A58987}" type="presParOf" srcId="{0FB117F2-9E7F-4071-B84F-FF5ADAC29E4C}" destId="{55E21D62-9B20-4BB5-A9FE-7808D5B3CCBC}" srcOrd="2" destOrd="0" presId="urn:microsoft.com/office/officeart/2005/8/layout/radial4"/>
    <dgm:cxn modelId="{1EA2DB9A-B7F2-4D9E-B98C-AFDAF03F11EA}" type="presParOf" srcId="{0FB117F2-9E7F-4071-B84F-FF5ADAC29E4C}" destId="{CA6167D6-3685-404D-B21D-41D6DE4F6337}" srcOrd="3" destOrd="0" presId="urn:microsoft.com/office/officeart/2005/8/layout/radial4"/>
    <dgm:cxn modelId="{2A814F7E-309A-48F7-8F3B-4702BA0590BA}" type="presParOf" srcId="{0FB117F2-9E7F-4071-B84F-FF5ADAC29E4C}" destId="{8B8053F6-54EF-40BA-9F4D-C0BB6C92A982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507962-2CAB-4A2C-980D-18F3CE780D29}" type="doc">
      <dgm:prSet loTypeId="urn:microsoft.com/office/officeart/2005/8/layout/pyramid1" loCatId="pyramid" qsTypeId="urn:microsoft.com/office/officeart/2005/8/quickstyle/3d2" qsCatId="3D" csTypeId="urn:microsoft.com/office/officeart/2005/8/colors/colorful1#5" csCatId="colorful" phldr="1"/>
      <dgm:spPr/>
    </dgm:pt>
    <dgm:pt modelId="{768AB17C-B69A-4802-9F8B-C82FB369536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Высшее (специалист, магистр)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1C034DB-4172-435E-BBE9-B4E6CEBAB3EE}" type="parTrans" cxnId="{F5B9AA76-5A61-4F5A-A751-5FB0BD3A8AE1}">
      <dgm:prSet/>
      <dgm:spPr/>
      <dgm:t>
        <a:bodyPr/>
        <a:lstStyle/>
        <a:p>
          <a:endParaRPr lang="ru-RU"/>
        </a:p>
      </dgm:t>
    </dgm:pt>
    <dgm:pt modelId="{A61D9125-3952-4EDF-9D62-78A99BFF51D6}" type="sibTrans" cxnId="{F5B9AA76-5A61-4F5A-A751-5FB0BD3A8AE1}">
      <dgm:prSet/>
      <dgm:spPr/>
      <dgm:t>
        <a:bodyPr/>
        <a:lstStyle/>
        <a:p>
          <a:endParaRPr lang="ru-RU"/>
        </a:p>
      </dgm:t>
    </dgm:pt>
    <dgm:pt modelId="{4A6CFC05-DE4B-4197-97C8-F2FBC4AD8CA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Начальное общее образование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(НОО)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1-4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D95641E-A2CD-49EA-A256-2683840937C0}" type="parTrans" cxnId="{252CBB23-3755-44E2-ADFB-8384A021EAC6}">
      <dgm:prSet/>
      <dgm:spPr/>
      <dgm:t>
        <a:bodyPr/>
        <a:lstStyle/>
        <a:p>
          <a:endParaRPr lang="ru-RU"/>
        </a:p>
      </dgm:t>
    </dgm:pt>
    <dgm:pt modelId="{FFC5092F-7EB6-4C81-8951-CDDBF6CBED27}" type="sibTrans" cxnId="{252CBB23-3755-44E2-ADFB-8384A021EAC6}">
      <dgm:prSet/>
      <dgm:spPr/>
      <dgm:t>
        <a:bodyPr/>
        <a:lstStyle/>
        <a:p>
          <a:endParaRPr lang="ru-RU"/>
        </a:p>
      </dgm:t>
    </dgm:pt>
    <dgm:pt modelId="{74C74025-F1C0-4A26-B135-92559B223239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Дошкольное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(ДОШ) детский сад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488B1E4-6C34-4613-9F91-A96A82C607C9}" type="parTrans" cxnId="{3CB91FD1-EF7F-489F-A7CA-8AB72961B875}">
      <dgm:prSet/>
      <dgm:spPr/>
      <dgm:t>
        <a:bodyPr/>
        <a:lstStyle/>
        <a:p>
          <a:endParaRPr lang="ru-RU"/>
        </a:p>
      </dgm:t>
    </dgm:pt>
    <dgm:pt modelId="{751772A3-13F5-4E42-BCE8-AF869EC983BC}" type="sibTrans" cxnId="{3CB91FD1-EF7F-489F-A7CA-8AB72961B875}">
      <dgm:prSet/>
      <dgm:spPr/>
      <dgm:t>
        <a:bodyPr/>
        <a:lstStyle/>
        <a:p>
          <a:endParaRPr lang="ru-RU"/>
        </a:p>
      </dgm:t>
    </dgm:pt>
    <dgm:pt modelId="{BB44619D-9ABA-4FF7-8BB9-3BD0DC103365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Основное общее образование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(ООО)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5-9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D1CA01F-B384-4D79-80C9-FF4123510401}" type="parTrans" cxnId="{3166094C-74A5-408E-9C65-F55F0333DBA8}">
      <dgm:prSet/>
      <dgm:spPr/>
      <dgm:t>
        <a:bodyPr/>
        <a:lstStyle/>
        <a:p>
          <a:endParaRPr lang="ru-RU"/>
        </a:p>
      </dgm:t>
    </dgm:pt>
    <dgm:pt modelId="{8C8D2CBF-0D3B-406F-B078-E6BF15D98CA0}" type="sibTrans" cxnId="{3166094C-74A5-408E-9C65-F55F0333DBA8}">
      <dgm:prSet/>
      <dgm:spPr/>
      <dgm:t>
        <a:bodyPr/>
        <a:lstStyle/>
        <a:p>
          <a:endParaRPr lang="ru-RU"/>
        </a:p>
      </dgm:t>
    </dgm:pt>
    <dgm:pt modelId="{7746FF78-6121-4150-A8F4-F0F6EA751283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Среднее общее образование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(СОО)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10-11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72C1956-EB16-432F-9D03-CACEADDE59B3}" type="parTrans" cxnId="{99B41DDC-EE9E-4E83-AE6D-F55D8C11AC89}">
      <dgm:prSet/>
      <dgm:spPr/>
      <dgm:t>
        <a:bodyPr/>
        <a:lstStyle/>
        <a:p>
          <a:endParaRPr lang="ru-RU"/>
        </a:p>
      </dgm:t>
    </dgm:pt>
    <dgm:pt modelId="{92BFAA7F-9225-43CD-BE67-6FCCFAFB7B1F}" type="sibTrans" cxnId="{99B41DDC-EE9E-4E83-AE6D-F55D8C11AC89}">
      <dgm:prSet/>
      <dgm:spPr/>
      <dgm:t>
        <a:bodyPr/>
        <a:lstStyle/>
        <a:p>
          <a:endParaRPr lang="ru-RU"/>
        </a:p>
      </dgm:t>
    </dgm:pt>
    <dgm:pt modelId="{A75329AE-38A8-4D96-A937-B56D5DFAD2C5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Среднее профессиональное образование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(СПО)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техникум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FA429C7-F889-4E89-ADF6-30A98EE421C8}" type="parTrans" cxnId="{38B7AB80-14F6-4F85-83D7-DA5F29529603}">
      <dgm:prSet/>
      <dgm:spPr/>
      <dgm:t>
        <a:bodyPr/>
        <a:lstStyle/>
        <a:p>
          <a:endParaRPr lang="ru-RU"/>
        </a:p>
      </dgm:t>
    </dgm:pt>
    <dgm:pt modelId="{69563686-3162-468A-B27D-90F0C08EE0C7}" type="sibTrans" cxnId="{38B7AB80-14F6-4F85-83D7-DA5F29529603}">
      <dgm:prSet/>
      <dgm:spPr/>
      <dgm:t>
        <a:bodyPr/>
        <a:lstStyle/>
        <a:p>
          <a:endParaRPr lang="ru-RU"/>
        </a:p>
      </dgm:t>
    </dgm:pt>
    <dgm:pt modelId="{FF43BF84-0307-4DB0-B806-19F024F4393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Высшее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бакалавриат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3B24D08-EC0C-49E7-8C17-980DF0C22E44}" type="parTrans" cxnId="{A1EA11AC-1405-4C65-8FA7-998F30891E87}">
      <dgm:prSet/>
      <dgm:spPr/>
      <dgm:t>
        <a:bodyPr/>
        <a:lstStyle/>
        <a:p>
          <a:endParaRPr lang="ru-RU"/>
        </a:p>
      </dgm:t>
    </dgm:pt>
    <dgm:pt modelId="{0A818F67-6B6D-49D2-B08E-FF82D8511C59}" type="sibTrans" cxnId="{A1EA11AC-1405-4C65-8FA7-998F30891E87}">
      <dgm:prSet/>
      <dgm:spPr/>
      <dgm:t>
        <a:bodyPr/>
        <a:lstStyle/>
        <a:p>
          <a:endParaRPr lang="ru-RU"/>
        </a:p>
      </dgm:t>
    </dgm:pt>
    <dgm:pt modelId="{BC3394B5-E811-4ED4-A86B-871030D6A655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Высшее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образование – подготовка кадров высшей квалификации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CFA558A-1500-4D8F-BDE0-722F0BD77214}" type="parTrans" cxnId="{47F32678-4BB8-48AC-AF8C-8AE0CC7DB170}">
      <dgm:prSet/>
      <dgm:spPr/>
      <dgm:t>
        <a:bodyPr/>
        <a:lstStyle/>
        <a:p>
          <a:endParaRPr lang="ru-RU"/>
        </a:p>
      </dgm:t>
    </dgm:pt>
    <dgm:pt modelId="{1FF09746-1332-423A-9198-9AF8BC8DCEF8}" type="sibTrans" cxnId="{47F32678-4BB8-48AC-AF8C-8AE0CC7DB170}">
      <dgm:prSet/>
      <dgm:spPr/>
      <dgm:t>
        <a:bodyPr/>
        <a:lstStyle/>
        <a:p>
          <a:endParaRPr lang="ru-RU"/>
        </a:p>
      </dgm:t>
    </dgm:pt>
    <dgm:pt modelId="{C1D6AB3F-C5D0-4D98-949C-7EE690CD3170}" type="pres">
      <dgm:prSet presAssocID="{CD507962-2CAB-4A2C-980D-18F3CE780D29}" presName="Name0" presStyleCnt="0">
        <dgm:presLayoutVars>
          <dgm:dir/>
          <dgm:animLvl val="lvl"/>
          <dgm:resizeHandles val="exact"/>
        </dgm:presLayoutVars>
      </dgm:prSet>
      <dgm:spPr/>
    </dgm:pt>
    <dgm:pt modelId="{71D6E9AC-BFD7-40CC-BB9F-9553FB79DFCA}" type="pres">
      <dgm:prSet presAssocID="{BC3394B5-E811-4ED4-A86B-871030D6A655}" presName="Name8" presStyleCnt="0"/>
      <dgm:spPr/>
    </dgm:pt>
    <dgm:pt modelId="{03EC3672-94BA-443C-A7AD-CDEFB9DAE783}" type="pres">
      <dgm:prSet presAssocID="{BC3394B5-E811-4ED4-A86B-871030D6A655}" presName="level" presStyleLbl="node1" presStyleIdx="0" presStyleCnt="8" custScaleX="134363" custLinFactNeighborX="497" custLinFactNeighborY="-106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1E2D0-4C6A-4698-8811-9024FAEC77AA}" type="pres">
      <dgm:prSet presAssocID="{BC3394B5-E811-4ED4-A86B-871030D6A6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1334F-EDBF-405A-88E4-DFB35BA7B518}" type="pres">
      <dgm:prSet presAssocID="{768AB17C-B69A-4802-9F8B-C82FB369536A}" presName="Name8" presStyleCnt="0"/>
      <dgm:spPr/>
    </dgm:pt>
    <dgm:pt modelId="{B36078FF-013D-4DB1-B744-0F1BA2FB5A0D}" type="pres">
      <dgm:prSet presAssocID="{768AB17C-B69A-4802-9F8B-C82FB369536A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13FD1-51E3-4B68-9D03-24818DE2C036}" type="pres">
      <dgm:prSet presAssocID="{768AB17C-B69A-4802-9F8B-C82FB36953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0C8E0-27E6-4D36-B6F7-46961AAC524D}" type="pres">
      <dgm:prSet presAssocID="{FF43BF84-0307-4DB0-B806-19F024F4393B}" presName="Name8" presStyleCnt="0"/>
      <dgm:spPr/>
    </dgm:pt>
    <dgm:pt modelId="{6E9CF36F-51EA-4C2F-AA4C-5343B3272AB9}" type="pres">
      <dgm:prSet presAssocID="{FF43BF84-0307-4DB0-B806-19F024F4393B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B1433-23B2-495B-A425-AB1CD02EFC5B}" type="pres">
      <dgm:prSet presAssocID="{FF43BF84-0307-4DB0-B806-19F024F439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AC5ED-BFA0-40D0-B5FF-D1CD086337AD}" type="pres">
      <dgm:prSet presAssocID="{A75329AE-38A8-4D96-A937-B56D5DFAD2C5}" presName="Name8" presStyleCnt="0"/>
      <dgm:spPr/>
    </dgm:pt>
    <dgm:pt modelId="{A1094876-E704-461E-8BC1-7A36B72FAF32}" type="pres">
      <dgm:prSet presAssocID="{A75329AE-38A8-4D96-A937-B56D5DFAD2C5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88742-470D-4021-A32C-9DDEF3AA238A}" type="pres">
      <dgm:prSet presAssocID="{A75329AE-38A8-4D96-A937-B56D5DFAD2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2C54B-EC31-43AA-95CC-C7DBC5451BDA}" type="pres">
      <dgm:prSet presAssocID="{7746FF78-6121-4150-A8F4-F0F6EA751283}" presName="Name8" presStyleCnt="0"/>
      <dgm:spPr/>
    </dgm:pt>
    <dgm:pt modelId="{C349ADCC-6EF0-4DD1-A195-C00569E74612}" type="pres">
      <dgm:prSet presAssocID="{7746FF78-6121-4150-A8F4-F0F6EA751283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89CFF-9AB6-4412-8FD8-D45EAC6D8095}" type="pres">
      <dgm:prSet presAssocID="{7746FF78-6121-4150-A8F4-F0F6EA7512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58987-082A-4D28-A2C5-B0B94F0CB830}" type="pres">
      <dgm:prSet presAssocID="{BB44619D-9ABA-4FF7-8BB9-3BD0DC103365}" presName="Name8" presStyleCnt="0"/>
      <dgm:spPr/>
    </dgm:pt>
    <dgm:pt modelId="{5913C11B-1765-4DF9-9E2F-445307C254F6}" type="pres">
      <dgm:prSet presAssocID="{BB44619D-9ABA-4FF7-8BB9-3BD0DC103365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38704-000B-4621-AF4A-73BC14EE1F01}" type="pres">
      <dgm:prSet presAssocID="{BB44619D-9ABA-4FF7-8BB9-3BD0DC10336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28721-AFA7-47A2-8DD5-8E35BE31FCFE}" type="pres">
      <dgm:prSet presAssocID="{4A6CFC05-DE4B-4197-97C8-F2FBC4AD8CAB}" presName="Name8" presStyleCnt="0"/>
      <dgm:spPr/>
    </dgm:pt>
    <dgm:pt modelId="{6C4573FA-A646-4C30-AA0A-7C25CA86DEE9}" type="pres">
      <dgm:prSet presAssocID="{4A6CFC05-DE4B-4197-97C8-F2FBC4AD8CAB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BD186-F42C-43AE-8763-16F644D29DAE}" type="pres">
      <dgm:prSet presAssocID="{4A6CFC05-DE4B-4197-97C8-F2FBC4AD8C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2A129-3CF2-4268-9C1B-0B4EC63A155B}" type="pres">
      <dgm:prSet presAssocID="{74C74025-F1C0-4A26-B135-92559B223239}" presName="Name8" presStyleCnt="0"/>
      <dgm:spPr/>
    </dgm:pt>
    <dgm:pt modelId="{EB4AA281-4375-4971-BDDE-E8C9BF0E7F1A}" type="pres">
      <dgm:prSet presAssocID="{74C74025-F1C0-4A26-B135-92559B223239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6F8D1-D390-4F4C-84E9-6390E7D36A21}" type="pres">
      <dgm:prSet presAssocID="{74C74025-F1C0-4A26-B135-92559B2232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36CF5A-C730-41FA-9235-AD1B60C983A3}" type="presOf" srcId="{A75329AE-38A8-4D96-A937-B56D5DFAD2C5}" destId="{97D88742-470D-4021-A32C-9DDEF3AA238A}" srcOrd="1" destOrd="0" presId="urn:microsoft.com/office/officeart/2005/8/layout/pyramid1"/>
    <dgm:cxn modelId="{C06C8D16-D591-43B6-9981-1D924760508D}" type="presOf" srcId="{CD507962-2CAB-4A2C-980D-18F3CE780D29}" destId="{C1D6AB3F-C5D0-4D98-949C-7EE690CD3170}" srcOrd="0" destOrd="0" presId="urn:microsoft.com/office/officeart/2005/8/layout/pyramid1"/>
    <dgm:cxn modelId="{A1EA11AC-1405-4C65-8FA7-998F30891E87}" srcId="{CD507962-2CAB-4A2C-980D-18F3CE780D29}" destId="{FF43BF84-0307-4DB0-B806-19F024F4393B}" srcOrd="2" destOrd="0" parTransId="{83B24D08-EC0C-49E7-8C17-980DF0C22E44}" sibTransId="{0A818F67-6B6D-49D2-B08E-FF82D8511C59}"/>
    <dgm:cxn modelId="{2E3AACD1-DFBE-4A49-AF20-2727B5097FB2}" type="presOf" srcId="{4A6CFC05-DE4B-4197-97C8-F2FBC4AD8CAB}" destId="{3D9BD186-F42C-43AE-8763-16F644D29DAE}" srcOrd="1" destOrd="0" presId="urn:microsoft.com/office/officeart/2005/8/layout/pyramid1"/>
    <dgm:cxn modelId="{B17F923B-399C-4003-B087-8607404BFC87}" type="presOf" srcId="{BB44619D-9ABA-4FF7-8BB9-3BD0DC103365}" destId="{ECB38704-000B-4621-AF4A-73BC14EE1F01}" srcOrd="1" destOrd="0" presId="urn:microsoft.com/office/officeart/2005/8/layout/pyramid1"/>
    <dgm:cxn modelId="{0A4AF998-3978-4B15-B149-903FDC05162D}" type="presOf" srcId="{74C74025-F1C0-4A26-B135-92559B223239}" destId="{EB4AA281-4375-4971-BDDE-E8C9BF0E7F1A}" srcOrd="0" destOrd="0" presId="urn:microsoft.com/office/officeart/2005/8/layout/pyramid1"/>
    <dgm:cxn modelId="{99B41DDC-EE9E-4E83-AE6D-F55D8C11AC89}" srcId="{CD507962-2CAB-4A2C-980D-18F3CE780D29}" destId="{7746FF78-6121-4150-A8F4-F0F6EA751283}" srcOrd="4" destOrd="0" parTransId="{A72C1956-EB16-432F-9D03-CACEADDE59B3}" sibTransId="{92BFAA7F-9225-43CD-BE67-6FCCFAFB7B1F}"/>
    <dgm:cxn modelId="{DDDEBAC3-2E0D-4DFF-9519-6632554680CE}" type="presOf" srcId="{74C74025-F1C0-4A26-B135-92559B223239}" destId="{A956F8D1-D390-4F4C-84E9-6390E7D36A21}" srcOrd="1" destOrd="0" presId="urn:microsoft.com/office/officeart/2005/8/layout/pyramid1"/>
    <dgm:cxn modelId="{8BDED32B-2523-425D-ABD5-7039DDC91E73}" type="presOf" srcId="{FF43BF84-0307-4DB0-B806-19F024F4393B}" destId="{6E9CF36F-51EA-4C2F-AA4C-5343B3272AB9}" srcOrd="0" destOrd="0" presId="urn:microsoft.com/office/officeart/2005/8/layout/pyramid1"/>
    <dgm:cxn modelId="{AB18286E-708D-41E2-AB8F-0508BFAE2F7D}" type="presOf" srcId="{BC3394B5-E811-4ED4-A86B-871030D6A655}" destId="{03EC3672-94BA-443C-A7AD-CDEFB9DAE783}" srcOrd="0" destOrd="0" presId="urn:microsoft.com/office/officeart/2005/8/layout/pyramid1"/>
    <dgm:cxn modelId="{26C6B0B1-578E-4EFC-839F-0443BEA1181B}" type="presOf" srcId="{A75329AE-38A8-4D96-A937-B56D5DFAD2C5}" destId="{A1094876-E704-461E-8BC1-7A36B72FAF32}" srcOrd="0" destOrd="0" presId="urn:microsoft.com/office/officeart/2005/8/layout/pyramid1"/>
    <dgm:cxn modelId="{5D713882-A261-4517-AD1E-585B82E9AB6A}" type="presOf" srcId="{4A6CFC05-DE4B-4197-97C8-F2FBC4AD8CAB}" destId="{6C4573FA-A646-4C30-AA0A-7C25CA86DEE9}" srcOrd="0" destOrd="0" presId="urn:microsoft.com/office/officeart/2005/8/layout/pyramid1"/>
    <dgm:cxn modelId="{3CB91FD1-EF7F-489F-A7CA-8AB72961B875}" srcId="{CD507962-2CAB-4A2C-980D-18F3CE780D29}" destId="{74C74025-F1C0-4A26-B135-92559B223239}" srcOrd="7" destOrd="0" parTransId="{1488B1E4-6C34-4613-9F91-A96A82C607C9}" sibTransId="{751772A3-13F5-4E42-BCE8-AF869EC983BC}"/>
    <dgm:cxn modelId="{B3F459DE-943B-4982-8BDC-7700332BA65F}" type="presOf" srcId="{BC3394B5-E811-4ED4-A86B-871030D6A655}" destId="{8951E2D0-4C6A-4698-8811-9024FAEC77AA}" srcOrd="1" destOrd="0" presId="urn:microsoft.com/office/officeart/2005/8/layout/pyramid1"/>
    <dgm:cxn modelId="{F5B9AA76-5A61-4F5A-A751-5FB0BD3A8AE1}" srcId="{CD507962-2CAB-4A2C-980D-18F3CE780D29}" destId="{768AB17C-B69A-4802-9F8B-C82FB369536A}" srcOrd="1" destOrd="0" parTransId="{41C034DB-4172-435E-BBE9-B4E6CEBAB3EE}" sibTransId="{A61D9125-3952-4EDF-9D62-78A99BFF51D6}"/>
    <dgm:cxn modelId="{DECE0B3F-E0F9-4620-8CC3-0076A1B0B41B}" type="presOf" srcId="{768AB17C-B69A-4802-9F8B-C82FB369536A}" destId="{FDF13FD1-51E3-4B68-9D03-24818DE2C036}" srcOrd="1" destOrd="0" presId="urn:microsoft.com/office/officeart/2005/8/layout/pyramid1"/>
    <dgm:cxn modelId="{D3B9BFC5-45D1-4402-A4C3-0F2A47C08376}" type="presOf" srcId="{7746FF78-6121-4150-A8F4-F0F6EA751283}" destId="{C349ADCC-6EF0-4DD1-A195-C00569E74612}" srcOrd="0" destOrd="0" presId="urn:microsoft.com/office/officeart/2005/8/layout/pyramid1"/>
    <dgm:cxn modelId="{D23A4589-8AA4-4865-BD56-B0B6C295BEEB}" type="presOf" srcId="{FF43BF84-0307-4DB0-B806-19F024F4393B}" destId="{A23B1433-23B2-495B-A425-AB1CD02EFC5B}" srcOrd="1" destOrd="0" presId="urn:microsoft.com/office/officeart/2005/8/layout/pyramid1"/>
    <dgm:cxn modelId="{E8792AC1-3AA8-4E3E-8BCE-06958B4E09FC}" type="presOf" srcId="{7746FF78-6121-4150-A8F4-F0F6EA751283}" destId="{47B89CFF-9AB6-4412-8FD8-D45EAC6D8095}" srcOrd="1" destOrd="0" presId="urn:microsoft.com/office/officeart/2005/8/layout/pyramid1"/>
    <dgm:cxn modelId="{252CBB23-3755-44E2-ADFB-8384A021EAC6}" srcId="{CD507962-2CAB-4A2C-980D-18F3CE780D29}" destId="{4A6CFC05-DE4B-4197-97C8-F2FBC4AD8CAB}" srcOrd="6" destOrd="0" parTransId="{1D95641E-A2CD-49EA-A256-2683840937C0}" sibTransId="{FFC5092F-7EB6-4C81-8951-CDDBF6CBED27}"/>
    <dgm:cxn modelId="{38B7AB80-14F6-4F85-83D7-DA5F29529603}" srcId="{CD507962-2CAB-4A2C-980D-18F3CE780D29}" destId="{A75329AE-38A8-4D96-A937-B56D5DFAD2C5}" srcOrd="3" destOrd="0" parTransId="{5FA429C7-F889-4E89-ADF6-30A98EE421C8}" sibTransId="{69563686-3162-468A-B27D-90F0C08EE0C7}"/>
    <dgm:cxn modelId="{12DC97AB-2016-4E34-AA28-DB735EAE2D01}" type="presOf" srcId="{768AB17C-B69A-4802-9F8B-C82FB369536A}" destId="{B36078FF-013D-4DB1-B744-0F1BA2FB5A0D}" srcOrd="0" destOrd="0" presId="urn:microsoft.com/office/officeart/2005/8/layout/pyramid1"/>
    <dgm:cxn modelId="{3166094C-74A5-408E-9C65-F55F0333DBA8}" srcId="{CD507962-2CAB-4A2C-980D-18F3CE780D29}" destId="{BB44619D-9ABA-4FF7-8BB9-3BD0DC103365}" srcOrd="5" destOrd="0" parTransId="{5D1CA01F-B384-4D79-80C9-FF4123510401}" sibTransId="{8C8D2CBF-0D3B-406F-B078-E6BF15D98CA0}"/>
    <dgm:cxn modelId="{4927550D-1AD3-455F-AE19-C788FAA429B1}" type="presOf" srcId="{BB44619D-9ABA-4FF7-8BB9-3BD0DC103365}" destId="{5913C11B-1765-4DF9-9E2F-445307C254F6}" srcOrd="0" destOrd="0" presId="urn:microsoft.com/office/officeart/2005/8/layout/pyramid1"/>
    <dgm:cxn modelId="{47F32678-4BB8-48AC-AF8C-8AE0CC7DB170}" srcId="{CD507962-2CAB-4A2C-980D-18F3CE780D29}" destId="{BC3394B5-E811-4ED4-A86B-871030D6A655}" srcOrd="0" destOrd="0" parTransId="{CCFA558A-1500-4D8F-BDE0-722F0BD77214}" sibTransId="{1FF09746-1332-423A-9198-9AF8BC8DCEF8}"/>
    <dgm:cxn modelId="{30F184ED-270B-45AD-A5AB-3223D32C47C2}" type="presParOf" srcId="{C1D6AB3F-C5D0-4D98-949C-7EE690CD3170}" destId="{71D6E9AC-BFD7-40CC-BB9F-9553FB79DFCA}" srcOrd="0" destOrd="0" presId="urn:microsoft.com/office/officeart/2005/8/layout/pyramid1"/>
    <dgm:cxn modelId="{A5D648CB-9C75-4094-B296-2C120A11DACE}" type="presParOf" srcId="{71D6E9AC-BFD7-40CC-BB9F-9553FB79DFCA}" destId="{03EC3672-94BA-443C-A7AD-CDEFB9DAE783}" srcOrd="0" destOrd="0" presId="urn:microsoft.com/office/officeart/2005/8/layout/pyramid1"/>
    <dgm:cxn modelId="{FB9DB0CD-1A79-4A88-A762-A6FE943CEDBB}" type="presParOf" srcId="{71D6E9AC-BFD7-40CC-BB9F-9553FB79DFCA}" destId="{8951E2D0-4C6A-4698-8811-9024FAEC77AA}" srcOrd="1" destOrd="0" presId="urn:microsoft.com/office/officeart/2005/8/layout/pyramid1"/>
    <dgm:cxn modelId="{EC7F50D0-DA52-4E4E-8733-E51242B57A25}" type="presParOf" srcId="{C1D6AB3F-C5D0-4D98-949C-7EE690CD3170}" destId="{D351334F-EDBF-405A-88E4-DFB35BA7B518}" srcOrd="1" destOrd="0" presId="urn:microsoft.com/office/officeart/2005/8/layout/pyramid1"/>
    <dgm:cxn modelId="{F17B0219-152E-4618-8270-00784EF3F446}" type="presParOf" srcId="{D351334F-EDBF-405A-88E4-DFB35BA7B518}" destId="{B36078FF-013D-4DB1-B744-0F1BA2FB5A0D}" srcOrd="0" destOrd="0" presId="urn:microsoft.com/office/officeart/2005/8/layout/pyramid1"/>
    <dgm:cxn modelId="{DF10A741-72E2-4909-B4B1-A47F95E286BD}" type="presParOf" srcId="{D351334F-EDBF-405A-88E4-DFB35BA7B518}" destId="{FDF13FD1-51E3-4B68-9D03-24818DE2C036}" srcOrd="1" destOrd="0" presId="urn:microsoft.com/office/officeart/2005/8/layout/pyramid1"/>
    <dgm:cxn modelId="{B5B82434-33CB-45BC-A94E-8C4FCB6901AD}" type="presParOf" srcId="{C1D6AB3F-C5D0-4D98-949C-7EE690CD3170}" destId="{81B0C8E0-27E6-4D36-B6F7-46961AAC524D}" srcOrd="2" destOrd="0" presId="urn:microsoft.com/office/officeart/2005/8/layout/pyramid1"/>
    <dgm:cxn modelId="{864504F1-9C45-43BC-9A0A-3686A578AA89}" type="presParOf" srcId="{81B0C8E0-27E6-4D36-B6F7-46961AAC524D}" destId="{6E9CF36F-51EA-4C2F-AA4C-5343B3272AB9}" srcOrd="0" destOrd="0" presId="urn:microsoft.com/office/officeart/2005/8/layout/pyramid1"/>
    <dgm:cxn modelId="{97084124-C6C7-4F9A-8602-6AED32433777}" type="presParOf" srcId="{81B0C8E0-27E6-4D36-B6F7-46961AAC524D}" destId="{A23B1433-23B2-495B-A425-AB1CD02EFC5B}" srcOrd="1" destOrd="0" presId="urn:microsoft.com/office/officeart/2005/8/layout/pyramid1"/>
    <dgm:cxn modelId="{A9BABE5D-5180-4B54-B9DD-946549011498}" type="presParOf" srcId="{C1D6AB3F-C5D0-4D98-949C-7EE690CD3170}" destId="{DE8AC5ED-BFA0-40D0-B5FF-D1CD086337AD}" srcOrd="3" destOrd="0" presId="urn:microsoft.com/office/officeart/2005/8/layout/pyramid1"/>
    <dgm:cxn modelId="{6EAFC532-08D9-4C74-9EDC-36D03E11A5B9}" type="presParOf" srcId="{DE8AC5ED-BFA0-40D0-B5FF-D1CD086337AD}" destId="{A1094876-E704-461E-8BC1-7A36B72FAF32}" srcOrd="0" destOrd="0" presId="urn:microsoft.com/office/officeart/2005/8/layout/pyramid1"/>
    <dgm:cxn modelId="{DDB3C82F-8155-4B21-A7AA-100C4B6B9D41}" type="presParOf" srcId="{DE8AC5ED-BFA0-40D0-B5FF-D1CD086337AD}" destId="{97D88742-470D-4021-A32C-9DDEF3AA238A}" srcOrd="1" destOrd="0" presId="urn:microsoft.com/office/officeart/2005/8/layout/pyramid1"/>
    <dgm:cxn modelId="{64749D34-8B2E-480A-81F9-9AF004EEF9A4}" type="presParOf" srcId="{C1D6AB3F-C5D0-4D98-949C-7EE690CD3170}" destId="{4E12C54B-EC31-43AA-95CC-C7DBC5451BDA}" srcOrd="4" destOrd="0" presId="urn:microsoft.com/office/officeart/2005/8/layout/pyramid1"/>
    <dgm:cxn modelId="{A6D8D403-4218-4ED1-BA00-2EB48CAAD74C}" type="presParOf" srcId="{4E12C54B-EC31-43AA-95CC-C7DBC5451BDA}" destId="{C349ADCC-6EF0-4DD1-A195-C00569E74612}" srcOrd="0" destOrd="0" presId="urn:microsoft.com/office/officeart/2005/8/layout/pyramid1"/>
    <dgm:cxn modelId="{FCD0655E-7139-4D37-B199-157CECDC7BCE}" type="presParOf" srcId="{4E12C54B-EC31-43AA-95CC-C7DBC5451BDA}" destId="{47B89CFF-9AB6-4412-8FD8-D45EAC6D8095}" srcOrd="1" destOrd="0" presId="urn:microsoft.com/office/officeart/2005/8/layout/pyramid1"/>
    <dgm:cxn modelId="{ADCBBF79-0223-44B1-A195-CCCEBBD5E4BA}" type="presParOf" srcId="{C1D6AB3F-C5D0-4D98-949C-7EE690CD3170}" destId="{9A558987-082A-4D28-A2C5-B0B94F0CB830}" srcOrd="5" destOrd="0" presId="urn:microsoft.com/office/officeart/2005/8/layout/pyramid1"/>
    <dgm:cxn modelId="{B9FA4530-240C-4975-AF91-B52D288224AB}" type="presParOf" srcId="{9A558987-082A-4D28-A2C5-B0B94F0CB830}" destId="{5913C11B-1765-4DF9-9E2F-445307C254F6}" srcOrd="0" destOrd="0" presId="urn:microsoft.com/office/officeart/2005/8/layout/pyramid1"/>
    <dgm:cxn modelId="{1269F01A-1A6F-4E1C-AAE0-06B1D9459903}" type="presParOf" srcId="{9A558987-082A-4D28-A2C5-B0B94F0CB830}" destId="{ECB38704-000B-4621-AF4A-73BC14EE1F01}" srcOrd="1" destOrd="0" presId="urn:microsoft.com/office/officeart/2005/8/layout/pyramid1"/>
    <dgm:cxn modelId="{278E8964-8348-4125-9789-5F429939C5C9}" type="presParOf" srcId="{C1D6AB3F-C5D0-4D98-949C-7EE690CD3170}" destId="{E5F28721-AFA7-47A2-8DD5-8E35BE31FCFE}" srcOrd="6" destOrd="0" presId="urn:microsoft.com/office/officeart/2005/8/layout/pyramid1"/>
    <dgm:cxn modelId="{A9B92B74-9995-4B58-BA2E-558F82A051D1}" type="presParOf" srcId="{E5F28721-AFA7-47A2-8DD5-8E35BE31FCFE}" destId="{6C4573FA-A646-4C30-AA0A-7C25CA86DEE9}" srcOrd="0" destOrd="0" presId="urn:microsoft.com/office/officeart/2005/8/layout/pyramid1"/>
    <dgm:cxn modelId="{6F631447-5A9C-450D-831A-4C06F4672171}" type="presParOf" srcId="{E5F28721-AFA7-47A2-8DD5-8E35BE31FCFE}" destId="{3D9BD186-F42C-43AE-8763-16F644D29DAE}" srcOrd="1" destOrd="0" presId="urn:microsoft.com/office/officeart/2005/8/layout/pyramid1"/>
    <dgm:cxn modelId="{E0D59F25-7586-4D5F-8584-0BA3F7A98750}" type="presParOf" srcId="{C1D6AB3F-C5D0-4D98-949C-7EE690CD3170}" destId="{8382A129-3CF2-4268-9C1B-0B4EC63A155B}" srcOrd="7" destOrd="0" presId="urn:microsoft.com/office/officeart/2005/8/layout/pyramid1"/>
    <dgm:cxn modelId="{CE24455B-1168-4EC9-9C38-B17F6AB24996}" type="presParOf" srcId="{8382A129-3CF2-4268-9C1B-0B4EC63A155B}" destId="{EB4AA281-4375-4971-BDDE-E8C9BF0E7F1A}" srcOrd="0" destOrd="0" presId="urn:microsoft.com/office/officeart/2005/8/layout/pyramid1"/>
    <dgm:cxn modelId="{9C0B4C6E-5D59-438F-B0E1-AB0C4D4B3560}" type="presParOf" srcId="{8382A129-3CF2-4268-9C1B-0B4EC63A155B}" destId="{A956F8D1-D390-4F4C-84E9-6390E7D36A2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F6DBE-55DD-40B5-B8EE-C0E7FB07DDA3}">
      <dsp:nvSpPr>
        <dsp:cNvPr id="0" name=""/>
        <dsp:cNvSpPr/>
      </dsp:nvSpPr>
      <dsp:spPr>
        <a:xfrm>
          <a:off x="2529007" y="297"/>
          <a:ext cx="3171585" cy="9174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Культура  </a:t>
          </a:r>
          <a:endParaRPr lang="ru-RU" sz="4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55878" y="27168"/>
        <a:ext cx="3117843" cy="863701"/>
      </dsp:txXfrm>
    </dsp:sp>
    <dsp:sp modelId="{F8EA2188-8956-4BF3-85AA-7D61EB33B0D8}">
      <dsp:nvSpPr>
        <dsp:cNvPr id="0" name=""/>
        <dsp:cNvSpPr/>
      </dsp:nvSpPr>
      <dsp:spPr>
        <a:xfrm>
          <a:off x="1090417" y="1149519"/>
          <a:ext cx="1775273" cy="8465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широком смысле слова</a:t>
          </a:r>
          <a:endParaRPr lang="ru-RU" sz="1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15211" y="1174313"/>
        <a:ext cx="1725685" cy="796932"/>
      </dsp:txXfrm>
    </dsp:sp>
    <dsp:sp modelId="{5F9D94E1-D8A2-41E3-B355-DA2D21548B66}">
      <dsp:nvSpPr>
        <dsp:cNvPr id="0" name=""/>
        <dsp:cNvSpPr/>
      </dsp:nvSpPr>
      <dsp:spPr>
        <a:xfrm>
          <a:off x="6885" y="2227818"/>
          <a:ext cx="3942336" cy="22543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Исторически обусловленный динамический комплекс постоянно  обновляющихся во всех сферах общественной жизни форм, принципов, способов и результатов активной творческий деятельности людей</a:t>
          </a:r>
          <a:endParaRPr lang="ru-RU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914" y="2293847"/>
        <a:ext cx="3810278" cy="2122323"/>
      </dsp:txXfrm>
    </dsp:sp>
    <dsp:sp modelId="{2F65C008-550B-4662-957B-E73A79DD617A}">
      <dsp:nvSpPr>
        <dsp:cNvPr id="0" name=""/>
        <dsp:cNvSpPr/>
      </dsp:nvSpPr>
      <dsp:spPr>
        <a:xfrm>
          <a:off x="5105942" y="1149519"/>
          <a:ext cx="2291206" cy="8093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узком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смысле слова</a:t>
          </a:r>
          <a:endParaRPr lang="ru-RU" sz="1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29647" y="1173224"/>
        <a:ext cx="2243796" cy="761935"/>
      </dsp:txXfrm>
    </dsp:sp>
    <dsp:sp modelId="{0EE31409-0A1F-410A-A9B7-30843134D709}">
      <dsp:nvSpPr>
        <dsp:cNvPr id="0" name=""/>
        <dsp:cNvSpPr/>
      </dsp:nvSpPr>
      <dsp:spPr>
        <a:xfrm>
          <a:off x="4280378" y="2190644"/>
          <a:ext cx="3942336" cy="22543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Процесс активной творческой деятельности, в ходе которой создаются, распределяются и потребляются духовные ценности </a:t>
          </a:r>
          <a:endParaRPr lang="ru-RU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46407" y="2256673"/>
        <a:ext cx="3810278" cy="2122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EC95A-8324-45A7-B480-1ED77F4C78A3}">
      <dsp:nvSpPr>
        <dsp:cNvPr id="0" name=""/>
        <dsp:cNvSpPr/>
      </dsp:nvSpPr>
      <dsp:spPr>
        <a:xfrm>
          <a:off x="6090056" y="1689044"/>
          <a:ext cx="652054" cy="403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097"/>
              </a:lnTo>
              <a:lnTo>
                <a:pt x="652054" y="238097"/>
              </a:lnTo>
              <a:lnTo>
                <a:pt x="652054" y="40342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F25EA-E6D2-4F7D-ADF7-1227AAF61689}">
      <dsp:nvSpPr>
        <dsp:cNvPr id="0" name=""/>
        <dsp:cNvSpPr/>
      </dsp:nvSpPr>
      <dsp:spPr>
        <a:xfrm>
          <a:off x="4166058" y="640162"/>
          <a:ext cx="1923998" cy="519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713"/>
              </a:lnTo>
              <a:lnTo>
                <a:pt x="1923998" y="353713"/>
              </a:lnTo>
              <a:lnTo>
                <a:pt x="1923998" y="51904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EB0ED-341A-4E37-A3A3-68783E3B10AE}">
      <dsp:nvSpPr>
        <dsp:cNvPr id="0" name=""/>
        <dsp:cNvSpPr/>
      </dsp:nvSpPr>
      <dsp:spPr>
        <a:xfrm>
          <a:off x="1682983" y="1678562"/>
          <a:ext cx="751546" cy="465417"/>
        </a:xfrm>
        <a:custGeom>
          <a:avLst/>
          <a:gdLst/>
          <a:ahLst/>
          <a:cxnLst/>
          <a:rect l="0" t="0" r="0" b="0"/>
          <a:pathLst>
            <a:path>
              <a:moveTo>
                <a:pt x="751546" y="0"/>
              </a:moveTo>
              <a:lnTo>
                <a:pt x="751546" y="300087"/>
              </a:lnTo>
              <a:lnTo>
                <a:pt x="0" y="300087"/>
              </a:lnTo>
              <a:lnTo>
                <a:pt x="0" y="46541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85991-3F7C-4F3E-9C28-0A52B5361BD6}">
      <dsp:nvSpPr>
        <dsp:cNvPr id="0" name=""/>
        <dsp:cNvSpPr/>
      </dsp:nvSpPr>
      <dsp:spPr>
        <a:xfrm>
          <a:off x="2434529" y="640162"/>
          <a:ext cx="1731529" cy="519044"/>
        </a:xfrm>
        <a:custGeom>
          <a:avLst/>
          <a:gdLst/>
          <a:ahLst/>
          <a:cxnLst/>
          <a:rect l="0" t="0" r="0" b="0"/>
          <a:pathLst>
            <a:path>
              <a:moveTo>
                <a:pt x="1731529" y="0"/>
              </a:moveTo>
              <a:lnTo>
                <a:pt x="1731529" y="353713"/>
              </a:lnTo>
              <a:lnTo>
                <a:pt x="0" y="353713"/>
              </a:lnTo>
              <a:lnTo>
                <a:pt x="0" y="51904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D421B-6BB6-4E4F-8A1F-4060B1E0BAC3}">
      <dsp:nvSpPr>
        <dsp:cNvPr id="0" name=""/>
        <dsp:cNvSpPr/>
      </dsp:nvSpPr>
      <dsp:spPr>
        <a:xfrm>
          <a:off x="3273719" y="1246"/>
          <a:ext cx="1784679" cy="638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F81A1-98EC-46C3-9CF7-70F3B0565269}">
      <dsp:nvSpPr>
        <dsp:cNvPr id="0" name=""/>
        <dsp:cNvSpPr/>
      </dsp:nvSpPr>
      <dsp:spPr>
        <a:xfrm>
          <a:off x="3472016" y="189629"/>
          <a:ext cx="1784679" cy="638915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Культура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0729" y="208342"/>
        <a:ext cx="1747253" cy="601489"/>
      </dsp:txXfrm>
    </dsp:sp>
    <dsp:sp modelId="{A030B60E-91F5-445C-823F-1DB3D86440C0}">
      <dsp:nvSpPr>
        <dsp:cNvPr id="0" name=""/>
        <dsp:cNvSpPr/>
      </dsp:nvSpPr>
      <dsp:spPr>
        <a:xfrm>
          <a:off x="1377222" y="1159206"/>
          <a:ext cx="2114613" cy="5193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BFA43-8895-4B8A-B265-6F47F5D8C99D}">
      <dsp:nvSpPr>
        <dsp:cNvPr id="0" name=""/>
        <dsp:cNvSpPr/>
      </dsp:nvSpPr>
      <dsp:spPr>
        <a:xfrm>
          <a:off x="1575520" y="1347589"/>
          <a:ext cx="2114613" cy="51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Материальная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90731" y="1362800"/>
        <a:ext cx="2084191" cy="488933"/>
      </dsp:txXfrm>
    </dsp:sp>
    <dsp:sp modelId="{4BA6C0C3-D33F-4D60-9DB4-9464CC6FC9E9}">
      <dsp:nvSpPr>
        <dsp:cNvPr id="0" name=""/>
        <dsp:cNvSpPr/>
      </dsp:nvSpPr>
      <dsp:spPr>
        <a:xfrm>
          <a:off x="-99492" y="2143980"/>
          <a:ext cx="3564950" cy="17795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DE806-8892-4722-8481-F07B7E2E16FA}">
      <dsp:nvSpPr>
        <dsp:cNvPr id="0" name=""/>
        <dsp:cNvSpPr/>
      </dsp:nvSpPr>
      <dsp:spPr>
        <a:xfrm>
          <a:off x="98805" y="2332362"/>
          <a:ext cx="3564950" cy="177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связана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 производством и освоением предметов и явлений материального мира, с изменением физической природы человека (материально-технические средства труда, коммуникация, культурно-бытовые сооружения, производственный опыт, умения, навыки людей и др.)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0926" y="2384483"/>
        <a:ext cx="3460708" cy="1675300"/>
      </dsp:txXfrm>
    </dsp:sp>
    <dsp:sp modelId="{1127798D-EFCD-4E11-8C2D-5747F3444790}">
      <dsp:nvSpPr>
        <dsp:cNvPr id="0" name=""/>
        <dsp:cNvSpPr/>
      </dsp:nvSpPr>
      <dsp:spPr>
        <a:xfrm>
          <a:off x="5225218" y="1159206"/>
          <a:ext cx="1729675" cy="5298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D9D07-5E67-448F-97E2-5C20BADF1B93}">
      <dsp:nvSpPr>
        <dsp:cNvPr id="0" name=""/>
        <dsp:cNvSpPr/>
      </dsp:nvSpPr>
      <dsp:spPr>
        <a:xfrm>
          <a:off x="5423516" y="1347589"/>
          <a:ext cx="1729675" cy="529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Духовная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39034" y="1363107"/>
        <a:ext cx="1698639" cy="498802"/>
      </dsp:txXfrm>
    </dsp:sp>
    <dsp:sp modelId="{17A9CD08-A557-406E-8AB6-A8EDD96039C7}">
      <dsp:nvSpPr>
        <dsp:cNvPr id="0" name=""/>
        <dsp:cNvSpPr/>
      </dsp:nvSpPr>
      <dsp:spPr>
        <a:xfrm>
          <a:off x="5265654" y="2092472"/>
          <a:ext cx="2952912" cy="17377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52D09-5A72-4D1D-89FF-B07A646C0D08}">
      <dsp:nvSpPr>
        <dsp:cNvPr id="0" name=""/>
        <dsp:cNvSpPr/>
      </dsp:nvSpPr>
      <dsp:spPr>
        <a:xfrm>
          <a:off x="5463952" y="2280855"/>
          <a:ext cx="2952912" cy="1737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совокупность духовных ценностей и творческой деятельности по их производству, освоению и применению: наука, искусство, религия, мораль, политика, право и др.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4848" y="2331751"/>
        <a:ext cx="2851120" cy="1635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31FFB-BA7C-45E0-92E0-D947D2E72F83}">
      <dsp:nvSpPr>
        <dsp:cNvPr id="0" name=""/>
        <dsp:cNvSpPr/>
      </dsp:nvSpPr>
      <dsp:spPr>
        <a:xfrm>
          <a:off x="3057636" y="1022004"/>
          <a:ext cx="2493259" cy="272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60"/>
              </a:lnTo>
              <a:lnTo>
                <a:pt x="2493259" y="136260"/>
              </a:lnTo>
              <a:lnTo>
                <a:pt x="2493259" y="27243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07EE3-97DE-4B04-A40D-8A70D6A31DFB}">
      <dsp:nvSpPr>
        <dsp:cNvPr id="0" name=""/>
        <dsp:cNvSpPr/>
      </dsp:nvSpPr>
      <dsp:spPr>
        <a:xfrm>
          <a:off x="3057636" y="1022004"/>
          <a:ext cx="924066" cy="272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60"/>
              </a:lnTo>
              <a:lnTo>
                <a:pt x="924066" y="136260"/>
              </a:lnTo>
              <a:lnTo>
                <a:pt x="924066" y="27243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64B87-6EC3-4D0F-8DD5-2CFB9CC5A3A7}">
      <dsp:nvSpPr>
        <dsp:cNvPr id="0" name=""/>
        <dsp:cNvSpPr/>
      </dsp:nvSpPr>
      <dsp:spPr>
        <a:xfrm>
          <a:off x="2412510" y="1022004"/>
          <a:ext cx="645126" cy="272430"/>
        </a:xfrm>
        <a:custGeom>
          <a:avLst/>
          <a:gdLst/>
          <a:ahLst/>
          <a:cxnLst/>
          <a:rect l="0" t="0" r="0" b="0"/>
          <a:pathLst>
            <a:path>
              <a:moveTo>
                <a:pt x="645126" y="0"/>
              </a:moveTo>
              <a:lnTo>
                <a:pt x="645126" y="136260"/>
              </a:lnTo>
              <a:lnTo>
                <a:pt x="0" y="136260"/>
              </a:lnTo>
              <a:lnTo>
                <a:pt x="0" y="27243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C2161-862C-45A9-B1C8-9A4368338A65}">
      <dsp:nvSpPr>
        <dsp:cNvPr id="0" name=""/>
        <dsp:cNvSpPr/>
      </dsp:nvSpPr>
      <dsp:spPr>
        <a:xfrm>
          <a:off x="635918" y="1022004"/>
          <a:ext cx="2421718" cy="273720"/>
        </a:xfrm>
        <a:custGeom>
          <a:avLst/>
          <a:gdLst/>
          <a:ahLst/>
          <a:cxnLst/>
          <a:rect l="0" t="0" r="0" b="0"/>
          <a:pathLst>
            <a:path>
              <a:moveTo>
                <a:pt x="2421718" y="0"/>
              </a:moveTo>
              <a:lnTo>
                <a:pt x="2421718" y="137550"/>
              </a:lnTo>
              <a:lnTo>
                <a:pt x="0" y="137550"/>
              </a:lnTo>
              <a:lnTo>
                <a:pt x="0" y="27372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40E11-4C18-441C-82C1-6D8BD665F406}">
      <dsp:nvSpPr>
        <dsp:cNvPr id="0" name=""/>
        <dsp:cNvSpPr/>
      </dsp:nvSpPr>
      <dsp:spPr>
        <a:xfrm>
          <a:off x="1873939" y="1263"/>
          <a:ext cx="2367393" cy="10207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Формы культуры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3939" y="1263"/>
        <a:ext cx="2367393" cy="1020740"/>
      </dsp:txXfrm>
    </dsp:sp>
    <dsp:sp modelId="{2A30A8BB-6F5A-4853-8632-417462A5CAD8}">
      <dsp:nvSpPr>
        <dsp:cNvPr id="0" name=""/>
        <dsp:cNvSpPr/>
      </dsp:nvSpPr>
      <dsp:spPr>
        <a:xfrm>
          <a:off x="0" y="1295724"/>
          <a:ext cx="1271837" cy="6484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Народная</a:t>
          </a:r>
          <a:endParaRPr lang="ru-RU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295724"/>
        <a:ext cx="1271837" cy="648426"/>
      </dsp:txXfrm>
    </dsp:sp>
    <dsp:sp modelId="{FEBF5C63-9EB0-4EAC-9D75-0E3A3711BF07}">
      <dsp:nvSpPr>
        <dsp:cNvPr id="0" name=""/>
        <dsp:cNvSpPr/>
      </dsp:nvSpPr>
      <dsp:spPr>
        <a:xfrm>
          <a:off x="1764083" y="1294434"/>
          <a:ext cx="1296853" cy="6484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Массовая</a:t>
          </a:r>
          <a:endParaRPr lang="ru-RU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64083" y="1294434"/>
        <a:ext cx="1296853" cy="648426"/>
      </dsp:txXfrm>
    </dsp:sp>
    <dsp:sp modelId="{0652016E-45E5-478A-8B10-84F501AA0CB7}">
      <dsp:nvSpPr>
        <dsp:cNvPr id="0" name=""/>
        <dsp:cNvSpPr/>
      </dsp:nvSpPr>
      <dsp:spPr>
        <a:xfrm>
          <a:off x="3333276" y="1294434"/>
          <a:ext cx="1296853" cy="6484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Элитарная</a:t>
          </a:r>
          <a:endParaRPr lang="ru-RU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33276" y="1294434"/>
        <a:ext cx="1296853" cy="648426"/>
      </dsp:txXfrm>
    </dsp:sp>
    <dsp:sp modelId="{3CDAD070-28D2-42BB-8D4D-102090254A81}">
      <dsp:nvSpPr>
        <dsp:cNvPr id="0" name=""/>
        <dsp:cNvSpPr/>
      </dsp:nvSpPr>
      <dsp:spPr>
        <a:xfrm>
          <a:off x="4902469" y="1294434"/>
          <a:ext cx="1296853" cy="6484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Экранная</a:t>
          </a:r>
          <a:endParaRPr lang="ru-RU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02469" y="1294434"/>
        <a:ext cx="1296853" cy="6484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2ECB0-FA84-4CBA-8DF5-7495A2FE9442}">
      <dsp:nvSpPr>
        <dsp:cNvPr id="0" name=""/>
        <dsp:cNvSpPr/>
      </dsp:nvSpPr>
      <dsp:spPr>
        <a:xfrm>
          <a:off x="2327493" y="1524426"/>
          <a:ext cx="1474768" cy="116303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Характерные черты науки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43468" y="1694749"/>
        <a:ext cx="1042818" cy="822392"/>
      </dsp:txXfrm>
    </dsp:sp>
    <dsp:sp modelId="{61AF85CB-2D84-4228-954F-B25F62D05DD5}">
      <dsp:nvSpPr>
        <dsp:cNvPr id="0" name=""/>
        <dsp:cNvSpPr/>
      </dsp:nvSpPr>
      <dsp:spPr>
        <a:xfrm rot="16200000">
          <a:off x="3014691" y="1233643"/>
          <a:ext cx="100370" cy="397868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029747" y="1328273"/>
        <a:ext cx="70259" cy="238720"/>
      </dsp:txXfrm>
    </dsp:sp>
    <dsp:sp modelId="{95CC49B9-19AB-453A-9517-0C8F46869C0F}">
      <dsp:nvSpPr>
        <dsp:cNvPr id="0" name=""/>
        <dsp:cNvSpPr/>
      </dsp:nvSpPr>
      <dsp:spPr>
        <a:xfrm>
          <a:off x="2038828" y="-152218"/>
          <a:ext cx="2052098" cy="148726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Обоснованность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утверждений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39351" y="65587"/>
        <a:ext cx="1451052" cy="1051656"/>
      </dsp:txXfrm>
    </dsp:sp>
    <dsp:sp modelId="{D9AF84A2-44D1-45CB-80C9-FBD33EBDA3B7}">
      <dsp:nvSpPr>
        <dsp:cNvPr id="0" name=""/>
        <dsp:cNvSpPr/>
      </dsp:nvSpPr>
      <dsp:spPr>
        <a:xfrm rot="2013945">
          <a:off x="3656708" y="2334593"/>
          <a:ext cx="105132" cy="397868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6164083"/>
                <a:satOff val="6281"/>
                <a:lumOff val="-1177"/>
                <a:alphaOff val="0"/>
                <a:shade val="74000"/>
                <a:satMod val="130000"/>
                <a:lumMod val="90000"/>
              </a:schemeClr>
              <a:schemeClr val="accent3">
                <a:hueOff val="-6164083"/>
                <a:satOff val="6281"/>
                <a:lumOff val="-117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659338" y="2405448"/>
        <a:ext cx="73592" cy="238720"/>
      </dsp:txXfrm>
    </dsp:sp>
    <dsp:sp modelId="{B5E152F0-BEEF-4AEF-8B7F-F67AE7D96C4D}">
      <dsp:nvSpPr>
        <dsp:cNvPr id="0" name=""/>
        <dsp:cNvSpPr/>
      </dsp:nvSpPr>
      <dsp:spPr>
        <a:xfrm>
          <a:off x="3604733" y="2311341"/>
          <a:ext cx="1755124" cy="147022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6164083"/>
                <a:satOff val="6281"/>
                <a:lumOff val="-1177"/>
                <a:alphaOff val="0"/>
                <a:shade val="74000"/>
                <a:satMod val="130000"/>
                <a:lumMod val="90000"/>
              </a:schemeClr>
              <a:schemeClr val="accent3">
                <a:hueOff val="-6164083"/>
                <a:satOff val="6281"/>
                <a:lumOff val="-117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Достоверность 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полученных результатов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61765" y="2526651"/>
        <a:ext cx="1241060" cy="1039607"/>
      </dsp:txXfrm>
    </dsp:sp>
    <dsp:sp modelId="{AE7C2868-93BD-4719-A409-C4CE17BF55B5}">
      <dsp:nvSpPr>
        <dsp:cNvPr id="0" name=""/>
        <dsp:cNvSpPr/>
      </dsp:nvSpPr>
      <dsp:spPr>
        <a:xfrm rot="8854816">
          <a:off x="2314883" y="2339490"/>
          <a:ext cx="138069" cy="397868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12328166"/>
                <a:satOff val="12562"/>
                <a:lumOff val="-2354"/>
                <a:alphaOff val="0"/>
                <a:shade val="74000"/>
                <a:satMod val="130000"/>
                <a:lumMod val="90000"/>
              </a:schemeClr>
              <a:schemeClr val="accent3">
                <a:hueOff val="-12328166"/>
                <a:satOff val="12562"/>
                <a:lumOff val="-235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353076" y="2407961"/>
        <a:ext cx="96648" cy="238720"/>
      </dsp:txXfrm>
    </dsp:sp>
    <dsp:sp modelId="{DD840F2E-6EB2-4E6F-917E-3C8617C040C2}">
      <dsp:nvSpPr>
        <dsp:cNvPr id="0" name=""/>
        <dsp:cNvSpPr/>
      </dsp:nvSpPr>
      <dsp:spPr>
        <a:xfrm>
          <a:off x="792085" y="2304257"/>
          <a:ext cx="1629258" cy="145554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2328166"/>
                <a:satOff val="12562"/>
                <a:lumOff val="-2354"/>
                <a:alphaOff val="0"/>
                <a:shade val="74000"/>
                <a:satMod val="130000"/>
                <a:lumMod val="90000"/>
              </a:schemeClr>
              <a:schemeClr val="accent3">
                <a:hueOff val="-12328166"/>
                <a:satOff val="12562"/>
                <a:lumOff val="-235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Системность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исследований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30684" y="2517416"/>
        <a:ext cx="1152060" cy="1029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81EF5-D68A-4FF3-B4A7-2E37D4926ED6}">
      <dsp:nvSpPr>
        <dsp:cNvPr id="0" name=""/>
        <dsp:cNvSpPr/>
      </dsp:nvSpPr>
      <dsp:spPr>
        <a:xfrm>
          <a:off x="2085974" y="1699440"/>
          <a:ext cx="1924050" cy="1924050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Функции образования</a:t>
          </a:r>
          <a:endParaRPr lang="ru-RU" sz="1800" b="1" kern="1200" dirty="0"/>
        </a:p>
      </dsp:txBody>
      <dsp:txXfrm>
        <a:off x="2367745" y="1981211"/>
        <a:ext cx="1360508" cy="1360508"/>
      </dsp:txXfrm>
    </dsp:sp>
    <dsp:sp modelId="{540FBBF7-9AFE-42FD-92DF-0B5802B4125A}">
      <dsp:nvSpPr>
        <dsp:cNvPr id="0" name=""/>
        <dsp:cNvSpPr/>
      </dsp:nvSpPr>
      <dsp:spPr>
        <a:xfrm rot="12900000">
          <a:off x="778907" y="1340128"/>
          <a:ext cx="1547187" cy="54835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21D62-9B20-4BB5-A9FE-7808D5B3CCBC}">
      <dsp:nvSpPr>
        <dsp:cNvPr id="0" name=""/>
        <dsp:cNvSpPr/>
      </dsp:nvSpPr>
      <dsp:spPr>
        <a:xfrm>
          <a:off x="4886" y="439451"/>
          <a:ext cx="1827847" cy="1462278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Социализация личности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47715" y="482280"/>
        <a:ext cx="1742189" cy="1376620"/>
      </dsp:txXfrm>
    </dsp:sp>
    <dsp:sp modelId="{CA6167D6-3685-404D-B21D-41D6DE4F6337}">
      <dsp:nvSpPr>
        <dsp:cNvPr id="0" name=""/>
        <dsp:cNvSpPr/>
      </dsp:nvSpPr>
      <dsp:spPr>
        <a:xfrm rot="19500000">
          <a:off x="3769904" y="1340128"/>
          <a:ext cx="1547187" cy="54835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053F6-54EF-40BA-9F4D-C0BB6C92A982}">
      <dsp:nvSpPr>
        <dsp:cNvPr id="0" name=""/>
        <dsp:cNvSpPr/>
      </dsp:nvSpPr>
      <dsp:spPr>
        <a:xfrm>
          <a:off x="4263265" y="439451"/>
          <a:ext cx="1827847" cy="1462278"/>
        </a:xfrm>
        <a:prstGeom prst="roundRect">
          <a:avLst>
            <a:gd name="adj" fmla="val 1000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Общая профессиональная подготовка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4306094" y="482280"/>
        <a:ext cx="1742189" cy="13766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C3672-94BA-443C-A7AD-CDEFB9DAE783}">
      <dsp:nvSpPr>
        <dsp:cNvPr id="0" name=""/>
        <dsp:cNvSpPr/>
      </dsp:nvSpPr>
      <dsp:spPr>
        <a:xfrm>
          <a:off x="3047997" y="0"/>
          <a:ext cx="1228679" cy="549061"/>
        </a:xfrm>
        <a:prstGeom prst="trapezoid">
          <a:avLst>
            <a:gd name="adj" fmla="val 83274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Высшее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образование – подготовка кадров высшей квалификации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7997" y="0"/>
        <a:ext cx="1228679" cy="549061"/>
      </dsp:txXfrm>
    </dsp:sp>
    <dsp:sp modelId="{B36078FF-013D-4DB1-B744-0F1BA2FB5A0D}">
      <dsp:nvSpPr>
        <dsp:cNvPr id="0" name=""/>
        <dsp:cNvSpPr/>
      </dsp:nvSpPr>
      <dsp:spPr>
        <a:xfrm>
          <a:off x="2743344" y="549060"/>
          <a:ext cx="1828896" cy="549061"/>
        </a:xfrm>
        <a:prstGeom prst="trapezoid">
          <a:avLst>
            <a:gd name="adj" fmla="val 83274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Высшее (специалист, магистр)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3401" y="549060"/>
        <a:ext cx="1188782" cy="549061"/>
      </dsp:txXfrm>
    </dsp:sp>
    <dsp:sp modelId="{6E9CF36F-51EA-4C2F-AA4C-5343B3272AB9}">
      <dsp:nvSpPr>
        <dsp:cNvPr id="0" name=""/>
        <dsp:cNvSpPr/>
      </dsp:nvSpPr>
      <dsp:spPr>
        <a:xfrm>
          <a:off x="2286120" y="1098122"/>
          <a:ext cx="2743344" cy="549061"/>
        </a:xfrm>
        <a:prstGeom prst="trapezoid">
          <a:avLst>
            <a:gd name="adj" fmla="val 83274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Высшее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бакалавриат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66205" y="1098122"/>
        <a:ext cx="1783173" cy="549061"/>
      </dsp:txXfrm>
    </dsp:sp>
    <dsp:sp modelId="{A1094876-E704-461E-8BC1-7A36B72FAF32}">
      <dsp:nvSpPr>
        <dsp:cNvPr id="0" name=""/>
        <dsp:cNvSpPr/>
      </dsp:nvSpPr>
      <dsp:spPr>
        <a:xfrm>
          <a:off x="1828896" y="1647183"/>
          <a:ext cx="3657792" cy="549061"/>
        </a:xfrm>
        <a:prstGeom prst="trapezoid">
          <a:avLst>
            <a:gd name="adj" fmla="val 83274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Среднее профессиональное образование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(СПО)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техникум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9009" y="1647183"/>
        <a:ext cx="2377565" cy="549061"/>
      </dsp:txXfrm>
    </dsp:sp>
    <dsp:sp modelId="{C349ADCC-6EF0-4DD1-A195-C00569E74612}">
      <dsp:nvSpPr>
        <dsp:cNvPr id="0" name=""/>
        <dsp:cNvSpPr/>
      </dsp:nvSpPr>
      <dsp:spPr>
        <a:xfrm>
          <a:off x="1371672" y="2196244"/>
          <a:ext cx="4572240" cy="549061"/>
        </a:xfrm>
        <a:prstGeom prst="trapezoid">
          <a:avLst>
            <a:gd name="adj" fmla="val 83274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Среднее общее образование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(СОО)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10-11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71814" y="2196244"/>
        <a:ext cx="2971956" cy="549061"/>
      </dsp:txXfrm>
    </dsp:sp>
    <dsp:sp modelId="{5913C11B-1765-4DF9-9E2F-445307C254F6}">
      <dsp:nvSpPr>
        <dsp:cNvPr id="0" name=""/>
        <dsp:cNvSpPr/>
      </dsp:nvSpPr>
      <dsp:spPr>
        <a:xfrm>
          <a:off x="914448" y="2745305"/>
          <a:ext cx="5486688" cy="549061"/>
        </a:xfrm>
        <a:prstGeom prst="trapezoid">
          <a:avLst>
            <a:gd name="adj" fmla="val 83274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Основное общее образование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(ООО)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5-9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4618" y="2745305"/>
        <a:ext cx="3566347" cy="549061"/>
      </dsp:txXfrm>
    </dsp:sp>
    <dsp:sp modelId="{6C4573FA-A646-4C30-AA0A-7C25CA86DEE9}">
      <dsp:nvSpPr>
        <dsp:cNvPr id="0" name=""/>
        <dsp:cNvSpPr/>
      </dsp:nvSpPr>
      <dsp:spPr>
        <a:xfrm>
          <a:off x="457224" y="3294366"/>
          <a:ext cx="6401136" cy="549061"/>
        </a:xfrm>
        <a:prstGeom prst="trapezoid">
          <a:avLst>
            <a:gd name="adj" fmla="val 83274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Начальное общее образование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(НОО)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1-4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77423" y="3294366"/>
        <a:ext cx="4160738" cy="549061"/>
      </dsp:txXfrm>
    </dsp:sp>
    <dsp:sp modelId="{EB4AA281-4375-4971-BDDE-E8C9BF0E7F1A}">
      <dsp:nvSpPr>
        <dsp:cNvPr id="0" name=""/>
        <dsp:cNvSpPr/>
      </dsp:nvSpPr>
      <dsp:spPr>
        <a:xfrm>
          <a:off x="0" y="3843427"/>
          <a:ext cx="7315585" cy="549061"/>
        </a:xfrm>
        <a:prstGeom prst="trapezoid">
          <a:avLst>
            <a:gd name="adj" fmla="val 83274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Дошкольное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(ДОШ) детский сад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80227" y="3843427"/>
        <a:ext cx="4755130" cy="549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CB93A-A4FC-4A57-9C14-9D5A9A8225DE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5A921-524B-48C5-9DF4-8AAAA1238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3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8DFCFB59-8923-436F-94F0-16BB3929420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9C70EF69-D59A-4735-A125-89E9A48236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image_image_4838738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62505"/>
            <a:ext cx="2208648" cy="1580995"/>
          </a:xfrm>
          <a:prstGeom prst="rect">
            <a:avLst/>
          </a:prstGeom>
        </p:spPr>
      </p:pic>
      <p:pic>
        <p:nvPicPr>
          <p:cNvPr id="14" name="Рисунок 13" descr="i-2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96" t="16722" r="18973" b="35045"/>
          <a:stretch>
            <a:fillRect/>
          </a:stretch>
        </p:blipFill>
        <p:spPr>
          <a:xfrm>
            <a:off x="6012160" y="0"/>
            <a:ext cx="1893339" cy="699542"/>
          </a:xfrm>
          <a:prstGeom prst="rect">
            <a:avLst/>
          </a:prstGeom>
        </p:spPr>
      </p:pic>
      <p:pic>
        <p:nvPicPr>
          <p:cNvPr id="18" name="Рисунок 17" descr="flag-rossii-patriotizm-edinaya-580.jpg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892480" cy="15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4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FB59-8923-436F-94F0-16BB3929420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EF69-D59A-4735-A125-89E9A4823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7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FB59-8923-436F-94F0-16BB3929420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EF69-D59A-4735-A125-89E9A48236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03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FB59-8923-436F-94F0-16BB3929420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EF69-D59A-4735-A125-89E9A48236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790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FB59-8923-436F-94F0-16BB3929420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EF69-D59A-4735-A125-89E9A4823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697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FB59-8923-436F-94F0-16BB3929420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EF69-D59A-4735-A125-89E9A48236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55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FB59-8923-436F-94F0-16BB3929420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EF69-D59A-4735-A125-89E9A48236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328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FB59-8923-436F-94F0-16BB3929420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EF69-D59A-4735-A125-89E9A48236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440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FB59-8923-436F-94F0-16BB3929420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EF69-D59A-4735-A125-89E9A48236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46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FB59-8923-436F-94F0-16BB3929420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EF69-D59A-4735-A125-89E9A48236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img40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5C8FC8"/>
              </a:clrFrom>
              <a:clrTo>
                <a:srgbClr val="5C8FC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195736" cy="1131590"/>
          </a:xfrm>
          <a:prstGeom prst="rect">
            <a:avLst/>
          </a:prstGeom>
        </p:spPr>
      </p:pic>
      <p:pic>
        <p:nvPicPr>
          <p:cNvPr id="9" name="Рисунок 8" descr="vedenie-bukhgalterii-ooo-ip-11015-1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4192" y="3795886"/>
            <a:ext cx="1849808" cy="1347614"/>
          </a:xfrm>
          <a:prstGeom prst="rect">
            <a:avLst/>
          </a:prstGeom>
        </p:spPr>
      </p:pic>
      <p:pic>
        <p:nvPicPr>
          <p:cNvPr id="10" name="Рисунок 9" descr="full_ShoVlup2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267494"/>
            <a:ext cx="104360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4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FB59-8923-436F-94F0-16BB3929420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EF69-D59A-4735-A125-89E9A48236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48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FB59-8923-436F-94F0-16BB3929420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EF69-D59A-4735-A125-89E9A4823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2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FB59-8923-436F-94F0-16BB3929420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EF69-D59A-4735-A125-89E9A48236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19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FB59-8923-436F-94F0-16BB3929420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EF69-D59A-4735-A125-89E9A48236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full_ShoVlup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5486"/>
            <a:ext cx="1043608" cy="864096"/>
          </a:xfrm>
          <a:prstGeom prst="rect">
            <a:avLst/>
          </a:prstGeom>
        </p:spPr>
      </p:pic>
      <p:pic>
        <p:nvPicPr>
          <p:cNvPr id="8" name="Рисунок 7" descr="37-371909_cute-owls-clip-art-teacher-owl-school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6263" t="9595" r="26422" b="7749"/>
          <a:stretch>
            <a:fillRect/>
          </a:stretch>
        </p:blipFill>
        <p:spPr>
          <a:xfrm>
            <a:off x="107504" y="3415308"/>
            <a:ext cx="1242138" cy="1728192"/>
          </a:xfrm>
          <a:prstGeom prst="rect">
            <a:avLst/>
          </a:prstGeom>
        </p:spPr>
      </p:pic>
      <p:pic>
        <p:nvPicPr>
          <p:cNvPr id="9" name="Рисунок 8" descr="full_ShoVlup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195486"/>
            <a:ext cx="104360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8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FB59-8923-436F-94F0-16BB3929420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EF69-D59A-4735-A125-89E9A48236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full_ShoVlup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0"/>
            <a:ext cx="1043608" cy="864096"/>
          </a:xfrm>
          <a:prstGeom prst="rect">
            <a:avLst/>
          </a:prstGeom>
        </p:spPr>
      </p:pic>
      <p:pic>
        <p:nvPicPr>
          <p:cNvPr id="6" name="Рисунок 5" descr="hello_html_48954903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4593" y="3861369"/>
            <a:ext cx="2059407" cy="1282131"/>
          </a:xfrm>
          <a:prstGeom prst="rect">
            <a:avLst/>
          </a:prstGeom>
        </p:spPr>
      </p:pic>
      <p:pic>
        <p:nvPicPr>
          <p:cNvPr id="7" name="Рисунок 6" descr="full_ShoVlup2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187624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FB59-8923-436F-94F0-16BB3929420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EF69-D59A-4735-A125-89E9A48236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00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FB59-8923-436F-94F0-16BB3929420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EF69-D59A-4735-A125-89E9A4823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6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FCFB59-8923-436F-94F0-16BB3929420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70EF69-D59A-4735-A125-89E9A4823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db-seversk.tom.muzkult.ru/media/2018/12/10/1212018410/image_image_4838738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9582"/>
            <a:ext cx="7772400" cy="25922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ОГЭ по обществознанию.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и анализ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3-5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КИМов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ОГЭ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9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0" y="12690"/>
            <a:ext cx="9143640" cy="801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 lang="ko-KR" sz="3600" b="0" strike="noStrike" spc="-1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400948" y="267494"/>
            <a:ext cx="8341743" cy="3539864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1) одна из форм человеческого познания, система достоверных знаний о закономерностях развития природы, общества, человека;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2) сфера творческой деятельности, направленная на получение, обоснование, систематизацию, оценку новых знаний о природе, обществе, человеке;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altLang="ko-KR" sz="24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часть духовной культуры</a:t>
            </a:r>
            <a:endParaRPr lang="ko-KR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2970"/>
            <a:ext cx="9144000" cy="7614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08879439"/>
              </p:ext>
            </p:extLst>
          </p:nvPr>
        </p:nvGraphicFramePr>
        <p:xfrm>
          <a:off x="1907704" y="843558"/>
          <a:ext cx="6192688" cy="362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51520" y="915566"/>
            <a:ext cx="8458200" cy="34855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89" tIns="34295" rIns="68589" bIns="34295">
            <a:spAutoFit/>
          </a:bodyPr>
          <a:lstStyle/>
          <a:p>
            <a:pPr algn="ctr"/>
            <a:r>
              <a:rPr lang="ru-RU" sz="2100" b="1" dirty="0">
                <a:solidFill>
                  <a:srgbClr val="CC3300"/>
                </a:solidFill>
                <a:cs typeface="Times New Roman" pitchFamily="18" charset="0"/>
              </a:rPr>
              <a:t>Образование</a:t>
            </a:r>
            <a:r>
              <a:rPr lang="ru-RU" sz="2100" b="1" dirty="0">
                <a:solidFill>
                  <a:srgbClr val="604A7B"/>
                </a:solidFill>
                <a:cs typeface="Times New Roman" pitchFamily="18" charset="0"/>
              </a:rPr>
              <a:t> </a:t>
            </a:r>
            <a:r>
              <a:rPr lang="ru-RU" sz="2100" b="1" dirty="0">
                <a:cs typeface="Times New Roman" pitchFamily="18" charset="0"/>
              </a:rPr>
              <a:t>– это целенаправленный процесс воспитания, обучения и развития человека в интересах общества и государства (Закон РФ «Об образовании»).</a:t>
            </a:r>
          </a:p>
          <a:p>
            <a:endParaRPr lang="ru-RU" sz="600" b="1" dirty="0">
              <a:cs typeface="Times New Roman" pitchFamily="18" charset="0"/>
            </a:endParaRPr>
          </a:p>
          <a:p>
            <a:r>
              <a:rPr lang="ru-RU" sz="2100" b="1" dirty="0">
                <a:solidFill>
                  <a:srgbClr val="CC3300"/>
                </a:solidFill>
                <a:cs typeface="Times New Roman" pitchFamily="18" charset="0"/>
              </a:rPr>
              <a:t>Образование</a:t>
            </a:r>
            <a:r>
              <a:rPr lang="ru-RU" sz="2100" b="1" dirty="0">
                <a:cs typeface="Times New Roman" pitchFamily="18" charset="0"/>
              </a:rPr>
              <a:t> – социальный институт , состоящий из множества учреждений и институций, включающий средства управления и организации.</a:t>
            </a:r>
          </a:p>
          <a:p>
            <a:endParaRPr lang="ru-RU" sz="600" b="1" dirty="0">
              <a:cs typeface="Times New Roman" pitchFamily="18" charset="0"/>
            </a:endParaRPr>
          </a:p>
          <a:p>
            <a:r>
              <a:rPr lang="ru-RU" sz="2100" b="1" dirty="0">
                <a:solidFill>
                  <a:srgbClr val="C00000"/>
                </a:solidFill>
                <a:cs typeface="Times New Roman" pitchFamily="18" charset="0"/>
              </a:rPr>
              <a:t>Образование</a:t>
            </a:r>
            <a:r>
              <a:rPr lang="ru-RU" sz="2100" b="1" dirty="0">
                <a:cs typeface="Times New Roman" pitchFamily="18" charset="0"/>
              </a:rPr>
              <a:t> (как социальный лифт) – один из способов становления личности путём получения людьми знаний, приобретения умений и навыков через систему таких социальных институтов, как семья, школа, средства массовой информации.</a:t>
            </a:r>
            <a:endParaRPr lang="ru-RU" sz="2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540279"/>
          <a:ext cx="6096000" cy="406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5979"/>
            <a:ext cx="7056784" cy="565571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Уровни образования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29258178"/>
              </p:ext>
            </p:extLst>
          </p:nvPr>
        </p:nvGraphicFramePr>
        <p:xfrm>
          <a:off x="1524000" y="555526"/>
          <a:ext cx="7315585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00236" y="1007520"/>
            <a:ext cx="8763000" cy="685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религий по количеству богов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которым поклоняются представители определённого вероисповедания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834178"/>
              </p:ext>
            </p:extLst>
          </p:nvPr>
        </p:nvGraphicFramePr>
        <p:xfrm>
          <a:off x="557436" y="1693320"/>
          <a:ext cx="7848600" cy="1668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Монотеистические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Политеистические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  <a:tr h="13252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Утверждают веру в одного Бога: иудаизм,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христианство и ислам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Утверждают веру во множество богов. К ним относится все остальные религии мира, в том числе и мировая религия буддизм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341" y="3663952"/>
            <a:ext cx="914400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Мировые религии </a:t>
            </a:r>
            <a:r>
              <a:rPr lang="ru-RU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– группа религий, отличающаяся распространённостью по всем регионам Земли, обращением ко всем людям независимо от их этнической и политической принадлежности, наибольшим числом </a:t>
            </a:r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верующих</a:t>
            </a:r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мировым религиям относятся христианство, ислам, иудаизм, буддизм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841" y="173013"/>
            <a:ext cx="8763000" cy="6832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Религия</a:t>
            </a:r>
            <a:r>
              <a:rPr lang="ru-RU" sz="2800" u="sng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1100" u="sng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– </a:t>
            </a:r>
            <a:r>
              <a:rPr lang="ru-RU" sz="2000" u="sng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мировосприятие и поведение людей, основанное на вере в существование сверхъестественных сил.</a:t>
            </a:r>
            <a:endParaRPr lang="en-US" sz="2000" u="sng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707654"/>
            <a:ext cx="7128792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МОРАЛЬ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это специфический способ  регулирования общественной жизни  с позиций гуманизма, добра и справедливости, цель которого -  утверждать ценность личности, равенство людей в их стремлении к счастью и достойной жизни.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13" y="183267"/>
            <a:ext cx="8902460" cy="50720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Право также, как и мораль является основным регулятором общественных отношений.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69885"/>
              </p:ext>
            </p:extLst>
          </p:nvPr>
        </p:nvGraphicFramePr>
        <p:xfrm>
          <a:off x="628650" y="832628"/>
          <a:ext cx="7886700" cy="409787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3350"/>
                <a:gridCol w="394335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Нормы морали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Нормы права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Общие черты</a:t>
                      </a: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2980">
                <a:tc gridSpan="2"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Универсальный характер (распространяются на всё общество)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Регулятор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общественных отношений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Сходная структура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Связь с понятием «социальная справедливость»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мера свободы в обществе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86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Черты различия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Формируются в процессе утверждения,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развития моральных взглядов и идеалов, содержатся в общественном сознании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Устанавливаются или санкционируются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государством, зафиксированы в нормативно-правовых актах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3716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Отражают общественные потребности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Выражают государственную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волю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Исполняются в результате привычки, внутренних побуждений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Обязательны для исполнения с момента вступления в силу нормативного акта, в котором они содержаться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Гарант соблюдения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совесть индивида, общественное мнение, общественная оценка поведения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Их реализация обеспечивается в необходимых случаях специальным аппаратом,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силой государственного принуждения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062214"/>
              </p:ext>
            </p:extLst>
          </p:nvPr>
        </p:nvGraphicFramePr>
        <p:xfrm>
          <a:off x="905326" y="1105768"/>
          <a:ext cx="7886700" cy="27584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3350"/>
                <a:gridCol w="394335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Нормы морали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Нормы права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286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Черты различия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Дают больший простор для их толкования,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чем нормы права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Характерна большая, чем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норм морали конкретность содержания, определённость формулировок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Распространяют своё влияние на более широкую сферу отношений,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чем нормы права (например, дружба, любовь)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Регулируют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отношения подконтрольные государству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Оценивают поведение людей с позиции добра и зла, справедливости и несправедливости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Оценивают поведение с позиции законного и незаконного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правомерного и неправомерного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915566"/>
            <a:ext cx="6912769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3 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область (форму) духовной культуры, в которой находят отражение нравственные нормы и оценки поведения человека, группы или общества в целом?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мировоззрение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искусство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наука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мораль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7654"/>
            <a:ext cx="7486600" cy="110251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Духовная культура,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наука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современном обществе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3)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5486"/>
            <a:ext cx="7056784" cy="467002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Пояснение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Мораль (лат.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moralitas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термин введён Цицероном от лат.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mores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— общепринятые традиции, негласные правила) — принятые в обществе представления о хорошем и плохом, правильном и неправильном, добре и зле, а также совокупность норм поведения, вытекающих из этих представлений.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Наука — сфера человеческой деятельности, направленная на выработку и теоретическую систематизацию объективных знаний о действительности.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Искуcство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(от церк.-слав.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искусьство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(лат.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eхperimentum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— опыт, проба); ст.-слав.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искоусъ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— опыт, реже истязание, пытка — образное осмысление действительности.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Мировоззрение (нем.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Weltanschauung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— совокупность взглядов, оценок, принципов и образных представлений, определяющих самое общее видение, понимание мира, места в нем человека, а также — жизненные позиции, программы поведения, действий людей.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Правильный ответ указан под номером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83518"/>
            <a:ext cx="7056784" cy="3600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3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научного знания состоит в том, что оно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направлено на создание материальных ценностей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основано на художественных образах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всегда применяется в реальной жизни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стремится к объективности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11510"/>
            <a:ext cx="7056784" cy="43396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Пояснение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— сфера человеческой деятельности, направленная на выработку и теоретическую систематизацию объективных знаний о действительности. Основой этой деятельности является сбор фактов, их постоянное обновление и систематизация, критический анализ и, на этой базе, синтез новых знаний или обобщений, которые не только описывают наблюдаемые природные или общественные явления, но и позволяют построить причинно-следственные связи и, как следствие, прогнозировать. Те теории и гипотезы, которые подтверждаются фактами или опытами, формулируются в виде законов природы или общества.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указан под номером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83518"/>
            <a:ext cx="7056784" cy="3600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/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учится в 8 классе гимназии. Дополнительно он посещает секцию фигурного катания. На какой образовательной ступени находится Виталий?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среднее профессиональное образование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основное общее образование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среднее общее образование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начальное общее образование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002090"/>
            <a:ext cx="70567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Пояснение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Среднее профессиональное образование после окончания 9 класса — получение образования в среднетехнических и средних профессиональных учебных заведений;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общее образование — 5−9 классы;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среднее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общее образование — 10−11 классы;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начальное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общее образование — 1−4 классы.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Правильный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 указан под номером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83518"/>
            <a:ext cx="6480720" cy="3600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3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Старейшина племени собрал у костра взрослых мужчин. Он начал рассказывать историю их божественного предка. При этом члены племени исполняли у костра ритуальный танец. Какую сторону жизни общества иллюстрирует этот пример?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хозяйственную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религиозную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семейную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политическую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002090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Пояснение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Религиозную, так как старейшина рассказывает историю божественного предка.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Правильный ответ указан под номером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92546"/>
            <a:ext cx="6480720" cy="36004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Сфера духовной культуры: анализ суждений (задание 4)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9502"/>
            <a:ext cx="7344816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>
                <a:latin typeface="TimesNewRoman"/>
              </a:rPr>
              <a:t>В задании 4</a:t>
            </a:r>
            <a:r>
              <a:rPr lang="ru-RU" dirty="0">
                <a:latin typeface="TimesNewRoman"/>
              </a:rPr>
              <a:t> </a:t>
            </a:r>
            <a:r>
              <a:rPr lang="ru-RU" dirty="0" smtClean="0">
                <a:latin typeface="TimesNewRoman"/>
              </a:rPr>
              <a:t> проверяется умение </a:t>
            </a:r>
            <a:r>
              <a:rPr lang="ru-RU" dirty="0">
                <a:latin typeface="TimesNewRoman"/>
              </a:rPr>
              <a:t>объяснять взаимосвязи </a:t>
            </a:r>
            <a:r>
              <a:rPr lang="ru-RU" dirty="0" smtClean="0">
                <a:latin typeface="TimesNewRoman"/>
              </a:rPr>
              <a:t>изученных социальных </a:t>
            </a:r>
            <a:r>
              <a:rPr lang="ru-RU" dirty="0">
                <a:latin typeface="TimesNewRoman"/>
              </a:rPr>
              <a:t>объектов (включая взаимодействия общества и природы, </a:t>
            </a:r>
            <a:r>
              <a:rPr lang="ru-RU" dirty="0" smtClean="0">
                <a:latin typeface="TimesNewRoman"/>
              </a:rPr>
              <a:t>человека и </a:t>
            </a:r>
            <a:r>
              <a:rPr lang="ru-RU" dirty="0">
                <a:latin typeface="TimesNewRoman"/>
              </a:rPr>
              <a:t>общества, сфер общественной жизни, гражданина и государства</a:t>
            </a:r>
            <a:r>
              <a:rPr lang="ru-RU" dirty="0" smtClean="0">
                <a:latin typeface="TimesNewRoman"/>
              </a:rPr>
              <a:t>).</a:t>
            </a:r>
          </a:p>
          <a:p>
            <a:pPr indent="361950" algn="just"/>
            <a:endParaRPr lang="ru-RU" dirty="0">
              <a:latin typeface="TimesNewRoman"/>
            </a:endParaRPr>
          </a:p>
          <a:p>
            <a:pPr indent="361950"/>
            <a:r>
              <a:rPr lang="ru-RU" dirty="0">
                <a:latin typeface="TimesNewRoman"/>
              </a:rPr>
              <a:t>К </a:t>
            </a:r>
            <a:r>
              <a:rPr lang="ru-RU" dirty="0" smtClean="0">
                <a:latin typeface="TimesNewRoman"/>
              </a:rPr>
              <a:t> </a:t>
            </a:r>
            <a:r>
              <a:rPr lang="ru-RU" dirty="0">
                <a:latin typeface="TimesNewRoman"/>
              </a:rPr>
              <a:t>заданию </a:t>
            </a:r>
            <a:r>
              <a:rPr lang="ru-RU" dirty="0" smtClean="0">
                <a:latin typeface="TimesNewRoman"/>
              </a:rPr>
              <a:t>4 предлагается </a:t>
            </a:r>
            <a:r>
              <a:rPr lang="ru-RU" dirty="0">
                <a:latin typeface="TimesNewRoman"/>
              </a:rPr>
              <a:t>четыре </a:t>
            </a:r>
            <a:r>
              <a:rPr lang="ru-RU" dirty="0" smtClean="0">
                <a:latin typeface="TimesNewRoman"/>
              </a:rPr>
              <a:t>варианта ответа</a:t>
            </a:r>
            <a:r>
              <a:rPr lang="ru-RU" dirty="0">
                <a:latin typeface="TimesNewRoman"/>
              </a:rPr>
              <a:t>, из которых только один правильный. </a:t>
            </a:r>
            <a:endParaRPr lang="ru-RU" dirty="0" smtClean="0">
              <a:latin typeface="TimesNewRoman"/>
            </a:endParaRPr>
          </a:p>
          <a:p>
            <a:pPr indent="361950"/>
            <a:r>
              <a:rPr lang="ru-RU" dirty="0" smtClean="0">
                <a:latin typeface="TimesNewRoman"/>
              </a:rPr>
              <a:t>Задание </a:t>
            </a:r>
            <a:r>
              <a:rPr lang="ru-RU" dirty="0">
                <a:latin typeface="TimesNewRoman"/>
              </a:rPr>
              <a:t>считается </a:t>
            </a:r>
            <a:r>
              <a:rPr lang="ru-RU" dirty="0" smtClean="0">
                <a:latin typeface="TimesNewRoman"/>
              </a:rPr>
              <a:t>выполненным верно</a:t>
            </a:r>
            <a:r>
              <a:rPr lang="ru-RU" dirty="0">
                <a:latin typeface="TimesNewRoman"/>
              </a:rPr>
              <a:t>, если участник экзамена записал номер правильного ответа. </a:t>
            </a:r>
            <a:endParaRPr lang="ru-RU" dirty="0" smtClean="0">
              <a:latin typeface="TimesNewRoman"/>
            </a:endParaRPr>
          </a:p>
          <a:p>
            <a:pPr indent="361950"/>
            <a:r>
              <a:rPr lang="ru-RU" dirty="0" smtClean="0">
                <a:latin typeface="TimesNewRoman"/>
              </a:rPr>
              <a:t>Задание считается </a:t>
            </a:r>
            <a:r>
              <a:rPr lang="ru-RU" dirty="0">
                <a:latin typeface="TimesNewRoman"/>
              </a:rPr>
              <a:t>невыполненным в следующих случаях: </a:t>
            </a:r>
            <a:endParaRPr lang="ru-RU" dirty="0" smtClean="0">
              <a:latin typeface="TimesNewRoman"/>
            </a:endParaRPr>
          </a:p>
          <a:p>
            <a:pPr indent="361950"/>
            <a:r>
              <a:rPr lang="ru-RU" dirty="0" smtClean="0">
                <a:latin typeface="TimesNewRoman"/>
              </a:rPr>
              <a:t>а</a:t>
            </a:r>
            <a:r>
              <a:rPr lang="ru-RU" dirty="0">
                <a:latin typeface="TimesNewRoman"/>
              </a:rPr>
              <a:t>) записан </a:t>
            </a:r>
            <a:r>
              <a:rPr lang="ru-RU" dirty="0" smtClean="0">
                <a:latin typeface="TimesNewRoman"/>
              </a:rPr>
              <a:t>номер неправильного </a:t>
            </a:r>
            <a:r>
              <a:rPr lang="ru-RU" dirty="0">
                <a:latin typeface="TimesNewRoman"/>
              </a:rPr>
              <a:t>ответа; </a:t>
            </a:r>
            <a:endParaRPr lang="ru-RU" dirty="0" smtClean="0">
              <a:latin typeface="TimesNewRoman"/>
            </a:endParaRPr>
          </a:p>
          <a:p>
            <a:pPr indent="361950"/>
            <a:r>
              <a:rPr lang="ru-RU" dirty="0" smtClean="0">
                <a:latin typeface="TimesNewRoman"/>
              </a:rPr>
              <a:t>б</a:t>
            </a:r>
            <a:r>
              <a:rPr lang="ru-RU" dirty="0">
                <a:latin typeface="TimesNewRoman"/>
              </a:rPr>
              <a:t>) записаны номера двух или более ответов, даже если</a:t>
            </a:r>
          </a:p>
          <a:p>
            <a:pPr indent="361950"/>
            <a:r>
              <a:rPr lang="ru-RU" dirty="0">
                <a:latin typeface="TimesNewRoman"/>
              </a:rPr>
              <a:t>среди них указан и номер правильного ответа; </a:t>
            </a:r>
            <a:endParaRPr lang="ru-RU" dirty="0" smtClean="0">
              <a:latin typeface="TimesNewRoman"/>
            </a:endParaRPr>
          </a:p>
          <a:p>
            <a:pPr indent="361950"/>
            <a:r>
              <a:rPr lang="ru-RU" dirty="0" smtClean="0">
                <a:latin typeface="TimesNewRoman"/>
              </a:rPr>
              <a:t>в</a:t>
            </a:r>
            <a:r>
              <a:rPr lang="ru-RU" dirty="0">
                <a:latin typeface="TimesNewRoman"/>
              </a:rPr>
              <a:t>) номер ответа не записан</a:t>
            </a:r>
            <a:r>
              <a:rPr lang="ru-RU" dirty="0" smtClean="0">
                <a:latin typeface="TimesNewRoman"/>
              </a:rPr>
              <a:t>.</a:t>
            </a:r>
          </a:p>
          <a:p>
            <a:pPr indent="361950"/>
            <a:endParaRPr lang="ru-RU" dirty="0">
              <a:latin typeface="TimesNewRoman"/>
            </a:endParaRPr>
          </a:p>
          <a:p>
            <a:r>
              <a:rPr lang="ru-RU" dirty="0" smtClean="0">
                <a:latin typeface="TimesNewRoman"/>
              </a:rPr>
              <a:t>Правильно выполненное задание 4 оценивается </a:t>
            </a:r>
            <a:r>
              <a:rPr lang="ru-RU" dirty="0">
                <a:latin typeface="TimesNewRoman"/>
              </a:rPr>
              <a:t>1 баллом.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7494"/>
            <a:ext cx="6840760" cy="381642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следующие суждения о морали?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Мораль отражает стремление человека к самосовершенствованию.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Мораль опирается на совесть человека и общественное мнение.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верно только 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верно только Б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верны оба суждения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оба суждения неверны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15616" y="1131590"/>
            <a:ext cx="6912768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Задания под № 3– проверяют умение приводить примеры социальных объектов определённого типа, социальных отношений, а также ситуаций, регулируемых различными видами социальных норм, деятельности людей в различных сферах И/ИЛИ умение решать в рамках изученного материала познавательные и практические задачи, отражающие типичные ситуации в различных сферах деятельности человека.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99542"/>
            <a:ext cx="7128792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общепринятые традиции, негласные правила) — принятые в обществе представления о хорошем и плохом, правильном и неправильном, добре и зле, а также совокупность норм поведения, вытекающих из этих представлений.</a:t>
            </a:r>
          </a:p>
          <a:p>
            <a:pPr indent="36195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 усваивает моральные нормы в процессе социализации, ориентации на добродетельное — на гуманное, доброе, честное, благородное, справедливое. Человек приобретает сведения о том, что такое порядочность, честь, совесть. При этом мораль изменяется в процессе нормотворчества людей, самостоятельно, со всей ответственностью за моральность своего выбора принимающих решения о выборе целей и средств.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указан под номером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83518"/>
            <a:ext cx="6480720" cy="396044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следующие суждения об образовании в современном обществе?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Образование в современном обществе продолжается на протяжении всей жизни человека.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В современном обществе происходит интернационализация образования.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верно только 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верно только Б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верны оба суждения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оба суждения неверны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11510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</a:p>
          <a:p>
            <a:pPr indent="442913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 общество ставит перед государством задачу предоставить каждому человеку свободный открытый доступ к образованию на протяжении всей жизни с учетом собственных интересов, способностей и потребностей, обеспечивая при этом приспособляемость к жизни в условиях высокой скорости информационных потоков, подготовку к возможной смене профессии, к активной самостоятельной</a:t>
            </a:r>
          </a:p>
          <a:p>
            <a:pPr indent="442913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и общению.</a:t>
            </a:r>
          </a:p>
          <a:p>
            <a:pPr indent="442913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в современном обществе происходит неудержимое развитие интернационализации образования в соответствии со всемирными процессами глобализации. Развитие дистанционного обучения.</a:t>
            </a:r>
          </a:p>
          <a:p>
            <a:pPr indent="442913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42913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указан под номером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86591"/>
            <a:ext cx="63367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следующие суждения о возможности получения образования в РФ?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Получение основного общего образования даёт возможность поступления в вуз.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После окончания средней школы можно продолжить обучение в учреждении среднего профессионального образования.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верно только 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верно только Б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верны оба суждения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оба суждения неверны</a:t>
            </a:r>
          </a:p>
        </p:txBody>
      </p:sp>
    </p:spTree>
    <p:extLst>
      <p:ext uri="{BB962C8B-B14F-4D97-AF65-F5344CB8AC3E}">
        <p14:creationId xmlns:p14="http://schemas.microsoft.com/office/powerpoint/2010/main" val="2144593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40589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неверно, в вуз можно поступить только после окончания средней школы; Б — верно, после окончания средней школы можно продолжить обучение в учреждении среднего профессионального образования, но без изучения повторно учебных предметов общеобразовательной школы.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указан под номером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88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03598"/>
            <a:ext cx="691276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«Поиск социальной информации из фотоизображения (задание 5)»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62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7534"/>
            <a:ext cx="7056784" cy="409342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проверяются умения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поиск социальной информации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заданной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фотоизображения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людей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точки зрения социальных норм, экономической рациональности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195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 оценивается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полноты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правильности ответа. За полное и правильное выполнение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выставляется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балла. При неполном выполнении, в зависимости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требуемых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 ответа – 2 или 1 балл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195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задание 5 записывается в бланке ответов № 2.</a:t>
            </a:r>
          </a:p>
          <a:p>
            <a:pPr indent="36195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24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68" y="1100969"/>
            <a:ext cx="3317354" cy="22093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78166" y="708834"/>
            <a:ext cx="275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фотографию.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0688" y="339502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435846"/>
            <a:ext cx="734481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5877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вид деятельности изображен на иллюстрации? Используя обществоведческие знания, факты социальной жизни и личный социальный опыт, сформулируйте два объяснения, зачем необходимо осуществлять данную деятельность.</a:t>
            </a:r>
          </a:p>
          <a:p>
            <a:pPr indent="35877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запишите на бланке ответов № 2, указав номер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11785488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067694"/>
            <a:ext cx="7992888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правильном ответе должны быть следующие элементы: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ответ на вопрос: уборка территории / участие в субботнике / экологическое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т.п.;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(Может быть дан другой ответ на вопрос, не искажающий сущности изображённого на фотографии.)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два объяснения, допустим: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позволит сохранять окружающий среду чистой;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помогает коммунальным службам справляться со своей работой.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сформулированы другие правила, приведены другие пояснения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23478"/>
            <a:ext cx="3107253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0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391" y="339502"/>
            <a:ext cx="143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00522"/>
            <a:ext cx="3096344" cy="19940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29339" y="625719"/>
            <a:ext cx="275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фотографию.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994567"/>
            <a:ext cx="8064896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5877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отрасль российского права регулирует правоотношения, в которые вступают молодые люди, изображенные на переднем плане иллюстрации? Используя обществоведческие знания, факты социальной жизни и личный социальный опыт, сформулируйте два правила, которым им следует придерживаться в дальнейшей совместной жизни и кратко поясните каждое из правил.</a:t>
            </a:r>
          </a:p>
          <a:p>
            <a:pPr indent="35877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запишите на бланке ответов № 2, указав номер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67506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043608" y="987574"/>
            <a:ext cx="6840760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заданиях №3 предлагается четыре варианта ответа, из которых только один правильный. Задание считается выполненным верно, если участник экзамена записал номер правильного ответа. Задание считается невыполненным в следующих случаях: а) записан номер неправильного ответа; б) записаны номера двух или более ответов, даже если среди них указан и номер правильного ответа; в) номер ответа не записан.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Каждое правильно выполненное задание  № 3 оценивается 1 баллом.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07654"/>
            <a:ext cx="8064896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58775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правильном ответе должны быть следующие элементы:</a:t>
            </a:r>
          </a:p>
          <a:p>
            <a:pPr indent="35877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ответ на вопрос: семейное право;</a:t>
            </a:r>
          </a:p>
          <a:p>
            <a:pPr indent="35877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(Может быть дан другой ответ на вопрос, не искажающий сущности изображённого на фотографии.)</a:t>
            </a:r>
          </a:p>
          <a:p>
            <a:pPr indent="35877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два правила и пояснения к ним, допустим:</a:t>
            </a:r>
          </a:p>
          <a:p>
            <a:pPr indent="35877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 уважением относиться к интересам и вкусам супруга (это позволит избежать ссор и конфликтов на бытовой почве);</a:t>
            </a:r>
          </a:p>
          <a:p>
            <a:pPr indent="35877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исключить любые формы физического или морального насилия по отношению к супругу (это будет отражать вашу искреннюю любовь друг к другу и предотвратит возникновение ситуации, когда брак может быть разрушен).</a:t>
            </a:r>
          </a:p>
          <a:p>
            <a:pPr indent="35877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35877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сформулированы другие правила, приведены другие пояснения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1470"/>
            <a:ext cx="2809004" cy="180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0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87574"/>
            <a:ext cx="2919244" cy="1944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86194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55526"/>
            <a:ext cx="2698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фотографию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015753"/>
            <a:ext cx="7632848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6088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вид политической деятельности осуществляет гражданка, изображенная на иллюстрации? Используя обществоведческие знания, факты социальной жизни и личный социальный опыт, сформулируйте два объяснения, почему важно регулярно участвовать в данном виде деятельности.</a:t>
            </a:r>
          </a:p>
          <a:p>
            <a:pPr indent="446088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запишите на бланке ответов № 2, указав номер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4253002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27180"/>
            <a:ext cx="8352928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6088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правильном ответе должны быть следующие элементы:</a:t>
            </a:r>
          </a:p>
          <a:p>
            <a:pPr indent="446088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ответ на вопрос: участие в выборах / участие в голосовании на выборах / деятельность избирателя;</a:t>
            </a:r>
          </a:p>
          <a:p>
            <a:pPr indent="446088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(Может быть дан другой ответ на вопрос, не искажающий сущности изображённого на фотографии.)</a:t>
            </a:r>
          </a:p>
          <a:p>
            <a:pPr indent="446088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два объяснения, допустим:</a:t>
            </a:r>
          </a:p>
          <a:p>
            <a:pPr indent="446088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позволяет более точно отразить предпочтения избирателей;</a:t>
            </a:r>
          </a:p>
          <a:p>
            <a:pPr indent="446088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обеспечит приход к власти тех политических сил, которые человек поддерживает.</a:t>
            </a:r>
          </a:p>
          <a:p>
            <a:pPr indent="446088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46088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сформулированы другие правила, приведены другие пояснения.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67494"/>
            <a:ext cx="2632205" cy="175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39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067694"/>
            <a:ext cx="5544616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827584" y="1059582"/>
            <a:ext cx="7344816" cy="3477875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заданиях №3 содержатся вопросы, относящиеся к разделу кодификатора  №2 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Сфера духовной культуры».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данный раздел включает в себя следующие элементы: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Сфера духовной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культуры и ее особенности;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жизни современного общества;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его значимость в условиях информационного общества. Возможности получения общего и профессионального образования в Российской Федерации;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Религия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религиозные организации и объединения, их роль в жизни современного общества. Свобода совести;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Мораль.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Гуманизм. Патриотизм, гражданственность.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9542"/>
            <a:ext cx="6984776" cy="424731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Существует множество определений культуры. Например: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Культура (с латинского – возделывание, воспитание. Образование, почитание).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Совокупность искусственных объектов, созданных человеком в процессе освоения и преобразования природы;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Совокупность достижений человечества в социально – экономической, политической и духовной жизни;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Уровень, степень развития какой-либо отрасли знания или деятельности (например, культура труда, культура потребления, правовая культура);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Характеристика отдельных исторических эпох (например, культура древнего мира), этносов или наций (например , японская культура);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Уровень, степень развития человека как члена общества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65516"/>
          <a:ext cx="8229600" cy="448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Соединительная линия уступом 5"/>
          <p:cNvCxnSpPr/>
          <p:nvPr/>
        </p:nvCxnSpPr>
        <p:spPr>
          <a:xfrm rot="5400000">
            <a:off x="2240741" y="852559"/>
            <a:ext cx="702078" cy="7920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 rot="16200000" flipH="1">
            <a:off x="6174178" y="825556"/>
            <a:ext cx="756084" cy="7920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11760" y="246373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04248" y="2409732"/>
            <a:ext cx="0" cy="162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225485"/>
              </p:ext>
            </p:extLst>
          </p:nvPr>
        </p:nvGraphicFramePr>
        <p:xfrm>
          <a:off x="517586" y="519522"/>
          <a:ext cx="8416865" cy="4166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546698"/>
              </p:ext>
            </p:extLst>
          </p:nvPr>
        </p:nvGraphicFramePr>
        <p:xfrm>
          <a:off x="1115616" y="123478"/>
          <a:ext cx="641923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1560" y="2355726"/>
            <a:ext cx="1584176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Народная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культура создаваемая народом и отражающая национальный характер</a:t>
            </a:r>
            <a:endParaRPr lang="ru-RU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1015" y="2322177"/>
            <a:ext cx="1944216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Массовая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культура, появившаяся в индустриальном обществе и связанная с развитием массового производства; культура общедоступная, отражающая насущные духовные потребности широких масс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6947" y="2322177"/>
            <a:ext cx="1501650" cy="24622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Элитарная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культура, рассчитанная на узкий круг потребителей, подготовленных к восприятию сложных по форме и содержанию произведений</a:t>
            </a:r>
            <a:endParaRPr lang="ru-RU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2306735"/>
            <a:ext cx="1709936" cy="2462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Экранная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культура, формирующаяся на этапе перехода к постиндустриальному обществу и связанная с информационными технологиями и виртуальным миром</a:t>
            </a:r>
            <a:endParaRPr lang="ru-RU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303</TotalTime>
  <Words>2019</Words>
  <Application>Microsoft Office PowerPoint</Application>
  <PresentationFormat>Экран (16:9)</PresentationFormat>
  <Paragraphs>223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1" baseType="lpstr">
      <vt:lpstr>바탕</vt:lpstr>
      <vt:lpstr>맑은 고딕</vt:lpstr>
      <vt:lpstr>Arial</vt:lpstr>
      <vt:lpstr>Calibri</vt:lpstr>
      <vt:lpstr>Garamond</vt:lpstr>
      <vt:lpstr>Times New Roman</vt:lpstr>
      <vt:lpstr>TimesNewRoman</vt:lpstr>
      <vt:lpstr>Натуральные материалы</vt:lpstr>
      <vt:lpstr>Подготовка к ОГЭ по обществознанию.  Разбор и анализ  заданий 3-5 КИМов ОГЭ</vt:lpstr>
      <vt:lpstr>Духовная культура,  наука в современном обществе  (задание 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образования</vt:lpstr>
      <vt:lpstr>Виды религий по количеству богов, которым поклоняются представители определённого вероисповедания </vt:lpstr>
      <vt:lpstr>Презентация PowerPoint</vt:lpstr>
      <vt:lpstr>Право также, как и мораль является основным регулятором общественных отношений. </vt:lpstr>
      <vt:lpstr>Презентация PowerPoint</vt:lpstr>
      <vt:lpstr>Презентация PowerPoint</vt:lpstr>
      <vt:lpstr>Пояснение Мораль (лат. moralitas, термин введён Цицероном от лат. mores — общепринятые традиции, негласные правила) — принятые в обществе представления о хорошем и плохом, правильном и неправильном, добре и зле, а также совокупность норм поведения, вытекающих из этих представлений.  Наука — сфера человеческой деятельности, направленная на выработку и теоретическую систематизацию объективных знаний о действительности.  Искуcство (от церк.-слав. искусьство (лат. eхperimentum — опыт, проба); ст.-слав. искоусъ — опыт, реже истязание, пытка — образное осмысление действительности.  Мировоззрение (нем. Weltanschauung) — совокупность взглядов, оценок, принципов и образных представлений, определяющих самое общее видение, понимание мира, места в нем человека, а также — жизненные позиции, программы поведения, действий людей.     Правильный ответ указан под номером 4</vt:lpstr>
      <vt:lpstr>Задание 3   Особенность научного знания состоит в том, что оно   1) направлено на создание материальных ценностей 2) основано на художественных образах 3) всегда применяется в реальной жизни 4) стремится к объективности</vt:lpstr>
      <vt:lpstr>Презентация PowerPoint</vt:lpstr>
      <vt:lpstr>Задание 3    Виталий учится в 8 классе гимназии. Дополнительно он посещает секцию фигурного катания. На какой образовательной ступени находится Виталий?   1) среднее профессиональное образование 2) основное общее образование 3) среднее общее образование 4) начальное общее образование  </vt:lpstr>
      <vt:lpstr>Презентация PowerPoint</vt:lpstr>
      <vt:lpstr>Задание 3   Старейшина племени собрал у костра взрослых мужчин. Он начал рассказывать историю их божественного предка. При этом члены племени исполняли у костра ритуальный танец. Какую сторону жизни общества иллюстрирует этот пример?   1) хозяйственную 2) религиозную 3) семейную 4) политическую </vt:lpstr>
      <vt:lpstr>Презентация PowerPoint</vt:lpstr>
      <vt:lpstr>Сфера духовной культуры: анализ суждений (задание 4)</vt:lpstr>
      <vt:lpstr>Презентация PowerPoint</vt:lpstr>
      <vt:lpstr>Задание 4 Верны ли следующие суждения о морали?   А. Мораль отражает стремление человека к самосовершенствованию.  Б. Мораль опирается на совесть человека и общественное мнение.   1) верно только А 2) верно только Б 3) верны оба суждения 4) оба суждения неверны </vt:lpstr>
      <vt:lpstr>Презентация PowerPoint</vt:lpstr>
      <vt:lpstr>Задание 4  Верны ли следующие суждения об образовании в современном обществе?    А. Образование в современном обществе продолжается на протяжении всей жизни человека. Б. В современном обществе происходит интернационализация образования.   1) верно только А 2) верно только Б 3) верны оба суждения 4) оба суждения неверны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Усния</cp:lastModifiedBy>
  <cp:revision>31</cp:revision>
  <dcterms:created xsi:type="dcterms:W3CDTF">2019-04-03T04:20:26Z</dcterms:created>
  <dcterms:modified xsi:type="dcterms:W3CDTF">2021-11-12T09:24:03Z</dcterms:modified>
</cp:coreProperties>
</file>