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doc.fipi.ru/ege/demoversii-specifikacii-kodifikatory/2023/Izmeneniya_KIM_EGE_2023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doc.fipi.ru/ege/demoversii-specifikacii-kodifikatory/2023/Izmeneniya_KIM_EGE_2023.pd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opvet.ru/news/shkala_perevoda_ballov_ogeh_2023_goda_v_ocenki/2022-10-02-8979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spadilo.ru/ege-po-istorii/" TargetMode="External"/><Relationship Id="rId3" Type="http://schemas.openxmlformats.org/officeDocument/2006/relationships/hyperlink" Target="https://obrnadzor.gov.ru/navigator-gia/materialy-dlya-uchitelej/" TargetMode="External"/><Relationship Id="rId7" Type="http://schemas.openxmlformats.org/officeDocument/2006/relationships/hyperlink" Target="https://interneturok.ru/" TargetMode="External"/><Relationship Id="rId2" Type="http://schemas.openxmlformats.org/officeDocument/2006/relationships/hyperlink" Target="https://fipi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eznaika.info/ege/hist/" TargetMode="External"/><Relationship Id="rId5" Type="http://schemas.openxmlformats.org/officeDocument/2006/relationships/hyperlink" Target="https://yandex.ru/tutor/" TargetMode="External"/><Relationship Id="rId10" Type="http://schemas.openxmlformats.org/officeDocument/2006/relationships/hyperlink" Target="https://cdyt.krymschool.ru/?section_id=2120" TargetMode="External"/><Relationship Id="rId4" Type="http://schemas.openxmlformats.org/officeDocument/2006/relationships/hyperlink" Target="https://obrnadzor.gov.ru/gia/gia-11/" TargetMode="External"/><Relationship Id="rId9" Type="http://schemas.openxmlformats.org/officeDocument/2006/relationships/hyperlink" Target="https://soc-ege.sdamgia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20272" y="188640"/>
            <a:ext cx="1981200" cy="1828800"/>
          </a:xfrm>
        </p:spPr>
        <p:txBody>
          <a:bodyPr/>
          <a:lstStyle/>
          <a:p>
            <a:pPr algn="ctr"/>
            <a:r>
              <a:rPr lang="ru-RU" dirty="0" smtClean="0"/>
              <a:t>Семинар-практикум для учителей Симферопольского района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Подготовка к ГИА. Изменения в КИМ в 2023 </a:t>
            </a:r>
            <a:r>
              <a:rPr lang="ru-RU" dirty="0" smtClean="0"/>
              <a:t>году по истории и обществознанию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029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0999" y="1719070"/>
            <a:ext cx="8407893" cy="4734265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Число </a:t>
            </a:r>
            <a:r>
              <a:rPr lang="ru-RU" dirty="0"/>
              <a:t>заданий увеличено с 19 в 2022 г. до 21. В работу включено задание </a:t>
            </a:r>
            <a:r>
              <a:rPr lang="ru-RU" dirty="0" smtClean="0"/>
              <a:t>на проверку </a:t>
            </a:r>
            <a:r>
              <a:rPr lang="ru-RU" dirty="0"/>
              <a:t>знания фактов истории Великой Отечественной войны (8). </a:t>
            </a:r>
            <a:endParaRPr lang="ru-RU" dirty="0" smtClean="0"/>
          </a:p>
          <a:p>
            <a:r>
              <a:rPr lang="ru-RU" dirty="0" smtClean="0"/>
              <a:t>В работу включено </a:t>
            </a:r>
            <a:r>
              <a:rPr lang="ru-RU" dirty="0"/>
              <a:t>задание на проверку умения </a:t>
            </a:r>
            <a:r>
              <a:rPr lang="ru-RU" dirty="0" smtClean="0"/>
              <a:t>сравнивать исторические </a:t>
            </a:r>
            <a:r>
              <a:rPr lang="ru-RU" dirty="0"/>
              <a:t>события</a:t>
            </a:r>
            <a:r>
              <a:rPr lang="ru-RU" dirty="0" smtClean="0"/>
              <a:t>, процессы</a:t>
            </a:r>
            <a:r>
              <a:rPr lang="ru-RU" dirty="0"/>
              <a:t>, явления (20).</a:t>
            </a:r>
          </a:p>
          <a:p>
            <a:r>
              <a:rPr lang="ru-RU" dirty="0" smtClean="0"/>
              <a:t>Максимальный </a:t>
            </a:r>
            <a:r>
              <a:rPr lang="ru-RU" dirty="0"/>
              <a:t>первичный балл увеличен с 38 в 2022 г. до 42.</a:t>
            </a:r>
          </a:p>
          <a:p>
            <a:r>
              <a:rPr lang="ru-RU" dirty="0" smtClean="0"/>
              <a:t>Уточнены </a:t>
            </a:r>
            <a:r>
              <a:rPr lang="ru-RU" dirty="0"/>
              <a:t>критерии оценивания ответов на задания 18 и 19 (по </a:t>
            </a:r>
            <a:r>
              <a:rPr lang="ru-RU" dirty="0" smtClean="0"/>
              <a:t>нумерации 2023 </a:t>
            </a:r>
            <a:r>
              <a:rPr lang="ru-RU" dirty="0"/>
              <a:t>г.).</a:t>
            </a:r>
          </a:p>
          <a:p>
            <a:r>
              <a:rPr lang="ru-RU" dirty="0" smtClean="0"/>
              <a:t>Время </a:t>
            </a:r>
            <a:r>
              <a:rPr lang="ru-RU" dirty="0"/>
              <a:t>выполнения экзаменационной работы увеличено со 180 до 210 минут.</a:t>
            </a:r>
          </a:p>
          <a:p>
            <a:r>
              <a:rPr lang="ru-RU" dirty="0"/>
              <a:t>При формировании экзаменационных вариантов история Великой </a:t>
            </a:r>
            <a:r>
              <a:rPr lang="ru-RU" dirty="0" smtClean="0"/>
              <a:t>Отечественной войны </a:t>
            </a:r>
            <a:r>
              <a:rPr lang="ru-RU" dirty="0"/>
              <a:t>будет проверяться не только заданиями 8 и 17 (по нумерации 2023 г.), но </a:t>
            </a:r>
            <a:r>
              <a:rPr lang="ru-RU" dirty="0" smtClean="0"/>
              <a:t>и широко </a:t>
            </a:r>
            <a:r>
              <a:rPr lang="ru-RU" dirty="0"/>
              <a:t>представлена в других заданиях. Не менее 20% заданий </a:t>
            </a:r>
            <a:r>
              <a:rPr lang="ru-RU" dirty="0" smtClean="0"/>
              <a:t>экзаменационной работы </a:t>
            </a:r>
            <a:r>
              <a:rPr lang="ru-RU" dirty="0"/>
              <a:t>будут включать в себя факты истории Великой Отечественной войны</a:t>
            </a:r>
            <a:r>
              <a:rPr lang="ru-RU" dirty="0" smtClean="0"/>
              <a:t>.</a:t>
            </a:r>
          </a:p>
          <a:p>
            <a:pPr marL="45720" indent="0">
              <a:buNone/>
            </a:pPr>
            <a:r>
              <a:rPr lang="ru-RU" b="1" dirty="0" smtClean="0"/>
              <a:t>Источник: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doc.fipi.ru/ege/demoversii-specifikacii-kodifikatory/2023/Izmeneniya_KIM_EGE_2023.pdf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Изменения в ЕГЭ-2023 по </a:t>
            </a:r>
            <a:r>
              <a:rPr lang="ru-RU" dirty="0" smtClean="0"/>
              <a:t>истории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93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1"/>
            <a:ext cx="8381260" cy="576064"/>
          </a:xfrm>
        </p:spPr>
        <p:txBody>
          <a:bodyPr/>
          <a:lstStyle/>
          <a:p>
            <a:r>
              <a:rPr lang="ru-RU" dirty="0" err="1" smtClean="0"/>
              <a:t>ЗаданиЯ</a:t>
            </a:r>
            <a:r>
              <a:rPr lang="ru-RU" dirty="0" smtClean="0"/>
              <a:t> 8, 20 (демоверсия ФИПИ)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0" r="5084"/>
          <a:stretch/>
        </p:blipFill>
        <p:spPr bwMode="auto">
          <a:xfrm>
            <a:off x="64358" y="980728"/>
            <a:ext cx="3829034" cy="49576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" r="4531"/>
          <a:stretch/>
        </p:blipFill>
        <p:spPr bwMode="auto">
          <a:xfrm>
            <a:off x="3923928" y="824664"/>
            <a:ext cx="5112568" cy="28203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256910"/>
            <a:ext cx="5220072" cy="35296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84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Изменена формулировка задания 18.</a:t>
            </a:r>
          </a:p>
          <a:p>
            <a:r>
              <a:rPr lang="ru-RU" dirty="0" smtClean="0"/>
              <a:t>Детализирована </a:t>
            </a:r>
            <a:r>
              <a:rPr lang="ru-RU" dirty="0"/>
              <a:t>формулировка задания 25 и изменена система оценивания </a:t>
            </a:r>
            <a:r>
              <a:rPr lang="ru-RU" dirty="0" smtClean="0"/>
              <a:t>его выполнения</a:t>
            </a:r>
            <a:r>
              <a:rPr lang="ru-RU" dirty="0"/>
              <a:t>. Максимальный балл увеличен с 4 до 6.</a:t>
            </a:r>
          </a:p>
          <a:p>
            <a:r>
              <a:rPr lang="ru-RU" dirty="0" smtClean="0"/>
              <a:t>Максимальный </a:t>
            </a:r>
            <a:r>
              <a:rPr lang="ru-RU" dirty="0"/>
              <a:t>балл за выполнение задания 3 уменьшен с 2 до 1 балла.</a:t>
            </a:r>
          </a:p>
          <a:p>
            <a:r>
              <a:rPr lang="ru-RU" dirty="0" smtClean="0"/>
              <a:t>Максимальный </a:t>
            </a:r>
            <a:r>
              <a:rPr lang="ru-RU" dirty="0"/>
              <a:t>первичный балл за </a:t>
            </a:r>
            <a:r>
              <a:rPr lang="ru-RU" dirty="0" smtClean="0"/>
              <a:t>выполнение экзаменационной работы изменён </a:t>
            </a:r>
            <a:r>
              <a:rPr lang="ru-RU" dirty="0"/>
              <a:t>с 57 до 58 </a:t>
            </a:r>
            <a:r>
              <a:rPr lang="ru-RU" dirty="0" smtClean="0"/>
              <a:t>баллов.</a:t>
            </a:r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b="1" dirty="0"/>
              <a:t>Источник:</a:t>
            </a:r>
            <a:r>
              <a:rPr lang="ru-RU" dirty="0"/>
              <a:t>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doc.fipi.ru/ege/demoversii-specifikacii-kodifikatory/2023/Izmeneniya_KIM_EGE_2023.pdf</a:t>
            </a:r>
            <a:r>
              <a:rPr lang="ru-RU" dirty="0" smtClean="0"/>
              <a:t> </a:t>
            </a:r>
            <a:endParaRPr lang="en-US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Изменения в ЕГЭ-2023 по </a:t>
            </a:r>
            <a:r>
              <a:rPr lang="ru-RU" dirty="0" smtClean="0"/>
              <a:t>обществознанию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83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18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7"/>
            <a:ext cx="8280920" cy="20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4149080"/>
            <a:ext cx="8301930" cy="19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1484784"/>
            <a:ext cx="218303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Демоверсия 2023г.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3933056"/>
            <a:ext cx="218303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Демоверсия 2022г.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99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81260" cy="1054394"/>
          </a:xfrm>
        </p:spPr>
        <p:txBody>
          <a:bodyPr/>
          <a:lstStyle/>
          <a:p>
            <a:r>
              <a:rPr lang="ru-RU" dirty="0" smtClean="0"/>
              <a:t>В 2023 году в КИМ ОГЭ по истории и обществознанию </a:t>
            </a:r>
            <a:r>
              <a:rPr lang="ru-RU" dirty="0" smtClean="0">
                <a:solidFill>
                  <a:srgbClr val="FF0000"/>
                </a:solidFill>
              </a:rPr>
              <a:t>изменений нет!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46784"/>
            <a:ext cx="78105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52514" y="1329970"/>
            <a:ext cx="576064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/>
              <a:t>Шкала перевода баллов ОГЭ 2023 года в оценки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20" y="3575584"/>
            <a:ext cx="760095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5819372"/>
            <a:ext cx="82425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Источник: </a:t>
            </a:r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vopvet.ru/news/shkala_perevoda_ballov_ogeh_2023_goda_v_ocenki/2022-10-02-8979</a:t>
            </a:r>
            <a:endParaRPr lang="ru-RU" dirty="0" smtClean="0"/>
          </a:p>
          <a:p>
            <a:r>
              <a:rPr lang="ru-RU" dirty="0" smtClean="0"/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458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ФГБНУ «ФИПИ»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fipi.ru</a:t>
            </a:r>
            <a:r>
              <a:rPr lang="ru-RU" dirty="0" smtClean="0"/>
              <a:t> </a:t>
            </a:r>
          </a:p>
          <a:p>
            <a:r>
              <a:rPr lang="ru-RU" dirty="0"/>
              <a:t>ФЕДЕРАЛЬНАЯ СЛУЖБА ПО НАДЗОРУ В СФЕРЕ ОБРАЗОВАНИЯ И </a:t>
            </a:r>
            <a:r>
              <a:rPr lang="ru-RU" dirty="0" smtClean="0"/>
              <a:t>НАУКИ </a:t>
            </a:r>
          </a:p>
          <a:p>
            <a:pPr marL="45720" indent="0">
              <a:buNone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://obrnadzor.gov.ru/navigator-gia/materialy-dlya-uchitelej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</a:p>
          <a:p>
            <a:pPr marL="45720" indent="0">
              <a:buNone/>
            </a:pPr>
            <a:r>
              <a:rPr lang="en-US" dirty="0">
                <a:hlinkClick r:id="rId4"/>
              </a:rPr>
              <a:t>https://obrnadzor.gov.ru/gia/gia-11</a:t>
            </a:r>
            <a:r>
              <a:rPr lang="en-US" dirty="0" smtClean="0">
                <a:hlinkClick r:id="rId4"/>
              </a:rPr>
              <a:t>/</a:t>
            </a:r>
            <a:endParaRPr lang="ru-RU" dirty="0" smtClean="0"/>
          </a:p>
          <a:p>
            <a:r>
              <a:rPr lang="ru-RU" dirty="0" smtClean="0"/>
              <a:t>Яндекс репетитор </a:t>
            </a:r>
            <a:r>
              <a:rPr lang="en-US" dirty="0">
                <a:hlinkClick r:id="rId5"/>
              </a:rPr>
              <a:t>https://yandex.ru/tutor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</a:p>
          <a:p>
            <a:r>
              <a:rPr lang="en-US" dirty="0" smtClean="0"/>
              <a:t>Neznaika.info</a:t>
            </a:r>
            <a:r>
              <a:rPr lang="ru-RU" dirty="0" smtClean="0"/>
              <a:t> </a:t>
            </a:r>
            <a:r>
              <a:rPr lang="en-US" dirty="0">
                <a:hlinkClick r:id="rId6"/>
              </a:rPr>
              <a:t>https://neznaika.info/ege/hist</a:t>
            </a:r>
            <a:r>
              <a:rPr lang="en-US" dirty="0" smtClean="0">
                <a:hlinkClick r:id="rId6"/>
              </a:rPr>
              <a:t>/</a:t>
            </a:r>
            <a:r>
              <a:rPr lang="ru-RU" dirty="0" smtClean="0"/>
              <a:t> </a:t>
            </a:r>
          </a:p>
          <a:p>
            <a:r>
              <a:rPr lang="en-US" dirty="0" smtClean="0"/>
              <a:t>Interneturok.ru</a:t>
            </a:r>
            <a:r>
              <a:rPr lang="ru-RU" dirty="0" smtClean="0"/>
              <a:t> </a:t>
            </a:r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interneturok.ru</a:t>
            </a:r>
            <a:r>
              <a:rPr lang="ru-RU" dirty="0" smtClean="0"/>
              <a:t> </a:t>
            </a:r>
          </a:p>
          <a:p>
            <a:r>
              <a:rPr lang="en-US" dirty="0" smtClean="0"/>
              <a:t>Spadilo.ru</a:t>
            </a:r>
            <a:r>
              <a:rPr lang="ru-RU" dirty="0" smtClean="0">
                <a:hlinkClick r:id="rId8"/>
              </a:rPr>
              <a:t> </a:t>
            </a:r>
            <a:r>
              <a:rPr lang="en-US" dirty="0" smtClean="0">
                <a:hlinkClick r:id="rId8"/>
              </a:rPr>
              <a:t>https</a:t>
            </a:r>
            <a:r>
              <a:rPr lang="en-US" dirty="0">
                <a:hlinkClick r:id="rId8"/>
              </a:rPr>
              <a:t>://spadilo.ru/ege-po-istorii</a:t>
            </a:r>
            <a:r>
              <a:rPr lang="en-US" dirty="0" smtClean="0">
                <a:hlinkClick r:id="rId8"/>
              </a:rPr>
              <a:t>/</a:t>
            </a:r>
            <a:r>
              <a:rPr lang="ru-RU" dirty="0" smtClean="0"/>
              <a:t> </a:t>
            </a:r>
          </a:p>
          <a:p>
            <a:r>
              <a:rPr lang="ru-RU" dirty="0"/>
              <a:t>Решу </a:t>
            </a:r>
            <a:r>
              <a:rPr lang="ru-RU" dirty="0" smtClean="0"/>
              <a:t>ЕГЭ </a:t>
            </a:r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soc-ege.sdamgia.ru</a:t>
            </a:r>
            <a:r>
              <a:rPr lang="ru-RU" dirty="0" smtClean="0"/>
              <a:t> </a:t>
            </a:r>
          </a:p>
          <a:p>
            <a:r>
              <a:rPr lang="ru-RU" dirty="0"/>
              <a:t>МБОУ ДО «ЦДЮТ» СИМФЕРОПОЛЬСКОГО </a:t>
            </a:r>
            <a:r>
              <a:rPr lang="ru-RU" dirty="0" smtClean="0"/>
              <a:t>РАЙОНА. Вебинары по подготовке к ГИА </a:t>
            </a:r>
            <a:r>
              <a:rPr lang="en-US" dirty="0">
                <a:hlinkClick r:id="rId10"/>
              </a:rPr>
              <a:t>https://cdyt.krymschool.ru/?</a:t>
            </a:r>
            <a:r>
              <a:rPr lang="en-US" dirty="0" smtClean="0">
                <a:hlinkClick r:id="rId10"/>
              </a:rPr>
              <a:t>section_id=2120</a:t>
            </a:r>
            <a:r>
              <a:rPr lang="ru-RU" smtClean="0"/>
              <a:t>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Полезные ссылки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51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88</TotalTime>
  <Words>332</Words>
  <Application>Microsoft Office PowerPoint</Application>
  <PresentationFormat>Экран 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Сетка</vt:lpstr>
      <vt:lpstr>Подготовка к ГИА. Изменения в КИМ в 2023 году по истории и обществознанию</vt:lpstr>
      <vt:lpstr>Изменения в ЕГЭ-2023 по истории</vt:lpstr>
      <vt:lpstr>ЗаданиЯ 8, 20 (демоверсия ФИПИ)</vt:lpstr>
      <vt:lpstr>Изменения в ЕГЭ-2023 по обществознанию</vt:lpstr>
      <vt:lpstr>Задание 18</vt:lpstr>
      <vt:lpstr>В 2023 году в КИМ ОГЭ по истории и обществознанию изменений нет!</vt:lpstr>
      <vt:lpstr>Полезные ссылки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ГИА. Изменения в КИМ в 2023 году по истории и обществознанию</dc:title>
  <dc:creator>пр</dc:creator>
  <cp:lastModifiedBy>пр</cp:lastModifiedBy>
  <cp:revision>9</cp:revision>
  <dcterms:created xsi:type="dcterms:W3CDTF">2022-12-08T15:55:55Z</dcterms:created>
  <dcterms:modified xsi:type="dcterms:W3CDTF">2022-12-08T17:36:40Z</dcterms:modified>
</cp:coreProperties>
</file>