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6A7"/>
    <a:srgbClr val="009900"/>
    <a:srgbClr val="27031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adik_skazka-pojarskoe@crimeaedu.ru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251915958c946b36f91918d6035e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a2cc7a8-1523-5c16-991d-a1b3e820e4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0"/>
            <a:ext cx="2123728" cy="2420888"/>
          </a:xfrm>
          <a:prstGeom prst="rect">
            <a:avLst/>
          </a:prstGeom>
        </p:spPr>
      </p:pic>
      <p:pic>
        <p:nvPicPr>
          <p:cNvPr id="4" name="Рисунок 3" descr="phpC5O4lV_YUYE-POZHARYE_html_63a571d9d85254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789040"/>
            <a:ext cx="2195735" cy="306896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23728" y="179068"/>
            <a:ext cx="518457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СКАЗКА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 ПОЖАРСКОЕ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СИМФЕРОПОЛЬСКОГО РАЙОНА  РЕСПУБЛИКИ КРЫМ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297554 ул. Победы 134,  с. Пожарское.   Симферопольский р-н,  Республика Крым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ИНН/КПП 9109010250 / 910901001   ОГРН  1159102029020    ОКПО 00837904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mail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sadik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_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skazka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-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pojarskoe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@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crimeaedu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ru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1331640" y="1772816"/>
            <a:ext cx="6408712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97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Формирование основ 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899592" y="2492896"/>
            <a:ext cx="7344816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безопасного поведения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547664" y="3068961"/>
            <a:ext cx="6264696" cy="5040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детей дошкольного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699792" y="3789040"/>
            <a:ext cx="3240360" cy="4320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возраста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104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2181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3286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9992" y="558924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Подготовила:  Узун Елена  Евгеньевна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воспитатель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1196752"/>
            <a:ext cx="5760641" cy="41044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708920"/>
            <a:ext cx="2952328" cy="35840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0299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1680" y="332657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Беседы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на тему «Пожарная безопасность»</a:t>
            </a:r>
          </a:p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«Спички – не игрушка, огонь – не забава»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«Знакомство с огнем»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«Пожарник – друг, огонь – враг»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«Товарищ огнетушитель»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«Осторожно, спички!»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«Огонь наш друг или враг?»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«Осторожно! Электроприборы!»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защитить себя от беды?»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«Кухня – не место для игр»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«Детские шалости с огнем»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48976"/>
            <a:ext cx="2736304" cy="27043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48976"/>
            <a:ext cx="2736304" cy="27043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748976"/>
            <a:ext cx="2520280" cy="27043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8596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3688" y="332657"/>
            <a:ext cx="684076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 smtClean="0">
                <a:solidFill>
                  <a:srgbClr val="EE2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sz="2000" b="1" dirty="0">
                <a:solidFill>
                  <a:srgbClr val="EE26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тему пожарной безопасности: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«Это я, это я, это все мои друзья»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«Топаем, хлопаем»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«Доскажи словечко»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«Ситуации»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«Да, Нет»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87784"/>
            <a:ext cx="4104456" cy="35655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6151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1680" y="404665"/>
            <a:ext cx="691276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Чтение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литературы на тему пожарной безопасности: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Голосов П. «Сказка о заячьем теремке и опасном коробке»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Михалков  С. «Дядя Степа»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Успенский Э. «Про Веру и Анфису»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Крылов И.А. «Роща и Огонь»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Цыферов  Г.Н. «Жил на свете слоненок»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Паустовский К. «Заячьи лапы»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Волынский Т. «Кошкин дом»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Холин Е. «Как непослушная хрюшка едва не сгорела»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05541"/>
            <a:ext cx="1800200" cy="27757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288" y="3605540"/>
            <a:ext cx="3457400" cy="27757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605540"/>
            <a:ext cx="2016223" cy="27757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7640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47667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Викторина по сказке К.И.Чуковского «Путаница»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cale_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060848"/>
            <a:ext cx="7992888" cy="4320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908720"/>
            <a:ext cx="784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Вопросы:</a:t>
            </a:r>
          </a:p>
          <a:p>
            <a:pPr marL="342900" indent="-3429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1. Что натворили лисички?</a:t>
            </a:r>
          </a:p>
          <a:p>
            <a:pPr marL="342900" indent="-3429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2. Кто и чем тушил пожар?</a:t>
            </a:r>
          </a:p>
          <a:p>
            <a:pPr marL="342900" indent="-3429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3. Кто потушил пожар?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3511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33265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Ответы: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908720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А лисички взяли спички,</a:t>
            </a:r>
          </a:p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К морю синему пошли,</a:t>
            </a:r>
          </a:p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Море синее зажгли.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2780928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Долго, долго крокодил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Море синее тушил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Пирогами, и блинами,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сушеными грибами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472514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Тут бабочка прилетала,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Крылышками помахала,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Стало море потухать –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потухло.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3759a6c3bdcd93a21c28a813960f26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548680"/>
            <a:ext cx="3456384" cy="1944216"/>
          </a:xfrm>
          <a:prstGeom prst="rect">
            <a:avLst/>
          </a:prstGeom>
        </p:spPr>
      </p:pic>
      <p:pic>
        <p:nvPicPr>
          <p:cNvPr id="8" name="Рисунок 7" descr="g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2276872"/>
            <a:ext cx="3168352" cy="2088232"/>
          </a:xfrm>
          <a:prstGeom prst="rect">
            <a:avLst/>
          </a:prstGeom>
        </p:spPr>
      </p:pic>
      <p:pic>
        <p:nvPicPr>
          <p:cNvPr id="9" name="Рисунок 8" descr="00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4149080"/>
            <a:ext cx="3456384" cy="22322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3517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251915958c946b36f91918d6035e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sredstva-detskoj-bezopasnos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628800"/>
            <a:ext cx="5616624" cy="3600400"/>
          </a:xfrm>
          <a:prstGeom prst="rect">
            <a:avLst/>
          </a:prstGeom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835696" y="908720"/>
            <a:ext cx="5976664" cy="504056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907704" y="980728"/>
            <a:ext cx="6120680" cy="65757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БЕЗОПАСНОСТЬ</a:t>
            </a:r>
            <a:endParaRPr lang="ru-RU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259632" y="5445225"/>
            <a:ext cx="6480720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ДЕТЕЙ  ДОМА</a:t>
            </a:r>
            <a:endParaRPr lang="ru-RU" sz="3600" i="1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251915958c946b36f91918d6035e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4000" cy="7101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18864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EE26A7"/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иллюстраций и беседы по ним.</a:t>
            </a:r>
            <a:endParaRPr lang="ru-RU" b="1" dirty="0">
              <a:solidFill>
                <a:srgbClr val="EE26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7381354761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36912"/>
            <a:ext cx="4032448" cy="3744416"/>
          </a:xfrm>
          <a:prstGeom prst="rect">
            <a:avLst/>
          </a:prstGeom>
        </p:spPr>
      </p:pic>
      <p:pic>
        <p:nvPicPr>
          <p:cNvPr id="5" name="Рисунок 4" descr="17381355042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692696"/>
            <a:ext cx="4104456" cy="3528392"/>
          </a:xfrm>
          <a:prstGeom prst="rect">
            <a:avLst/>
          </a:prstGeom>
        </p:spPr>
      </p:pic>
      <p:pic>
        <p:nvPicPr>
          <p:cNvPr id="6" name="Рисунок 5" descr="1676840537_gas-kvas-com-p-risunki-na-temu-rebenok-odin-doma-29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365104"/>
            <a:ext cx="3024336" cy="2016224"/>
          </a:xfrm>
          <a:prstGeom prst="rect">
            <a:avLst/>
          </a:prstGeom>
        </p:spPr>
      </p:pic>
      <p:pic>
        <p:nvPicPr>
          <p:cNvPr id="7" name="Рисунок 6" descr="cf957ebd80fcbac134a64e59e3cc4707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764704"/>
            <a:ext cx="2592288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251915958c946b36f91918d6035e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351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47667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                  Дидактические  игры:</a:t>
            </a:r>
            <a:endParaRPr lang="ru-RU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ezopas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996952"/>
            <a:ext cx="4104456" cy="3312368"/>
          </a:xfrm>
          <a:prstGeom prst="rect">
            <a:avLst/>
          </a:prstGeom>
        </p:spPr>
      </p:pic>
      <p:pic>
        <p:nvPicPr>
          <p:cNvPr id="5" name="Рисунок 4" descr="109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996952"/>
            <a:ext cx="4104456" cy="3312368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31640" y="1486209"/>
            <a:ext cx="698477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привить детям правила безопасного поведения в быту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Задачи: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закреплять знания об источниках опасности в быту;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обобщать представления детей о правилах безопасного поведения;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расширять словарный запас детей;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внимание, сообразительность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1052736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«Опасно – безопасно»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251915958c946b36f91918d6035e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623824"/>
            <a:ext cx="8064896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«ПОДБЕРИ ИГРУШКУ ТАНЮШКЕ»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закреплять представления о предметах быта, которыми можно/нельзя играть;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внимание; воспитывать чувство взаимопомощи.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Ход игры: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предлагает помочь Танюшке выбрать из предметов,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показываемых веселыми человечками, те, которыми можно играть; объяснить, почему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нельзя играть остальными.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«ДОМИК УЛИТКИ»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обобщать представления детей о правилах безопасного поведения; развивать охранительное самосознание; воспитывать чувство сотрудничества, закреплять навыки счета.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игры.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по очереди бросают кубик и передвигают свою фишку на столько делений, сколько точек выпало на кубике. Каждый играющий рассказывает о картинке, на которой стоит его фишка: что изображено, правила обращения с этим предметом.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«СТО БЕД»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закреплять представления об опасных ситуациях, которые могут произойти дома, учить правилам безопасного поведения в быту; развивать память, внимание; воспитывать сочувственное отношение к пострадавшему.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игры: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Несколько картинок лежат на столе изображением вниз. Ребенок выбирает любую, рассматривает и рассказывает: что на ней изображено, почему такое случилось с ребенком, что он сделал неправильно, что теперь делать ребенку.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«МЫ - СПАСАТЕЛИ»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закреплять представления об опасных ситуациях в быту, о правильных действиях в конкретных ситуациях; развивать внимание; воспитывать сочувственное отношение к пострадавшему.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игры.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игровую карту воспитатель кладет картинку с изображением опасной ситуации. Ребенок рассматривает ее и из всех карточек с изображением действий выбирает две правильные, последовательно раскладывает их.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251915958c946b36f91918d6035e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62068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ezop-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5589240"/>
            <a:ext cx="864096" cy="792088"/>
          </a:xfrm>
          <a:prstGeom prst="rect">
            <a:avLst/>
          </a:prstGeom>
        </p:spPr>
      </p:pic>
      <p:pic>
        <p:nvPicPr>
          <p:cNvPr id="7" name="Рисунок 6" descr="P 00-2-500x5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5589240"/>
            <a:ext cx="792088" cy="792088"/>
          </a:xfrm>
          <a:prstGeom prst="rect">
            <a:avLst/>
          </a:prstGeom>
        </p:spPr>
      </p:pic>
      <p:pic>
        <p:nvPicPr>
          <p:cNvPr id="8" name="Рисунок 7" descr="t5smTss0oZdBv2XMfyd3171739464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476672"/>
            <a:ext cx="1008112" cy="936104"/>
          </a:xfrm>
          <a:prstGeom prst="rect">
            <a:avLst/>
          </a:prstGeom>
        </p:spPr>
      </p:pic>
      <p:pic>
        <p:nvPicPr>
          <p:cNvPr id="9" name="Рисунок 8" descr="sign-3228713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1" y="2996952"/>
            <a:ext cx="792089" cy="864096"/>
          </a:xfrm>
          <a:prstGeom prst="rect">
            <a:avLst/>
          </a:prstGeom>
        </p:spPr>
      </p:pic>
      <p:pic>
        <p:nvPicPr>
          <p:cNvPr id="10" name="Рисунок 9" descr="1_2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872" y="5229200"/>
            <a:ext cx="2016224" cy="1440160"/>
          </a:xfrm>
          <a:prstGeom prst="rect">
            <a:avLst/>
          </a:prstGeom>
        </p:spPr>
      </p:pic>
      <p:pic>
        <p:nvPicPr>
          <p:cNvPr id="11" name="Рисунок 10" descr="w0Gv3H4aFj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12360" y="3068960"/>
            <a:ext cx="864096" cy="864096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835696" y="997514"/>
            <a:ext cx="597666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основ по сохранению и укреплению здоровья;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безопасного поведения, способности предвидеть опасные ситуации, по возможности избегать их, при необходимости - действовать.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251915958c946b36f91918d6035e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969511"/>
            <a:ext cx="770485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Мультфильмы по формированию основ безопасности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жизнедеятельности.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безопасности «Один  дома»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Обучающий мультфильм. Правила безопасности для детей на природе, в городе, при пожаре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Фиксики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безопасность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Волшебная книга МЧС. Правила безопасности дома.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Мультсериал от МЧС для малышей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F5E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Фиксики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Советы — Осторожно, электричество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F5E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Фикси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Советы — Осторожно, микробы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F5E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Фиксики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Советы — Осторожно, бытовая химия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F5E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Фиксики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Советы — Осторожно на дорогах!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Фиксики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Советы — Осторожно, огонь!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Фиксики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Советы — Осторожно, мороз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F5E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Фиксики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Советы — Как переходить дорогу!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Фиксики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Советы — Осторожно, интернет!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Фиксики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Советы — Осторожно,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микроволновка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Фиксики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Советы — Осторожно, краска и клей!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3cef05755568fba63b29818d216546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861048"/>
            <a:ext cx="3240360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251915958c946b36f91918d6035e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848" y="4046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EE26A7"/>
                </a:solidFill>
                <a:latin typeface="Times New Roman" pitchFamily="18" charset="0"/>
                <a:cs typeface="Times New Roman" pitchFamily="18" charset="0"/>
              </a:rPr>
              <a:t>           Работа  с  родителями:</a:t>
            </a:r>
            <a:endParaRPr lang="ru-RU" b="1" dirty="0">
              <a:solidFill>
                <a:srgbClr val="EE26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793680"/>
            <a:ext cx="784887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Выступление на родительском собрании «Правила дорожные знай и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соблюдай»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«Осторожно! Дети !» (памятки, буклеты, информационные листы)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Рекомендации для родителей «Если хочешь быть здоров- закаляйся!»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Рекомендации для родителей «Зимняя дорога – это опасно»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Памятка для родителей « Осторожно! Гололед!»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Консультация для родителей «Водоемы зимой»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Памятка для родителей «Антитеррор»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Информационные листы «Осторожно, клещи!»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Памятка для родителей « Правила поведения на водоемах»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Рекомендации для родителей «Компьютер в жизни ребенка»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«Общение с природой – прекрасно или опасно»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737964372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212976"/>
            <a:ext cx="3672408" cy="3096344"/>
          </a:xfrm>
          <a:prstGeom prst="rect">
            <a:avLst/>
          </a:prstGeom>
        </p:spPr>
      </p:pic>
      <p:pic>
        <p:nvPicPr>
          <p:cNvPr id="7" name="Рисунок 6" descr="png-klev-club-dtf7-p-vospitanie-png-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717031"/>
            <a:ext cx="3744416" cy="266429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251915958c946b36f91918d6035e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9807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>
            <a:off x="2123728" y="620688"/>
            <a:ext cx="5976664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СПАСИБО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22048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3707904" y="1772816"/>
            <a:ext cx="1584176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ЗА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37890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1475656" y="2847974"/>
            <a:ext cx="6912768" cy="8690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ВНИМАНИЕ !</a:t>
            </a:r>
            <a:endParaRPr lang="ru-RU" sz="36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9" name="Рисунок 8" descr="938bfbc07ffbec42986b413989b6bc9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7" y="3861048"/>
            <a:ext cx="4662268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251915958c946b36f91918d6035e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54868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07704" y="1084453"/>
            <a:ext cx="669674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представления об опасных для человека и окружающего мира природы ситуациях и способах поведения в них;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основ безопасности у дошкольников посредством игры;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знания детей о здоровом образе жизни, способствовать осознанию понятия «здоровый образ жизни»;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у детей сознательное и ответственное отношение к личной безопасности и безопасности окружающих;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эмоциональному и благополучному развитию ребёнка-дошкольника;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у детей осознанное отношение к правилам и нормам поведения в различных ситуациях: в быту, на природе, на дорогах;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чувства взаимопомощи и товарищества.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urok-chitannia-tiema-zvuk-kh-kh-bukvi-kh-kh_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96952"/>
            <a:ext cx="2483767" cy="31683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251915958c946b36f91918d6035e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1a7f1fb-b743-5179-bbb5-0c6e7f32239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48680"/>
            <a:ext cx="8280921" cy="5976664"/>
          </a:xfrm>
          <a:prstGeom prst="rect">
            <a:avLst/>
          </a:prstGeom>
        </p:spPr>
      </p:pic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683568" y="1916832"/>
            <a:ext cx="7920880" cy="1656184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ДОРОГА       БЕЗ      ОПАСНОСТИ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251915958c946b36f91918d6035e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332657"/>
            <a:ext cx="7200800" cy="2775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225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ru-RU" b="1" dirty="0" smtClean="0">
                <a:solidFill>
                  <a:srgbClr val="EE26A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Дидактическая     игра   «Безопасность на дорогах»</a:t>
            </a:r>
            <a:endParaRPr lang="ru-RU" dirty="0" smtClean="0">
              <a:solidFill>
                <a:srgbClr val="EE26A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закрепить знания детей, в процессе игровой деятельности по ПДД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Задачи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формировать у обучающихся правильное поведение на улицах и дорогах; развивать коммуникативные навыки, творческие способности, логику, мышление; создавать благоприятную эмоциональную среду для обучающихся; воспитывать внимание, сосредоточенность.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Оборудование: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карточки с загадками, дорожными знаками.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Предварительно воспитатель выкладывает на столе дорожные знаки. Загадывается загадка команде, дети должны найти нужный знак.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ts val="225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52936"/>
            <a:ext cx="4464496" cy="36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844800"/>
            <a:ext cx="3672408" cy="36085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251915958c946b36f91918d6035e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971600" y="903303"/>
            <a:ext cx="7488832" cy="1018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EE26A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«Проверь свои знания» (ПДД)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Цель: закрепить знания правил дорожного движения, дорожных знаков, сигналов светофора.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игры: воспитатель на столе раскладывает картинки с разными ситуациями на дороге. Затем предлагает ребенку рассмотреть картинку и найти соответствующий правильный ответ из нескольких предложенных вариантов.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EE26A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Игра «Кому позвонить?»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Цель: закрепить знания номеров телефонов и специальных служб.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игры: воспитатель на столе раскладывает картинки с разными ситуациями безопасности жизнедеятельности и карточки с номерами телефонов: 01, 02, 03, 04. Затем предлагает детям выбрать любую карточку с ситуацией, рассмотреть ее и определить, по какому номеру нужно позвонить.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EE26A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Игра «Дорожные знаки»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Цель: закрепить знания о назначении дорожных знаков.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игры: первый вариант: ведущий показывает знак, ребенок называет знак и объясняет его назначение. Второй вариант: ведущий называет знак, ребенок рассказывает, что он обозначает. Третий вариант: ведущий читает текст про знак, отгадавший показывает ответ карточкой с изображением знака.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15151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151515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15151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151515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15151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151515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15151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151515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15151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151515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15151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151515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15151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151515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15151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151515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15151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151515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15151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151515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15151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47667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Дидактические игры: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738784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7816" y="5157192"/>
            <a:ext cx="1404664" cy="1224136"/>
          </a:xfrm>
          <a:prstGeom prst="rect">
            <a:avLst/>
          </a:prstGeom>
        </p:spPr>
      </p:pic>
      <p:pic>
        <p:nvPicPr>
          <p:cNvPr id="9" name="Рисунок 8" descr="pesh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589240"/>
            <a:ext cx="1008112" cy="1021554"/>
          </a:xfrm>
          <a:prstGeom prst="rect">
            <a:avLst/>
          </a:prstGeom>
        </p:spPr>
      </p:pic>
      <p:pic>
        <p:nvPicPr>
          <p:cNvPr id="10" name="Рисунок 9" descr="bezop-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404664"/>
            <a:ext cx="936104" cy="9361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251915958c946b36f91918d6035e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351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1680" y="476672"/>
            <a:ext cx="69127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EE26A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Игра «Как избежать неприятностей дома и на улице»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15151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закрепить у детей представление об опасных для жизни и здоровья предметах, с которыми они встречаются в быту и на улице; предостеречь от несчастных случаев.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556792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15151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игры: играть могут двое и более детей. Ведущий раздает карточки с ситуациями игрокам поровну и зачитывает стихи. Игроки должны узнать по содержанию стихотворения свою картинку и объяснить, как выйти из опасной ситуации и не попасть в нее. За правильный ответ игрок получает карточку со стихотворением. Выигрывает тот, у кого больше карточек. (оборудование: набор сюжетных картинок с изображением различных опасных ситуаций дома, карточки со стихами к данным картинкам).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3356992"/>
            <a:ext cx="80648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EE26A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Игра «</a:t>
            </a:r>
            <a:r>
              <a:rPr lang="ru-RU" b="1" dirty="0" err="1" smtClean="0">
                <a:solidFill>
                  <a:srgbClr val="EE26A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Можно-нельзя</a:t>
            </a:r>
            <a:r>
              <a:rPr lang="ru-RU" b="1" dirty="0" smtClean="0">
                <a:solidFill>
                  <a:srgbClr val="EE26A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15151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закреплять представления о бытовых предметах, которыми нельзя играть.</a:t>
            </a: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15151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игры: воспитатель предлагает вспомнить, что может произойти, если без разрешения брать опасные предметы: нож, ножницы, иголки и др. Дети поочередно берут по картинке и кладут около куклы, если с этим предметом играть можно, или в сундучок, если этот предмет для игры опасен. Воспитатель побуждает детей объяснять свой выбор. (оборудование: предметные картинки с изображением опасных и безопасных предметов для игры, кукла, сундучок).</a:t>
            </a:r>
            <a:endParaRPr lang="ru-RU" sz="1600" dirty="0"/>
          </a:p>
        </p:txBody>
      </p:sp>
      <p:pic>
        <p:nvPicPr>
          <p:cNvPr id="9" name="Рисунок 8" descr="w0Gv3H4aF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5445224"/>
            <a:ext cx="936104" cy="936104"/>
          </a:xfrm>
          <a:prstGeom prst="rect">
            <a:avLst/>
          </a:prstGeom>
        </p:spPr>
      </p:pic>
      <p:pic>
        <p:nvPicPr>
          <p:cNvPr id="10" name="Рисунок 9" descr="clipart_bezopasnos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5157192"/>
            <a:ext cx="3312368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251915958c946b36f91918d6035e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476672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Мульт-викторина</a:t>
            </a:r>
            <a:r>
              <a:rPr lang="ru-RU" sz="2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«Мульти ППД»</a:t>
            </a:r>
            <a:endParaRPr lang="ru-RU" sz="2400" b="1" i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184482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05273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Детям демонстрируются кадры из мультфильмов на которых  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главные герои допускают нарушения в правилах безопасности на дороге. Задача детей найти нарушения и назвать их.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449367" y="3212976"/>
            <a:ext cx="16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988840"/>
            <a:ext cx="2952328" cy="2304256"/>
          </a:xfrm>
          <a:prstGeom prst="rect">
            <a:avLst/>
          </a:prstGeom>
        </p:spPr>
      </p:pic>
      <p:pic>
        <p:nvPicPr>
          <p:cNvPr id="8" name="Рисунок 7" descr="E0A6eJ2XY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365104"/>
            <a:ext cx="2520280" cy="2016224"/>
          </a:xfrm>
          <a:prstGeom prst="rect">
            <a:avLst/>
          </a:prstGeom>
        </p:spPr>
      </p:pic>
      <p:pic>
        <p:nvPicPr>
          <p:cNvPr id="9" name="Рисунок 8" descr="0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3" y="4365104"/>
            <a:ext cx="2952327" cy="2016224"/>
          </a:xfrm>
          <a:prstGeom prst="rect">
            <a:avLst/>
          </a:prstGeom>
        </p:spPr>
      </p:pic>
      <p:pic>
        <p:nvPicPr>
          <p:cNvPr id="10" name="Рисунок 9" descr="scale_12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4365104"/>
            <a:ext cx="2520280" cy="2016224"/>
          </a:xfrm>
          <a:prstGeom prst="rect">
            <a:avLst/>
          </a:prstGeom>
        </p:spPr>
      </p:pic>
      <p:pic>
        <p:nvPicPr>
          <p:cNvPr id="11" name="Рисунок 10" descr="eai6RcQ8tyQ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1988840"/>
            <a:ext cx="2520280" cy="2304256"/>
          </a:xfrm>
          <a:prstGeom prst="rect">
            <a:avLst/>
          </a:prstGeom>
        </p:spPr>
      </p:pic>
      <p:pic>
        <p:nvPicPr>
          <p:cNvPr id="12" name="Рисунок 11" descr="Bez-imeni-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888" y="1988840"/>
            <a:ext cx="2520280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251915958c946b36f91918d6035e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476672"/>
            <a:ext cx="6912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Организация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просмотра детских мультфильмов о важности соблюдения ПДД.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м/с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Смешарики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м/ф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Чик»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м/ф «Опасная шалость»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м/с «Аркадий Паровозов спешит на помощь»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м/с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Робокар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 и его друзья»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м/с « Уроки тетушки Совы»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49080"/>
            <a:ext cx="3024336" cy="2232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140967"/>
            <a:ext cx="2339511" cy="23042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663" y="4149080"/>
            <a:ext cx="2619801" cy="22322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1168</Words>
  <Application>Microsoft Office PowerPoint</Application>
  <PresentationFormat>Экран (4:3)</PresentationFormat>
  <Paragraphs>187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MISHA</dc:creator>
  <cp:lastModifiedBy>MISHA</cp:lastModifiedBy>
  <cp:revision>52</cp:revision>
  <dcterms:created xsi:type="dcterms:W3CDTF">2025-01-25T13:55:10Z</dcterms:created>
  <dcterms:modified xsi:type="dcterms:W3CDTF">2025-01-31T13:21:44Z</dcterms:modified>
</cp:coreProperties>
</file>