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64" r:id="rId1"/>
  </p:sldMasterIdLst>
  <p:notesMasterIdLst>
    <p:notesMasterId r:id="rId23"/>
  </p:notesMasterIdLst>
  <p:handoutMasterIdLst>
    <p:handoutMasterId r:id="rId24"/>
  </p:handoutMasterIdLst>
  <p:sldIdLst>
    <p:sldId id="256" r:id="rId2"/>
    <p:sldId id="257" r:id="rId3"/>
    <p:sldId id="260" r:id="rId4"/>
    <p:sldId id="261" r:id="rId5"/>
    <p:sldId id="283" r:id="rId6"/>
    <p:sldId id="263" r:id="rId7"/>
    <p:sldId id="262" r:id="rId8"/>
    <p:sldId id="280" r:id="rId9"/>
    <p:sldId id="268" r:id="rId10"/>
    <p:sldId id="281" r:id="rId11"/>
    <p:sldId id="290" r:id="rId12"/>
    <p:sldId id="291" r:id="rId13"/>
    <p:sldId id="285" r:id="rId14"/>
    <p:sldId id="295" r:id="rId15"/>
    <p:sldId id="296" r:id="rId16"/>
    <p:sldId id="289" r:id="rId17"/>
    <p:sldId id="287" r:id="rId18"/>
    <p:sldId id="292" r:id="rId19"/>
    <p:sldId id="293" r:id="rId20"/>
    <p:sldId id="294" r:id="rId21"/>
    <p:sldId id="288" r:id="rId2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576" autoAdjust="0"/>
  </p:normalViewPr>
  <p:slideViewPr>
    <p:cSldViewPr showGuides="1">
      <p:cViewPr varScale="1">
        <p:scale>
          <a:sx n="70" d="100"/>
          <a:sy n="70" d="100"/>
        </p:scale>
        <p:origin x="1326" y="5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howGuides="1">
      <p:cViewPr varScale="1">
        <p:scale>
          <a:sx n="55" d="100"/>
          <a:sy n="55" d="100"/>
        </p:scale>
        <p:origin x="-2892" y="-10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291666666666666"/>
          <c:y val="0.16250000000000001"/>
          <c:w val="0.85416666666666663"/>
          <c:h val="0.6698307086614173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52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высшая категория</c:v>
                </c:pt>
                <c:pt idx="1">
                  <c:v>первая категория</c:v>
                </c:pt>
                <c:pt idx="2">
                  <c:v>СЗД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10</c:v>
                </c:pt>
                <c:pt idx="1">
                  <c:v>11</c:v>
                </c:pt>
                <c:pt idx="2">
                  <c:v>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9D5-4F09-A7E8-2F12CEB6C27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46504400"/>
        <c:axId val="232831056"/>
      </c:barChart>
      <c:catAx>
        <c:axId val="2465044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32831056"/>
        <c:crosses val="autoZero"/>
        <c:auto val="1"/>
        <c:lblAlgn val="ctr"/>
        <c:lblOffset val="100"/>
        <c:noMultiLvlLbl val="0"/>
      </c:catAx>
      <c:valAx>
        <c:axId val="232831056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2465044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7CF6D987-E15B-4E19-96A4-CD545010F172}" type="datetimeFigureOut">
              <a:rPr lang="ru-RU"/>
              <a:pPr>
                <a:defRPr/>
              </a:pPr>
              <a:t>16.11.23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1CC30D5A-B92E-4520-A86D-82003D988D0F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CADA8D1A-01B4-4A3F-8DAB-996984A7A6A8}" type="datetimeFigureOut">
              <a:rPr lang="ru-RU"/>
              <a:pPr>
                <a:defRPr/>
              </a:pPr>
              <a:t>16.11.23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E12A92EC-6403-4BF2-AE6C-DD8AE5117102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  <p:sp>
        <p:nvSpPr>
          <p:cNvPr id="2560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807F6FEB-8C52-4D04-9E75-ED620D5306B6}" type="slidenum">
              <a:rPr lang="ru-RU" altLang="ru-RU"/>
              <a:pPr/>
              <a:t>21</a:t>
            </a:fld>
            <a:endParaRPr lang="ru-RU" alt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E42B8DF-A1A8-462F-8CED-EBE8782A1DE8}" type="datetime1">
              <a:rPr lang="ru-RU" smtClean="0"/>
              <a:pPr>
                <a:defRPr/>
              </a:pPr>
              <a:t>16.11.23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300FF-10A3-419B-A23C-CBA9C6080EE8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79601821"/>
      </p:ext>
    </p:extLst>
  </p:cSld>
  <p:clrMapOvr>
    <a:masterClrMapping/>
  </p:clrMapOvr>
  <p:transition>
    <p:wipe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5404A2D-7804-4F74-9FB3-DBC363905A09}" type="datetime1">
              <a:rPr lang="ru-RU" smtClean="0"/>
              <a:pPr>
                <a:defRPr/>
              </a:pPr>
              <a:t>16.11.23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26936-8851-4633-9194-297D7473D50F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95937952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5404A2D-7804-4F74-9FB3-DBC363905A09}" type="datetime1">
              <a:rPr lang="ru-RU" smtClean="0"/>
              <a:pPr>
                <a:defRPr/>
              </a:pPr>
              <a:t>16.11.23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26936-8851-4633-9194-297D7473D50F}" type="slidenum">
              <a:rPr lang="ru-RU" altLang="ru-RU" smtClean="0"/>
              <a:pPr/>
              <a:t>‹#›</a:t>
            </a:fld>
            <a:endParaRPr lang="ru-RU" alt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68810372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5404A2D-7804-4F74-9FB3-DBC363905A09}" type="datetime1">
              <a:rPr lang="ru-RU" smtClean="0"/>
              <a:pPr>
                <a:defRPr/>
              </a:pPr>
              <a:t>16.11.23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26936-8851-4633-9194-297D7473D50F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23207458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5404A2D-7804-4F74-9FB3-DBC363905A09}" type="datetime1">
              <a:rPr lang="ru-RU" smtClean="0"/>
              <a:pPr>
                <a:defRPr/>
              </a:pPr>
              <a:t>16.11.23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26936-8851-4633-9194-297D7473D50F}" type="slidenum">
              <a:rPr lang="ru-RU" altLang="ru-RU" smtClean="0"/>
              <a:pPr/>
              <a:t>‹#›</a:t>
            </a:fld>
            <a:endParaRPr lang="ru-RU" alt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03298509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5404A2D-7804-4F74-9FB3-DBC363905A09}" type="datetime1">
              <a:rPr lang="ru-RU" smtClean="0"/>
              <a:pPr>
                <a:defRPr/>
              </a:pPr>
              <a:t>16.11.23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26936-8851-4633-9194-297D7473D50F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42390234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534996-5243-428B-B732-F219F6885CAA}" type="datetime1">
              <a:rPr lang="ru-RU" smtClean="0"/>
              <a:pPr>
                <a:defRPr/>
              </a:pPr>
              <a:t>16.11.23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E0692-DCA2-49BA-B9E1-20653CEAAADF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60677791"/>
      </p:ext>
    </p:extLst>
  </p:cSld>
  <p:clrMapOvr>
    <a:masterClrMapping/>
  </p:clrMapOvr>
  <p:transition>
    <p:wipe dir="r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8E13CB3-D94E-493E-B095-276341609F29}" type="datetime1">
              <a:rPr lang="ru-RU" smtClean="0"/>
              <a:pPr>
                <a:defRPr/>
              </a:pPr>
              <a:t>16.11.23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08C82-E966-45A7-824B-9FB11791FACC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43335817"/>
      </p:ext>
    </p:extLst>
  </p:cSld>
  <p:clrMapOvr>
    <a:masterClrMapping/>
  </p:clrMapOvr>
  <p:transition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C0778D1-46D9-4E8C-A521-D0F91C5DAEB1}" type="datetime1">
              <a:rPr lang="ru-RU" smtClean="0"/>
              <a:pPr>
                <a:defRPr/>
              </a:pPr>
              <a:t>16.11.23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BC216-E8B5-4B29-8FF1-A5959462266E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16774320"/>
      </p:ext>
    </p:extLst>
  </p:cSld>
  <p:clrMapOvr>
    <a:masterClrMapping/>
  </p:clrMapOvr>
  <p:transition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A034F5D-56AC-4198-A8AD-FBBC3548CD9F}" type="datetime1">
              <a:rPr lang="ru-RU" smtClean="0"/>
              <a:pPr>
                <a:defRPr/>
              </a:pPr>
              <a:t>16.11.23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8771D-148E-4776-9323-B356F2AD1686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94405820"/>
      </p:ext>
    </p:extLst>
  </p:cSld>
  <p:clrMapOvr>
    <a:masterClrMapping/>
  </p:clrMapOvr>
  <p:transition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59F457E-7063-462B-83B8-6BC15C05F634}" type="datetime1">
              <a:rPr lang="ru-RU" smtClean="0"/>
              <a:pPr>
                <a:defRPr/>
              </a:pPr>
              <a:t>16.11.23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6F35F-A4AA-4C2C-A259-4225CE9970B8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07956339"/>
      </p:ext>
    </p:extLst>
  </p:cSld>
  <p:clrMapOvr>
    <a:masterClrMapping/>
  </p:clrMapOvr>
  <p:transition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1F851EF-0D0F-4F49-B8AB-A35BCC855B21}" type="datetime1">
              <a:rPr lang="ru-RU" smtClean="0"/>
              <a:pPr>
                <a:defRPr/>
              </a:pPr>
              <a:t>16.11.23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CEC88-7E9B-4C40-AF70-B38476D2A173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28605931"/>
      </p:ext>
    </p:extLst>
  </p:cSld>
  <p:clrMapOvr>
    <a:masterClrMapping/>
  </p:clrMapOvr>
  <p:transition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EB59F7C-1F45-4C3D-8A99-7C79D446207A}" type="datetime1">
              <a:rPr lang="ru-RU" smtClean="0"/>
              <a:pPr>
                <a:defRPr/>
              </a:pPr>
              <a:t>16.11.23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93C37-C0C8-49CD-ABCD-2542B5D1A451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98901182"/>
      </p:ext>
    </p:extLst>
  </p:cSld>
  <p:clrMapOvr>
    <a:masterClrMapping/>
  </p:clrMapOvr>
  <p:transition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9465737-5D5B-42D3-8B7F-925E5198BF86}" type="datetime1">
              <a:rPr lang="ru-RU" smtClean="0"/>
              <a:pPr>
                <a:defRPr/>
              </a:pPr>
              <a:t>16.11.23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74F53-1012-4E31-B386-9F8EDE3E31E5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46477811"/>
      </p:ext>
    </p:extLst>
  </p:cSld>
  <p:clrMapOvr>
    <a:masterClrMapping/>
  </p:clrMapOvr>
  <p:transition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C63E36B-D808-455F-BACA-C787AD40CBDC}" type="datetime1">
              <a:rPr lang="ru-RU" smtClean="0"/>
              <a:pPr>
                <a:defRPr/>
              </a:pPr>
              <a:t>16.11.23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54E48-4A69-4AA8-A9FB-BAC3FC9327CD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24632461"/>
      </p:ext>
    </p:extLst>
  </p:cSld>
  <p:clrMapOvr>
    <a:masterClrMapping/>
  </p:clrMapOvr>
  <p:transition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E60421A-B57A-4837-828F-C915E0FCB293}" type="datetime1">
              <a:rPr lang="ru-RU" smtClean="0"/>
              <a:pPr>
                <a:defRPr/>
              </a:pPr>
              <a:t>16.11.23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FC768-718E-4FF3-9473-76850F5D8B2D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96583608"/>
      </p:ext>
    </p:extLst>
  </p:cSld>
  <p:clrMapOvr>
    <a:masterClrMapping/>
  </p:clrMapOvr>
  <p:transition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5404A2D-7804-4F74-9FB3-DBC363905A09}" type="datetime1">
              <a:rPr lang="ru-RU" smtClean="0"/>
              <a:pPr>
                <a:defRPr/>
              </a:pPr>
              <a:t>16.11.23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7E026936-8851-4633-9194-297D7473D50F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08381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5" r:id="rId1"/>
    <p:sldLayoutId id="2147484166" r:id="rId2"/>
    <p:sldLayoutId id="2147484167" r:id="rId3"/>
    <p:sldLayoutId id="2147484168" r:id="rId4"/>
    <p:sldLayoutId id="2147484169" r:id="rId5"/>
    <p:sldLayoutId id="2147484170" r:id="rId6"/>
    <p:sldLayoutId id="2147484171" r:id="rId7"/>
    <p:sldLayoutId id="2147484172" r:id="rId8"/>
    <p:sldLayoutId id="2147484173" r:id="rId9"/>
    <p:sldLayoutId id="2147484174" r:id="rId10"/>
    <p:sldLayoutId id="2147484175" r:id="rId11"/>
    <p:sldLayoutId id="2147484176" r:id="rId12"/>
    <p:sldLayoutId id="2147484177" r:id="rId13"/>
    <p:sldLayoutId id="2147484178" r:id="rId14"/>
    <p:sldLayoutId id="2147484179" r:id="rId15"/>
    <p:sldLayoutId id="2147484180" r:id="rId16"/>
  </p:sldLayoutIdLst>
  <p:transition>
    <p:wipe dir="r"/>
  </p:transition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emf"/><Relationship Id="rId4" Type="http://schemas.openxmlformats.org/officeDocument/2006/relationships/image" Target="../media/image20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Relationship Id="rId9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Relationship Id="rId9" Type="http://schemas.openxmlformats.org/officeDocument/2006/relationships/image" Target="../media/image37.jpe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jpg"/><Relationship Id="rId4" Type="http://schemas.openxmlformats.org/officeDocument/2006/relationships/image" Target="../media/image5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jpg"/><Relationship Id="rId4" Type="http://schemas.openxmlformats.org/officeDocument/2006/relationships/image" Target="../media/image6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jpg"/><Relationship Id="rId4" Type="http://schemas.openxmlformats.org/officeDocument/2006/relationships/image" Target="../media/image6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jpg"/><Relationship Id="rId4" Type="http://schemas.openxmlformats.org/officeDocument/2006/relationships/image" Target="../media/image68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25709" y="0"/>
            <a:ext cx="7884368" cy="1460006"/>
          </a:xfrm>
          <a:ln>
            <a:miter lim="800000"/>
            <a:headEnd/>
            <a:tailEnd/>
          </a:ln>
          <a:extLst/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18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Муниципальное бюджетное общеобразовательное учреждение </a:t>
            </a:r>
            <a:br>
              <a:rPr lang="ru-RU" sz="18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8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«Партизанская школа имени Героя Советского Союза</a:t>
            </a:r>
            <a:br>
              <a:rPr lang="ru-RU" sz="18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8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Богданова Александра Петровича»</a:t>
            </a:r>
            <a:br>
              <a:rPr lang="ru-RU" sz="18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8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Симферопольского района Республики Крым</a:t>
            </a:r>
          </a:p>
        </p:txBody>
      </p:sp>
      <p:pic>
        <p:nvPicPr>
          <p:cNvPr id="5123" name="Picture 2" descr="C:\Users\Mashunya\Desktop\R7OhwCBcxa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7664" y="1647400"/>
            <a:ext cx="7148621" cy="4157321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Заголовок 1"/>
          <p:cNvSpPr>
            <a:spLocks noGrp="1"/>
          </p:cNvSpPr>
          <p:nvPr>
            <p:ph type="title"/>
          </p:nvPr>
        </p:nvSpPr>
        <p:spPr>
          <a:xfrm>
            <a:off x="1174610" y="243722"/>
            <a:ext cx="7965395" cy="714375"/>
          </a:xfrm>
        </p:spPr>
        <p:txBody>
          <a:bodyPr>
            <a:normAutofit/>
          </a:bodyPr>
          <a:lstStyle/>
          <a:p>
            <a:pPr algn="ctr"/>
            <a:r>
              <a:rPr lang="ru-RU" altLang="ru-RU" sz="2400" b="1" dirty="0" smtClean="0">
                <a:solidFill>
                  <a:srgbClr val="000099"/>
                </a:solidFill>
                <a:latin typeface="Arial Black" panose="020B0A04020102020204" pitchFamily="34" charset="0"/>
              </a:rPr>
              <a:t>Точка роста</a:t>
            </a:r>
            <a:endParaRPr lang="ru-RU" altLang="ru-RU" sz="2400" b="1" dirty="0">
              <a:solidFill>
                <a:srgbClr val="000099"/>
              </a:solidFill>
              <a:latin typeface="Arial Black" panose="020B0A04020102020204" pitchFamily="34" charset="0"/>
            </a:endParaRPr>
          </a:p>
        </p:txBody>
      </p:sp>
      <p:sp>
        <p:nvSpPr>
          <p:cNvPr id="13315" name="Номер слайда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65A74CF5-46BF-42B1-83CF-4B90643BDE48}" type="slidenum">
              <a:rPr lang="ru-RU" altLang="ru-RU">
                <a:solidFill>
                  <a:srgbClr val="4B251A"/>
                </a:solidFill>
                <a:latin typeface="Constantia" panose="02030602050306030303" pitchFamily="18" charset="0"/>
              </a:rPr>
              <a:pPr/>
              <a:t>10</a:t>
            </a:fld>
            <a:endParaRPr lang="ru-RU" altLang="ru-RU">
              <a:solidFill>
                <a:srgbClr val="4B251A"/>
              </a:solidFill>
              <a:latin typeface="Constantia" panose="02030602050306030303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7617" y="939741"/>
            <a:ext cx="3561878" cy="26714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3688422"/>
            <a:ext cx="3521060" cy="26407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7913" y="939741"/>
            <a:ext cx="3417270" cy="26849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92299" y="3688422"/>
            <a:ext cx="2442893" cy="27180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734" y="900460"/>
            <a:ext cx="1718058" cy="23629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1010" y="930577"/>
            <a:ext cx="1767666" cy="24289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7151" y="955917"/>
            <a:ext cx="1770180" cy="24346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4707" y="955917"/>
            <a:ext cx="1758543" cy="2420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734" y="3464810"/>
            <a:ext cx="1718058" cy="23646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403" y="3510259"/>
            <a:ext cx="1701849" cy="23423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4206" y="3429000"/>
            <a:ext cx="1648214" cy="23528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3122" y="3489823"/>
            <a:ext cx="1681712" cy="23146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1430734" y="210266"/>
            <a:ext cx="7455884" cy="448974"/>
          </a:xfrm>
        </p:spPr>
        <p:txBody>
          <a:bodyPr>
            <a:noAutofit/>
          </a:bodyPr>
          <a:lstStyle/>
          <a:p>
            <a:pPr algn="ctr"/>
            <a:r>
              <a:rPr lang="ru-RU" altLang="ru-RU" sz="2400" b="1" dirty="0">
                <a:solidFill>
                  <a:srgbClr val="000099"/>
                </a:solidFill>
                <a:latin typeface="Arial Black" panose="020B0A04020102020204" pitchFamily="34" charset="0"/>
              </a:rPr>
              <a:t>Творческие достижения обучающихся</a:t>
            </a:r>
          </a:p>
        </p:txBody>
      </p:sp>
    </p:spTree>
    <p:extLst>
      <p:ext uri="{BB962C8B-B14F-4D97-AF65-F5344CB8AC3E}">
        <p14:creationId xmlns:p14="http://schemas.microsoft.com/office/powerpoint/2010/main" val="3145087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6234" y="1029800"/>
            <a:ext cx="1619399" cy="22288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8147" y="1013952"/>
            <a:ext cx="1630914" cy="224469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1021876"/>
            <a:ext cx="1576447" cy="222885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985781"/>
            <a:ext cx="1645624" cy="226494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7889" y="3445182"/>
            <a:ext cx="1816088" cy="249956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8147" y="3469975"/>
            <a:ext cx="1798074" cy="247476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9876" y="3469975"/>
            <a:ext cx="1818691" cy="249956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2" t="2574" r="5940" b="1822"/>
          <a:stretch/>
        </p:blipFill>
        <p:spPr>
          <a:xfrm>
            <a:off x="7193139" y="3431755"/>
            <a:ext cx="1753660" cy="2512988"/>
          </a:xfrm>
          <a:prstGeom prst="rect">
            <a:avLst/>
          </a:prstGeom>
        </p:spPr>
      </p:pic>
      <p:sp>
        <p:nvSpPr>
          <p:cNvPr id="13" name="Заголовок 1"/>
          <p:cNvSpPr>
            <a:spLocks noGrp="1"/>
          </p:cNvSpPr>
          <p:nvPr>
            <p:ph type="title"/>
          </p:nvPr>
        </p:nvSpPr>
        <p:spPr>
          <a:xfrm>
            <a:off x="1430734" y="210266"/>
            <a:ext cx="7455884" cy="448974"/>
          </a:xfrm>
        </p:spPr>
        <p:txBody>
          <a:bodyPr>
            <a:noAutofit/>
          </a:bodyPr>
          <a:lstStyle/>
          <a:p>
            <a:pPr algn="ctr"/>
            <a:r>
              <a:rPr lang="ru-RU" altLang="ru-RU" sz="2400" b="1" dirty="0">
                <a:solidFill>
                  <a:srgbClr val="000099"/>
                </a:solidFill>
                <a:latin typeface="Arial Black" panose="020B0A04020102020204" pitchFamily="34" charset="0"/>
              </a:rPr>
              <a:t>Творческие достижения обучающихся</a:t>
            </a:r>
          </a:p>
        </p:txBody>
      </p:sp>
    </p:spTree>
    <p:extLst>
      <p:ext uri="{BB962C8B-B14F-4D97-AF65-F5344CB8AC3E}">
        <p14:creationId xmlns:p14="http://schemas.microsoft.com/office/powerpoint/2010/main" val="551291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Заголовок 1"/>
          <p:cNvSpPr>
            <a:spLocks noGrp="1"/>
          </p:cNvSpPr>
          <p:nvPr>
            <p:ph type="title"/>
          </p:nvPr>
        </p:nvSpPr>
        <p:spPr>
          <a:xfrm>
            <a:off x="1331640" y="116632"/>
            <a:ext cx="7509520" cy="791939"/>
          </a:xfrm>
        </p:spPr>
        <p:txBody>
          <a:bodyPr>
            <a:normAutofit/>
          </a:bodyPr>
          <a:lstStyle/>
          <a:p>
            <a:pPr algn="ctr"/>
            <a:r>
              <a:rPr lang="ru-RU" altLang="ru-RU" sz="2000" b="1" dirty="0">
                <a:solidFill>
                  <a:srgbClr val="000099"/>
                </a:solidFill>
                <a:latin typeface="Arial Black" panose="020B0A04020102020204" pitchFamily="34" charset="0"/>
              </a:rPr>
              <a:t>Музей истории боевой, трудовой и партизанской славы села Партизанского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3728" y="3558275"/>
            <a:ext cx="3310784" cy="24830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7769" y="962608"/>
            <a:ext cx="4117818" cy="231627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32040" y="3537359"/>
            <a:ext cx="4069365" cy="250400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962608"/>
            <a:ext cx="3117032" cy="23404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Песочная анимация «Бессмертный полк» (худ. Тори Воробьёва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91680" y="1844824"/>
            <a:ext cx="6348413" cy="3570287"/>
          </a:xfr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BC216-E8B5-4B29-8FF1-A5959462266E}" type="slidenum">
              <a:rPr lang="ru-RU" altLang="ru-RU" smtClean="0"/>
              <a:pPr/>
              <a:t>14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99271820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2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0" mute="1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Заголовок 1"/>
          <p:cNvSpPr>
            <a:spLocks noGrp="1"/>
          </p:cNvSpPr>
          <p:nvPr>
            <p:ph type="title"/>
          </p:nvPr>
        </p:nvSpPr>
        <p:spPr>
          <a:xfrm>
            <a:off x="1331640" y="116632"/>
            <a:ext cx="7509520" cy="791939"/>
          </a:xfrm>
        </p:spPr>
        <p:txBody>
          <a:bodyPr>
            <a:normAutofit/>
          </a:bodyPr>
          <a:lstStyle/>
          <a:p>
            <a:pPr algn="ctr"/>
            <a:r>
              <a:rPr lang="ru-RU" altLang="ru-RU" sz="2000" b="1" dirty="0">
                <a:solidFill>
                  <a:srgbClr val="000099"/>
                </a:solidFill>
                <a:latin typeface="Arial Black" panose="020B0A04020102020204" pitchFamily="34" charset="0"/>
              </a:rPr>
              <a:t>Музей истории боевой, трудовой и партизанской славы села Партизанского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3782006"/>
            <a:ext cx="3995936" cy="30004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9540" y="923720"/>
            <a:ext cx="4032448" cy="30278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l="22646" t="15185" r="22642" b="15185"/>
          <a:stretch/>
        </p:blipFill>
        <p:spPr>
          <a:xfrm>
            <a:off x="6300193" y="939672"/>
            <a:ext cx="2247140" cy="285999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51720" y="3933056"/>
            <a:ext cx="2592288" cy="259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429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543" y="3412218"/>
            <a:ext cx="3738362" cy="24922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856099"/>
            <a:ext cx="3691622" cy="24610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Прямоугольник 16"/>
          <p:cNvSpPr/>
          <p:nvPr/>
        </p:nvSpPr>
        <p:spPr>
          <a:xfrm>
            <a:off x="1699668" y="131090"/>
            <a:ext cx="70284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0099"/>
                </a:solidFill>
                <a:latin typeface="Arial Black" panose="020B0A04020102020204" pitchFamily="34" charset="0"/>
                <a:ea typeface="Arial" panose="020B0604020202020204" pitchFamily="34" charset="0"/>
              </a:rPr>
              <a:t>Внеклассные мероприятия</a:t>
            </a:r>
            <a:endParaRPr lang="ru-RU" sz="2400" b="1" dirty="0">
              <a:solidFill>
                <a:srgbClr val="000099"/>
              </a:solidFill>
              <a:latin typeface="Arial Black" panose="020B0A040201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910151"/>
            <a:ext cx="3664802" cy="22831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/>
          <a:srcRect l="5854" t="4217" b="6629"/>
          <a:stretch/>
        </p:blipFill>
        <p:spPr>
          <a:xfrm>
            <a:off x="1699668" y="3412218"/>
            <a:ext cx="3472801" cy="24665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3405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986866" y="187425"/>
            <a:ext cx="8229600" cy="649288"/>
          </a:xfrm>
        </p:spPr>
        <p:txBody>
          <a:bodyPr>
            <a:normAutofit/>
          </a:bodyPr>
          <a:lstStyle/>
          <a:p>
            <a:pPr algn="ctr" eaLnBrk="1" hangingPunct="1"/>
            <a:r>
              <a:rPr lang="ru-RU" altLang="ru-RU" sz="2400" b="1" dirty="0">
                <a:solidFill>
                  <a:srgbClr val="000099"/>
                </a:solidFill>
                <a:latin typeface="Arial Black" panose="020B0A04020102020204" pitchFamily="34" charset="0"/>
              </a:rPr>
              <a:t>Внеклассные мероприятия</a:t>
            </a:r>
          </a:p>
        </p:txBody>
      </p:sp>
      <p:sp>
        <p:nvSpPr>
          <p:cNvPr id="19458" name="Номер слайда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6F20D60D-597F-4711-ADBD-534AFF68DCAC}" type="slidenum">
              <a:rPr lang="ru-RU" altLang="ru-RU">
                <a:solidFill>
                  <a:srgbClr val="4B251A"/>
                </a:solidFill>
                <a:latin typeface="Constantia" panose="02030602050306030303" pitchFamily="18" charset="0"/>
              </a:rPr>
              <a:pPr/>
              <a:t>17</a:t>
            </a:fld>
            <a:endParaRPr lang="ru-RU" altLang="ru-RU">
              <a:solidFill>
                <a:srgbClr val="4B251A"/>
              </a:solidFill>
              <a:latin typeface="Constantia" panose="02030602050306030303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1749254" y="1030450"/>
            <a:ext cx="3352412" cy="23219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5364088" y="1030450"/>
            <a:ext cx="3607939" cy="2381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1761473" y="3810771"/>
            <a:ext cx="3570155" cy="23801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5569412" y="3810771"/>
            <a:ext cx="3402615" cy="25519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09" b="13595"/>
          <a:stretch/>
        </p:blipFill>
        <p:spPr>
          <a:xfrm>
            <a:off x="1597840" y="3687049"/>
            <a:ext cx="3171335" cy="20535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14" t="15264" r="1414" b="11351"/>
          <a:stretch/>
        </p:blipFill>
        <p:spPr>
          <a:xfrm>
            <a:off x="4932040" y="3718792"/>
            <a:ext cx="4086710" cy="21672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23"/>
          <a:stretch/>
        </p:blipFill>
        <p:spPr>
          <a:xfrm>
            <a:off x="5524070" y="1023529"/>
            <a:ext cx="3374944" cy="21988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7" t="16399" r="9474"/>
          <a:stretch/>
        </p:blipFill>
        <p:spPr>
          <a:xfrm>
            <a:off x="1403648" y="1014240"/>
            <a:ext cx="3882326" cy="22368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2843808" y="116632"/>
            <a:ext cx="38507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2400" b="1" dirty="0">
                <a:solidFill>
                  <a:srgbClr val="000099"/>
                </a:solidFill>
                <a:latin typeface="Arial Black" panose="020B0A04020102020204" pitchFamily="34" charset="0"/>
              </a:rPr>
              <a:t>Организация досуга 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626721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915626"/>
            <a:ext cx="3347142" cy="23788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6488" y="3673120"/>
            <a:ext cx="3296333" cy="21954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2448" y="915626"/>
            <a:ext cx="3309973" cy="23887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4354" y="3637347"/>
            <a:ext cx="3268484" cy="21789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2771800" y="197548"/>
            <a:ext cx="39604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0099"/>
                </a:solidFill>
                <a:latin typeface="Arial Black" panose="020B0A04020102020204" pitchFamily="34" charset="0"/>
                <a:ea typeface="Arial" panose="020B0604020202020204" pitchFamily="34" charset="0"/>
              </a:rPr>
              <a:t>Познаем  Крым </a:t>
            </a:r>
            <a:endParaRPr lang="ru-RU" sz="2400" b="1" dirty="0">
              <a:solidFill>
                <a:srgbClr val="000099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3707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>
          <a:xfrm>
            <a:off x="1605769" y="746267"/>
            <a:ext cx="3456757" cy="473569"/>
          </a:xfrm>
        </p:spPr>
        <p:txBody>
          <a:bodyPr>
            <a:noAutofit/>
          </a:bodyPr>
          <a:lstStyle/>
          <a:p>
            <a:pPr algn="ctr" eaLnBrk="1" hangingPunct="1"/>
            <a:r>
              <a:rPr lang="ru-RU" altLang="ru-RU" sz="2000" b="1" dirty="0">
                <a:solidFill>
                  <a:srgbClr val="000099"/>
                </a:solidFill>
                <a:latin typeface="Arial Black" panose="020B0A04020102020204" pitchFamily="34" charset="0"/>
              </a:rPr>
              <a:t>Вид на  гору Змеиная</a:t>
            </a:r>
          </a:p>
        </p:txBody>
      </p:sp>
      <p:pic>
        <p:nvPicPr>
          <p:cNvPr id="6147" name="Содержимое 3" descr="4_Ht11agzG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555069" y="1196267"/>
            <a:ext cx="3456384" cy="2278979"/>
          </a:xfrm>
          <a:effectLst>
            <a:softEdge rad="112500"/>
          </a:effectLst>
        </p:spPr>
      </p:pic>
      <p:pic>
        <p:nvPicPr>
          <p:cNvPr id="4" name="Содержимое 13" descr="KvVj6gJYUMg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81126" y="1196267"/>
            <a:ext cx="3336607" cy="22255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Заголовок 3"/>
          <p:cNvSpPr txBox="1">
            <a:spLocks/>
          </p:cNvSpPr>
          <p:nvPr/>
        </p:nvSpPr>
        <p:spPr bwMode="auto">
          <a:xfrm>
            <a:off x="5261745" y="693737"/>
            <a:ext cx="3455988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 algn="ctr" eaLnBrk="1" hangingPunct="1">
              <a:defRPr/>
            </a:pPr>
            <a:r>
              <a:rPr lang="ru-RU" altLang="ru-RU" sz="2000" b="1" dirty="0">
                <a:solidFill>
                  <a:srgbClr val="000099"/>
                </a:solidFill>
                <a:latin typeface="Arial Black" panose="020B0A04020102020204" pitchFamily="34" charset="0"/>
                <a:ea typeface="+mj-ea"/>
                <a:cs typeface="+mj-cs"/>
              </a:rPr>
              <a:t>Заповедные леса</a:t>
            </a:r>
          </a:p>
        </p:txBody>
      </p:sp>
      <p:pic>
        <p:nvPicPr>
          <p:cNvPr id="6" name="Содержимое 4" descr="big_45977226551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81126" y="3920494"/>
            <a:ext cx="3404953" cy="2271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12500"/>
          </a:effectLst>
        </p:spPr>
      </p:pic>
      <p:sp>
        <p:nvSpPr>
          <p:cNvPr id="7" name="Прямоугольник 6"/>
          <p:cNvSpPr>
            <a:spLocks noChangeArrowheads="1"/>
          </p:cNvSpPr>
          <p:nvPr/>
        </p:nvSpPr>
        <p:spPr bwMode="auto">
          <a:xfrm>
            <a:off x="2668126" y="3463581"/>
            <a:ext cx="467788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2000" b="1" dirty="0">
                <a:solidFill>
                  <a:srgbClr val="000099"/>
                </a:solidFill>
                <a:latin typeface="Arial Black" panose="020B0A04020102020204" pitchFamily="34" charset="0"/>
              </a:rPr>
              <a:t>Партизанское водохранилище</a:t>
            </a:r>
            <a:endParaRPr lang="ru-RU" altLang="ru-RU" sz="2000" dirty="0">
              <a:solidFill>
                <a:srgbClr val="000099"/>
              </a:solidFill>
              <a:latin typeface="Arial Black" panose="020B0A04020102020204" pitchFamily="34" charset="0"/>
            </a:endParaRPr>
          </a:p>
        </p:txBody>
      </p:sp>
      <p:pic>
        <p:nvPicPr>
          <p:cNvPr id="5125" name="Picture 5" descr="Картинки по запросу партизанское водохранилище"/>
          <p:cNvPicPr>
            <a:picLocks noChangeAspect="1" noChangeArrowheads="1"/>
          </p:cNvPicPr>
          <p:nvPr/>
        </p:nvPicPr>
        <p:blipFill>
          <a:blip r:embed="rId5" cstate="print"/>
          <a:srcRect l="2377" r="3718"/>
          <a:stretch>
            <a:fillRect/>
          </a:stretch>
        </p:blipFill>
        <p:spPr bwMode="auto">
          <a:xfrm>
            <a:off x="1577956" y="3945682"/>
            <a:ext cx="3558159" cy="23108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1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8" grpId="0"/>
      <p:bldP spid="5" grpId="0" autoUpdateAnimBg="0"/>
      <p:bldP spid="7" grpId="0" build="allAtOnce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63" b="11173"/>
          <a:stretch/>
        </p:blipFill>
        <p:spPr>
          <a:xfrm>
            <a:off x="5391558" y="1075278"/>
            <a:ext cx="3561602" cy="21484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06" b="12092"/>
          <a:stretch/>
        </p:blipFill>
        <p:spPr>
          <a:xfrm>
            <a:off x="1384560" y="1081423"/>
            <a:ext cx="3996532" cy="20628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851"/>
          <a:stretch/>
        </p:blipFill>
        <p:spPr>
          <a:xfrm>
            <a:off x="5381092" y="3566652"/>
            <a:ext cx="3561602" cy="22210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560" y="3566652"/>
            <a:ext cx="3940792" cy="22166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Прямоугольник 9"/>
          <p:cNvSpPr/>
          <p:nvPr/>
        </p:nvSpPr>
        <p:spPr>
          <a:xfrm>
            <a:off x="3057329" y="188640"/>
            <a:ext cx="4104564" cy="4698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ru-RU" sz="2400" b="1" dirty="0">
                <a:solidFill>
                  <a:srgbClr val="000099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Мы – будущее страны! </a:t>
            </a:r>
            <a:endParaRPr lang="ru-RU" sz="2400" b="1" dirty="0">
              <a:solidFill>
                <a:srgbClr val="000099"/>
              </a:solidFill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144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9320" y="116632"/>
            <a:ext cx="4968552" cy="556490"/>
          </a:xfrm>
        </p:spPr>
        <p:txBody>
          <a:bodyPr>
            <a:normAutofit/>
          </a:bodyPr>
          <a:lstStyle/>
          <a:p>
            <a:pPr algn="ctr"/>
            <a:r>
              <a:rPr lang="ru-RU" altLang="ru-RU" sz="2400" b="1" dirty="0">
                <a:solidFill>
                  <a:srgbClr val="000099"/>
                </a:solidFill>
                <a:latin typeface="Arial Black" panose="020B0A04020102020204" pitchFamily="34" charset="0"/>
              </a:rPr>
              <a:t>Школа – это </a:t>
            </a:r>
            <a:r>
              <a:rPr lang="ru-RU" altLang="ru-RU" sz="2400" b="1" dirty="0" smtClean="0">
                <a:solidFill>
                  <a:srgbClr val="000099"/>
                </a:solidFill>
                <a:latin typeface="Arial Black" panose="020B0A04020102020204" pitchFamily="34" charset="0"/>
              </a:rPr>
              <a:t>мы!</a:t>
            </a:r>
            <a:endParaRPr lang="ru-RU" altLang="ru-RU" sz="2400" b="1" dirty="0">
              <a:solidFill>
                <a:srgbClr val="000099"/>
              </a:solidFill>
              <a:latin typeface="Arial Black" panose="020B0A04020102020204" pitchFamily="34" charset="0"/>
            </a:endParaRPr>
          </a:p>
        </p:txBody>
      </p:sp>
      <p:sp>
        <p:nvSpPr>
          <p:cNvPr id="23556" name="Номер слайда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DEE10C5-ABD7-41C6-9DBF-6B5904DC9FAF}" type="slidenum">
              <a:rPr lang="ru-RU" altLang="ru-RU">
                <a:solidFill>
                  <a:srgbClr val="4B251A"/>
                </a:solidFill>
                <a:latin typeface="Constantia" panose="02030602050306030303" pitchFamily="18" charset="0"/>
              </a:rPr>
              <a:pPr/>
              <a:t>21</a:t>
            </a:fld>
            <a:endParaRPr lang="ru-RU" altLang="ru-RU">
              <a:solidFill>
                <a:srgbClr val="4B251A"/>
              </a:solidFill>
              <a:latin typeface="Constantia" panose="02030602050306030303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5148064" y="955353"/>
            <a:ext cx="3816424" cy="24736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3805197"/>
            <a:ext cx="3847628" cy="23318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203" y="3864936"/>
            <a:ext cx="3516861" cy="22124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/>
          <a:srcRect t="13543"/>
          <a:stretch/>
        </p:blipFill>
        <p:spPr>
          <a:xfrm>
            <a:off x="1550467" y="1032075"/>
            <a:ext cx="3578175" cy="23202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Заголовок 4"/>
          <p:cNvSpPr>
            <a:spLocks noGrp="1"/>
          </p:cNvSpPr>
          <p:nvPr>
            <p:ph type="title"/>
          </p:nvPr>
        </p:nvSpPr>
        <p:spPr>
          <a:xfrm>
            <a:off x="1579640" y="116632"/>
            <a:ext cx="7129289" cy="666056"/>
          </a:xfrm>
        </p:spPr>
        <p:txBody>
          <a:bodyPr>
            <a:noAutofit/>
          </a:bodyPr>
          <a:lstStyle/>
          <a:p>
            <a:pPr algn="ctr" eaLnBrk="1" hangingPunct="1"/>
            <a:r>
              <a:rPr lang="ru-RU" altLang="ru-RU" sz="2000" b="1" dirty="0">
                <a:solidFill>
                  <a:srgbClr val="000099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Зубко Алексей Евстратиевич - первый директор Партизанской школы</a:t>
            </a:r>
          </a:p>
        </p:txBody>
      </p:sp>
      <p:pic>
        <p:nvPicPr>
          <p:cNvPr id="9220" name="Содержимое 5" descr="001(1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759659" y="1052736"/>
            <a:ext cx="7070546" cy="4896544"/>
          </a:xfrm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1"/>
          <p:cNvSpPr>
            <a:spLocks noGrp="1"/>
          </p:cNvSpPr>
          <p:nvPr>
            <p:ph type="title"/>
          </p:nvPr>
        </p:nvSpPr>
        <p:spPr>
          <a:xfrm>
            <a:off x="1421215" y="0"/>
            <a:ext cx="7560841" cy="692697"/>
          </a:xfrm>
        </p:spPr>
        <p:txBody>
          <a:bodyPr>
            <a:noAutofit/>
          </a:bodyPr>
          <a:lstStyle/>
          <a:p>
            <a:pPr algn="ctr" eaLnBrk="1" hangingPunct="1"/>
            <a:r>
              <a:rPr lang="ru-RU" altLang="ru-RU" sz="2400" b="1" dirty="0">
                <a:solidFill>
                  <a:srgbClr val="000099"/>
                </a:solidFill>
                <a:latin typeface="Arial Black" panose="020B0A04020102020204" pitchFamily="34" charset="0"/>
              </a:rPr>
              <a:t>1 сентября 1981 года </a:t>
            </a:r>
            <a:br>
              <a:rPr lang="ru-RU" altLang="ru-RU" sz="2400" b="1" dirty="0">
                <a:solidFill>
                  <a:srgbClr val="000099"/>
                </a:solidFill>
                <a:latin typeface="Arial Black" panose="020B0A04020102020204" pitchFamily="34" charset="0"/>
              </a:rPr>
            </a:br>
            <a:r>
              <a:rPr lang="ru-RU" altLang="ru-RU" sz="2400" b="1" dirty="0">
                <a:solidFill>
                  <a:srgbClr val="000099"/>
                </a:solidFill>
                <a:latin typeface="Arial Black" panose="020B0A04020102020204" pitchFamily="34" charset="0"/>
              </a:rPr>
              <a:t>в новом здании школы</a:t>
            </a:r>
          </a:p>
        </p:txBody>
      </p:sp>
      <p:pic>
        <p:nvPicPr>
          <p:cNvPr id="10243" name="Содержимое 5" descr="IMG_000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669915" y="1124744"/>
            <a:ext cx="7312141" cy="4824536"/>
          </a:xfrm>
          <a:effectLst>
            <a:softEdge rad="112500"/>
          </a:effectLst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Заголовок 1"/>
          <p:cNvSpPr>
            <a:spLocks noGrp="1"/>
          </p:cNvSpPr>
          <p:nvPr>
            <p:ph type="title"/>
          </p:nvPr>
        </p:nvSpPr>
        <p:spPr>
          <a:xfrm>
            <a:off x="1259632" y="116632"/>
            <a:ext cx="7740352" cy="855623"/>
          </a:xfrm>
        </p:spPr>
        <p:txBody>
          <a:bodyPr>
            <a:normAutofit/>
          </a:bodyPr>
          <a:lstStyle/>
          <a:p>
            <a:pPr algn="ctr"/>
            <a:r>
              <a:rPr lang="ru-RU" altLang="ru-RU" sz="2000" b="1" dirty="0">
                <a:solidFill>
                  <a:srgbClr val="000099"/>
                </a:solidFill>
                <a:latin typeface="Arial Black" panose="020B0A04020102020204" pitchFamily="34" charset="0"/>
              </a:rPr>
              <a:t>Григорьев Александр Иванович </a:t>
            </a:r>
            <a:br>
              <a:rPr lang="ru-RU" altLang="ru-RU" sz="2000" b="1" dirty="0">
                <a:solidFill>
                  <a:srgbClr val="000099"/>
                </a:solidFill>
                <a:latin typeface="Arial Black" panose="020B0A04020102020204" pitchFamily="34" charset="0"/>
              </a:rPr>
            </a:br>
            <a:r>
              <a:rPr lang="ru-RU" altLang="ru-RU" sz="2000" b="1" dirty="0">
                <a:solidFill>
                  <a:srgbClr val="000099"/>
                </a:solidFill>
                <a:latin typeface="Arial Black" panose="020B0A04020102020204" pitchFamily="34" charset="0"/>
              </a:rPr>
              <a:t> директор Партизанской школы с 1986 по 2005 год</a:t>
            </a:r>
          </a:p>
        </p:txBody>
      </p:sp>
      <p:pic>
        <p:nvPicPr>
          <p:cNvPr id="11268" name="Содержимое 6" descr="Григорьев А.И. уч.физики, астронмии, ДПЮ_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604281" y="972255"/>
            <a:ext cx="4353033" cy="5337065"/>
          </a:xfrm>
          <a:effectLst>
            <a:softEdge rad="112500"/>
          </a:effectLst>
        </p:spPr>
      </p:pic>
      <p:sp>
        <p:nvSpPr>
          <p:cNvPr id="9219" name="Номер слайда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37FD0C5C-08AA-4AF7-B81A-72B3E452DD7A}" type="slidenum">
              <a:rPr lang="ru-RU" altLang="ru-RU">
                <a:solidFill>
                  <a:srgbClr val="4B251A"/>
                </a:solidFill>
                <a:latin typeface="Constantia" panose="02030602050306030303" pitchFamily="18" charset="0"/>
              </a:rPr>
              <a:pPr/>
              <a:t>5</a:t>
            </a:fld>
            <a:endParaRPr lang="ru-RU" altLang="ru-RU">
              <a:solidFill>
                <a:srgbClr val="4B251A"/>
              </a:solidFill>
              <a:latin typeface="Constantia" panose="02030602050306030303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1"/>
          <p:cNvSpPr>
            <a:spLocks noGrp="1"/>
          </p:cNvSpPr>
          <p:nvPr>
            <p:ph type="title"/>
          </p:nvPr>
        </p:nvSpPr>
        <p:spPr>
          <a:xfrm>
            <a:off x="22884" y="116632"/>
            <a:ext cx="9144000" cy="1112300"/>
          </a:xfrm>
        </p:spPr>
        <p:txBody>
          <a:bodyPr>
            <a:noAutofit/>
          </a:bodyPr>
          <a:lstStyle/>
          <a:p>
            <a:pPr algn="ctr"/>
            <a:r>
              <a:rPr lang="ru-RU" altLang="ru-RU" sz="2000" b="1" dirty="0">
                <a:solidFill>
                  <a:srgbClr val="000099"/>
                </a:solidFill>
                <a:latin typeface="Arial Black" panose="020B0A04020102020204" pitchFamily="34" charset="0"/>
              </a:rPr>
              <a:t>Терещенко </a:t>
            </a:r>
            <a:r>
              <a:rPr lang="ru-RU" altLang="ru-RU" sz="2000" b="1" dirty="0" err="1">
                <a:solidFill>
                  <a:srgbClr val="000099"/>
                </a:solidFill>
                <a:latin typeface="Arial Black" panose="020B0A04020102020204" pitchFamily="34" charset="0"/>
              </a:rPr>
              <a:t>Анжелла</a:t>
            </a:r>
            <a:r>
              <a:rPr lang="ru-RU" altLang="ru-RU" sz="2000" b="1" dirty="0">
                <a:solidFill>
                  <a:srgbClr val="000099"/>
                </a:solidFill>
                <a:latin typeface="Arial Black" panose="020B0A04020102020204" pitchFamily="34" charset="0"/>
              </a:rPr>
              <a:t> </a:t>
            </a:r>
            <a:r>
              <a:rPr lang="ru-RU" altLang="ru-RU" sz="2000" b="1" dirty="0" smtClean="0">
                <a:solidFill>
                  <a:srgbClr val="000099"/>
                </a:solidFill>
                <a:latin typeface="Arial Black" panose="020B0A04020102020204" pitchFamily="34" charset="0"/>
              </a:rPr>
              <a:t>Викторовна</a:t>
            </a:r>
            <a:br>
              <a:rPr lang="ru-RU" altLang="ru-RU" sz="2000" b="1" dirty="0" smtClean="0">
                <a:solidFill>
                  <a:srgbClr val="000099"/>
                </a:solidFill>
                <a:latin typeface="Arial Black" panose="020B0A04020102020204" pitchFamily="34" charset="0"/>
              </a:rPr>
            </a:br>
            <a:r>
              <a:rPr lang="ru-RU" altLang="ru-RU" sz="2000" b="1" dirty="0" smtClean="0">
                <a:solidFill>
                  <a:srgbClr val="000099"/>
                </a:solidFill>
                <a:latin typeface="Arial Black" panose="020B0A04020102020204" pitchFamily="34" charset="0"/>
              </a:rPr>
              <a:t>директор </a:t>
            </a:r>
            <a:r>
              <a:rPr lang="ru-RU" altLang="ru-RU" sz="2000" b="1" dirty="0">
                <a:solidFill>
                  <a:srgbClr val="000099"/>
                </a:solidFill>
                <a:latin typeface="Arial Black" panose="020B0A04020102020204" pitchFamily="34" charset="0"/>
              </a:rPr>
              <a:t>МБОУ «Партизанская школа </a:t>
            </a:r>
            <a:r>
              <a:rPr lang="ru-RU" altLang="ru-RU" sz="2000" b="1" dirty="0" smtClean="0">
                <a:solidFill>
                  <a:srgbClr val="000099"/>
                </a:solidFill>
                <a:latin typeface="Arial Black" panose="020B0A04020102020204" pitchFamily="34" charset="0"/>
              </a:rPr>
              <a:t/>
            </a:r>
            <a:br>
              <a:rPr lang="ru-RU" altLang="ru-RU" sz="2000" b="1" dirty="0" smtClean="0">
                <a:solidFill>
                  <a:srgbClr val="000099"/>
                </a:solidFill>
                <a:latin typeface="Arial Black" panose="020B0A04020102020204" pitchFamily="34" charset="0"/>
              </a:rPr>
            </a:br>
            <a:r>
              <a:rPr lang="ru-RU" altLang="ru-RU" sz="2000" b="1" dirty="0" smtClean="0">
                <a:solidFill>
                  <a:srgbClr val="000099"/>
                </a:solidFill>
                <a:latin typeface="Arial Black" panose="020B0A04020102020204" pitchFamily="34" charset="0"/>
              </a:rPr>
              <a:t>им</a:t>
            </a:r>
            <a:r>
              <a:rPr lang="ru-RU" altLang="ru-RU" sz="2000" b="1" dirty="0">
                <a:solidFill>
                  <a:srgbClr val="000099"/>
                </a:solidFill>
                <a:latin typeface="Arial Black" panose="020B0A04020102020204" pitchFamily="34" charset="0"/>
              </a:rPr>
              <a:t>. А.П. Богданова» </a:t>
            </a:r>
            <a:r>
              <a:rPr lang="ru-RU" altLang="ru-RU" sz="2000" b="1" dirty="0" smtClean="0">
                <a:solidFill>
                  <a:srgbClr val="000099"/>
                </a:solidFill>
                <a:latin typeface="Arial Black" panose="020B0A04020102020204" pitchFamily="34" charset="0"/>
              </a:rPr>
              <a:t>с </a:t>
            </a:r>
            <a:r>
              <a:rPr lang="ru-RU" altLang="ru-RU" sz="2000" b="1" dirty="0">
                <a:solidFill>
                  <a:srgbClr val="000099"/>
                </a:solidFill>
                <a:latin typeface="Arial Black" panose="020B0A04020102020204" pitchFamily="34" charset="0"/>
              </a:rPr>
              <a:t>2005 года </a:t>
            </a:r>
            <a:br>
              <a:rPr lang="ru-RU" altLang="ru-RU" sz="2000" b="1" dirty="0">
                <a:solidFill>
                  <a:srgbClr val="000099"/>
                </a:solidFill>
                <a:latin typeface="Arial Black" panose="020B0A04020102020204" pitchFamily="34" charset="0"/>
              </a:rPr>
            </a:br>
            <a:endParaRPr lang="ru-RU" altLang="ru-RU" sz="2000" b="1" dirty="0">
              <a:solidFill>
                <a:srgbClr val="000099"/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Рисунок 4" descr="image-26-02-20-12-11.jpeg"/>
          <p:cNvPicPr>
            <a:picLocks noChangeAspect="1"/>
          </p:cNvPicPr>
          <p:nvPr/>
        </p:nvPicPr>
        <p:blipFill>
          <a:blip r:embed="rId3" cstate="print"/>
          <a:srcRect b="6383"/>
          <a:stretch>
            <a:fillRect/>
          </a:stretch>
        </p:blipFill>
        <p:spPr>
          <a:xfrm>
            <a:off x="2915816" y="1112300"/>
            <a:ext cx="3888432" cy="54603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/>
          <p:cNvSpPr>
            <a:spLocks noGrp="1"/>
          </p:cNvSpPr>
          <p:nvPr>
            <p:ph type="title"/>
          </p:nvPr>
        </p:nvSpPr>
        <p:spPr>
          <a:xfrm>
            <a:off x="496520" y="0"/>
            <a:ext cx="8675687" cy="936104"/>
          </a:xfrm>
        </p:spPr>
        <p:txBody>
          <a:bodyPr>
            <a:normAutofit/>
          </a:bodyPr>
          <a:lstStyle/>
          <a:p>
            <a:pPr algn="ctr" eaLnBrk="1" hangingPunct="1"/>
            <a:r>
              <a:rPr lang="ru-RU" altLang="ru-RU" sz="2400" b="1" dirty="0">
                <a:solidFill>
                  <a:srgbClr val="000099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Здание школы после </a:t>
            </a:r>
            <a:br>
              <a:rPr lang="ru-RU" altLang="ru-RU" sz="2400" b="1" dirty="0">
                <a:solidFill>
                  <a:srgbClr val="000099"/>
                </a:solidFill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ru-RU" altLang="ru-RU" sz="2400" b="1" dirty="0">
                <a:solidFill>
                  <a:srgbClr val="000099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капитального ремонта фасада</a:t>
            </a:r>
          </a:p>
        </p:txBody>
      </p:sp>
      <p:pic>
        <p:nvPicPr>
          <p:cNvPr id="12291" name="Содержимое 3" descr="R7OhwCBcxa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547664" y="1196752"/>
            <a:ext cx="7337275" cy="4608512"/>
          </a:xfrm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Заголовок 1"/>
          <p:cNvSpPr>
            <a:spLocks noGrp="1"/>
          </p:cNvSpPr>
          <p:nvPr>
            <p:ph type="title"/>
          </p:nvPr>
        </p:nvSpPr>
        <p:spPr>
          <a:xfrm>
            <a:off x="1881684" y="260648"/>
            <a:ext cx="6604768" cy="561975"/>
          </a:xfrm>
        </p:spPr>
        <p:txBody>
          <a:bodyPr>
            <a:normAutofit/>
          </a:bodyPr>
          <a:lstStyle/>
          <a:p>
            <a:pPr algn="ctr"/>
            <a:r>
              <a:rPr lang="ru-RU" altLang="ru-RU" sz="2400" b="1" dirty="0">
                <a:solidFill>
                  <a:srgbClr val="000099"/>
                </a:solidFill>
                <a:latin typeface="Arial Black" panose="020B0A04020102020204" pitchFamily="34" charset="0"/>
              </a:rPr>
              <a:t>Педагогический коллектив </a:t>
            </a:r>
          </a:p>
        </p:txBody>
      </p:sp>
      <p:pic>
        <p:nvPicPr>
          <p:cNvPr id="5" name="Рисунок 4" descr="04.10- 129 учителя 20 c текстом.jpg"/>
          <p:cNvPicPr>
            <a:picLocks noChangeAspect="1"/>
          </p:cNvPicPr>
          <p:nvPr/>
        </p:nvPicPr>
        <p:blipFill rotWithShape="1">
          <a:blip r:embed="rId2" cstate="print"/>
          <a:srcRect l="-1602" t="-768" r="1602" b="13402"/>
          <a:stretch/>
        </p:blipFill>
        <p:spPr>
          <a:xfrm>
            <a:off x="1331640" y="800562"/>
            <a:ext cx="6984776" cy="40682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239296020"/>
              </p:ext>
            </p:extLst>
          </p:nvPr>
        </p:nvGraphicFramePr>
        <p:xfrm>
          <a:off x="2087724" y="4653136"/>
          <a:ext cx="5472608" cy="19442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1329817" y="149953"/>
            <a:ext cx="7342817" cy="542743"/>
          </a:xfrm>
        </p:spPr>
        <p:txBody>
          <a:bodyPr>
            <a:normAutofit/>
          </a:bodyPr>
          <a:lstStyle/>
          <a:p>
            <a:pPr algn="ctr"/>
            <a:r>
              <a:rPr lang="ru-RU" altLang="ru-RU" sz="2400" b="1" dirty="0">
                <a:solidFill>
                  <a:srgbClr val="000099"/>
                </a:solidFill>
                <a:latin typeface="Arial Black" panose="020B0A04020102020204" pitchFamily="34" charset="0"/>
              </a:rPr>
              <a:t>Материально-техническая база</a:t>
            </a:r>
          </a:p>
        </p:txBody>
      </p:sp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1320725" y="904256"/>
            <a:ext cx="3785267" cy="2524744"/>
          </a:xfrm>
          <a:effectLst>
            <a:softEdge rad="112500"/>
          </a:effectLst>
        </p:spPr>
      </p:pic>
      <p:sp>
        <p:nvSpPr>
          <p:cNvPr id="14338" name="Номер слайда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5D12DED1-AF70-4505-A8CE-DCDA9CB39629}" type="slidenum">
              <a:rPr lang="ru-RU" altLang="ru-RU" sz="1600">
                <a:solidFill>
                  <a:srgbClr val="4B251A"/>
                </a:solidFill>
                <a:latin typeface="Constantia" panose="02030602050306030303" pitchFamily="18" charset="0"/>
              </a:rPr>
              <a:pPr/>
              <a:t>9</a:t>
            </a:fld>
            <a:endParaRPr lang="ru-RU" altLang="ru-RU" sz="1600">
              <a:solidFill>
                <a:srgbClr val="4B251A"/>
              </a:solidFill>
              <a:latin typeface="Constantia" panose="02030602050306030303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5436096" y="870043"/>
            <a:ext cx="3538736" cy="26540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1475657" y="3833230"/>
            <a:ext cx="3630336" cy="27227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5405325" y="3933056"/>
            <a:ext cx="3708336" cy="24734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1508</TotalTime>
  <Words>145</Words>
  <Application>Microsoft Office PowerPoint</Application>
  <PresentationFormat>Экран (4:3)</PresentationFormat>
  <Paragraphs>29</Paragraphs>
  <Slides>21</Slides>
  <Notes>1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9" baseType="lpstr">
      <vt:lpstr>Arial</vt:lpstr>
      <vt:lpstr>Arial Black</vt:lpstr>
      <vt:lpstr>Calibri</vt:lpstr>
      <vt:lpstr>Constantia</vt:lpstr>
      <vt:lpstr>Times New Roman</vt:lpstr>
      <vt:lpstr>Trebuchet MS</vt:lpstr>
      <vt:lpstr>Wingdings 3</vt:lpstr>
      <vt:lpstr>Аспект</vt:lpstr>
      <vt:lpstr>Муниципальное бюджетное общеобразовательное учреждение  «Партизанская школа имени Героя Советского Союза  Богданова Александра Петровича» Симферопольского района Республики Крым</vt:lpstr>
      <vt:lpstr>Вид на  гору Змеиная</vt:lpstr>
      <vt:lpstr>Зубко Алексей Евстратиевич - первый директор Партизанской школы</vt:lpstr>
      <vt:lpstr>1 сентября 1981 года  в новом здании школы</vt:lpstr>
      <vt:lpstr>Григорьев Александр Иванович   директор Партизанской школы с 1986 по 2005 год</vt:lpstr>
      <vt:lpstr>Терещенко Анжелла Викторовна директор МБОУ «Партизанская школа  им. А.П. Богданова» с 2005 года  </vt:lpstr>
      <vt:lpstr>Здание школы после  капитального ремонта фасада</vt:lpstr>
      <vt:lpstr>Педагогический коллектив </vt:lpstr>
      <vt:lpstr>Материально-техническая база</vt:lpstr>
      <vt:lpstr>Точка роста</vt:lpstr>
      <vt:lpstr>Творческие достижения обучающихся</vt:lpstr>
      <vt:lpstr>Творческие достижения обучающихся</vt:lpstr>
      <vt:lpstr>Музей истории боевой, трудовой и партизанской славы села Партизанского</vt:lpstr>
      <vt:lpstr>Презентация PowerPoint</vt:lpstr>
      <vt:lpstr>Музей истории боевой, трудовой и партизанской славы села Партизанского</vt:lpstr>
      <vt:lpstr>Презентация PowerPoint</vt:lpstr>
      <vt:lpstr>Внеклассные мероприятия</vt:lpstr>
      <vt:lpstr>Презентация PowerPoint</vt:lpstr>
      <vt:lpstr>Презентация PowerPoint</vt:lpstr>
      <vt:lpstr>Презентация PowerPoint</vt:lpstr>
      <vt:lpstr>Школа – это мы!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МБОУ  «Партизанская школа»</dc:title>
  <dc:creator>Mashunya</dc:creator>
  <cp:lastModifiedBy>User</cp:lastModifiedBy>
  <cp:revision>186</cp:revision>
  <dcterms:created xsi:type="dcterms:W3CDTF">2015-02-16T10:59:52Z</dcterms:created>
  <dcterms:modified xsi:type="dcterms:W3CDTF">2023-11-16T03:34:13Z</dcterms:modified>
</cp:coreProperties>
</file>