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64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21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13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30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79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391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71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3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5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6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739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796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CFA4213-9CC9-467D-BE3D-05B879DF5766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4DCAABB-E7AD-405D-9D62-C5AF62774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37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4804" y="2425149"/>
            <a:ext cx="7953353" cy="1139686"/>
          </a:xfrm>
        </p:spPr>
        <p:txBody>
          <a:bodyPr/>
          <a:lstStyle/>
          <a:p>
            <a:r>
              <a:rPr lang="ru-RU" sz="3200" b="1" dirty="0" smtClean="0"/>
              <a:t>Негативные социальные явления в детско-подростковой среде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05739" y="439129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Шилько Е.С.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«Кубанская школа»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70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326359" y="346364"/>
            <a:ext cx="7797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употребления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086" y="808029"/>
            <a:ext cx="1113182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веществами считаются любые растительные и синтетические вещества, изменяющие человеческое сознание за счёт воздействия на работу центральной нервной системы. Такие препараты приводят к проблемам со стороны психики, разрушая адекватное восприятие мира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вида ПАВ получило свое название и заболевание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Алкогольная зависимость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болезнь, вызванная зависимостью от приема спиртосодержащих продуктов (вина, пива, крепких спиртных напитков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болезнь, вызванная систематическим употреблением ПАВ, включенных в государственный список наркотических веществ, проявляющаяся психической и физической зависимостью от них (например, героиновая зависимость, кокаиновая зависимость и т.п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Токсикомания - болезнь, вызванная систематическим употреблением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веществ, НЕ включенных в государственный список наркотических веществ, проявляющаяся психической и физической зависимостью от них (например, зависимость от летучих растворителей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268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564898" y="200590"/>
            <a:ext cx="7797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употребления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 просвещение.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бесед, лекций, круглых столов, выступления на родительских собраниях и педагогических советах, пропаганда здорового образа жизни, разработка буклетов с советами для родителей и педагогов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определение круга проблем подростков и контингента учащихся, склонных к девиантному поведению, а так же на составление психолого-педагогической карты личности учащегося с целью использования данных в процессе дальнейшей коррекционной работы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работы: индивидуальные беседы, тестирования, анкетирование, наблюдение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индивидуальны и групповых консультаций.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ориентирована на создание социально-психологических условий для целостного развития школьников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для родителей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78913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34960" y="187338"/>
            <a:ext cx="9133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интернет-зависимости,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и компьютерной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«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Интернет-зависимость» – это широкий термин, обозначающий большое количество проблем поведения и контроля над влечениями, который включает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Навязчивый веб-серфинг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бесконечные путешествия по Всемирной паутине,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информации.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Пристрастие к виртуальному общению и виртуальным знакомствам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большие объемы переписки, постоянное участие в чатах, веб-форумах,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 знакомых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друзей в сети.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зависимость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навязчивое увлечение компьютерными играми по сети.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Навязчивая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потребность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игра по сети в азартные игры, ненужные покупки в Интернет-магазинах или постоянные участия в Интернет-аукционах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09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34960" y="187338"/>
            <a:ext cx="9133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интернет-зависимости,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и компьютерной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Игровая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гейминг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форма психологической зависимости, проявляющаяся в навязчивом увлечении видеоиграми и компьютерными играми.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СТАДИЯ ЛЕГКОЙ УВЛЕЧЕННОСТИ.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человек один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раз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поиграл в ролевую компьютерную игру, он начинает «чувствовать вкус», ему начинает нравиться компьютерная графика, звук, сам факт имитации реальной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каких-то фантастических сюжетов. Человек стремится повторить действия, доставляющие удовольствие, удовлетворяющие потребности.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СТАДИЯ УВЛЕЧЕННОСТИ.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иерархии потребностей появляется новая потребность – игра в компьютерные игры. Игра в компьютерные игры на этом этапе принимает систематический характер. Если человек не имеет постоянного доступа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компьютеру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предпринимает достаточно активные действия получения такой возможности.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СТАДИЯ ЗАВИСИМОСТИ.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течение какого-то времени он не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дозу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то начинает чувствовать неудовлетворенность, испытывает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 эмоции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впадает в депрессию. Сознание начинает существовать уже «по 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сторону экрана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Геймер меньше реагирует на внешние раздражители и естественные сигналы организма.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СТАДИЯ ПРИВЯЗАННОСТИ.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стадия характеризуется угасанием игровой активности человека, сдвигом психологического содержания личности в целом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сторону нормы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Отношения человека с компьютером на этой стадии можно сравнить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плотно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крепко пришитой пуговицей. Т.е. человек «держит дистанцию» с компьютером, однако полностью оторваться от психологической привязанности к компьютерным играм не может. Это самая длительная из всех стадий – она может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длиться всю жизнь.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830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34960" y="187338"/>
            <a:ext cx="9133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интернет-зависимости,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и компьютерной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Первичная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компьютерной и игровой зависимости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профилактических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воспитательных психолого-педагогических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обеспечивающих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к агрессивному воздействию информационной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среды, позволяющий предупредить несовершеннолетних.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Профилактика направлена на сдерживание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компьютерной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зависимости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за счёт пропаганды здорового образа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жизни,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антизависимых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установок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Можно выделить несколько направлений профилактики: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просвещение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(тренинги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беседы, консультации, информирование, повышение психологической грамотности).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выходить на конструктивные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общения (Обучение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эффективным методам противодействия манипулированию).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социально-значимых притязаний.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ценностно-смыслового образа мира.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840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912831" y="187338"/>
            <a:ext cx="5978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суицидального поведения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Среди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типичных мотивов суицидального поведения детей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исследователей относят такие,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неблагоприятные взаимоотношения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 и сверстниками, одиночество, потеря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их развод, неразделенная любовь, ревность,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оскорбленное самолюбие.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различать следующие формы суицидального поведения: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суицидальные мысли (тенденции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(под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суицидальными мыслями понимают мысли о смерти, суициде или серьезном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самоповреждении);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суицидальные попытки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попытка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нанести повреждение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самому себе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совершить самоубийство, не закончившуюся летальным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исходом);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суициды.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Кто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в зоне повышенного суицидального риска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депрессивные подростки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подростки, злоупотребляющие алкоголем и наркотиками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подростки, которые либо совершали суицидальную попытку,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были свидетелями того, как совершил суицид кто-то из членов семьи;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одаренные подростки;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с плохой успеваемостью в школе;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жертвы насилия.</a:t>
            </a:r>
          </a:p>
        </p:txBody>
      </p:sp>
    </p:spTree>
    <p:extLst>
      <p:ext uri="{BB962C8B-B14F-4D97-AF65-F5344CB8AC3E}">
        <p14:creationId xmlns:p14="http://schemas.microsoft.com/office/powerpoint/2010/main" val="1070508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912831" y="187338"/>
            <a:ext cx="5978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суицидального поведения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590" y="847786"/>
            <a:ext cx="1113182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по профилактики суицидального поведения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 начало учебного года составляется План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профилактике суицидального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среди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учащихся, в котором выделяются основные направления работы педагога-психолога с обучающимися, родителями (законными представителями) и педагогами.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Обучающиеся 8-11 классов проходят ежегодное социально-психологическое тестирование,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оперативного реагирования на негативные процессы в подростковой среде, организации индивидуальной и групповой профилактической работы с несовершеннолетними и выявления негативных наклонностей среди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Профилактика суицидального поведения и других негативных явлений отражается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Плане работы школьной социально-психологической службы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15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856568" y="187338"/>
            <a:ext cx="6090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буллинга и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122" y="914222"/>
            <a:ext cx="107077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особый вид насилия, когда один человек (или группа) физически нападает или угрожает другому человеку (группе), последний из которых слабее и не может себя защитить ни физически, ни морально.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Отличительные особенности буллинга: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Регулярная повторяемость на протяжении времени;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взаимодействия («обидчик» и «жертва»), как правило, являются представителями одной и той же социальной группы.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две основные формы буллинга: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буллинг – умышленные толчки, удары, пинки, побои, нанесение иных телесных повреждений.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буллинг – насилие, связанное с действием на психику, наносящее психологическую травму, путем словесных оскорблений или угроз, преследование, запугивание, которыми умышлено причиняется эмоциональные страдания.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702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856568" y="187338"/>
            <a:ext cx="6090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буллинга и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011" y="914222"/>
            <a:ext cx="107077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 травле нет «нейтральных», она затрагивает и уродует всех».</a:t>
            </a:r>
          </a:p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Илья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Латыпов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Кибербуллингом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называем «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агрессивное, умышленное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действие, совершаемое группой лиц или одним лицом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электронных форм контакта, повторяющееся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неоднократно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продолжительное во времени в отношении жертвы, которой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 защитить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свойственны основные черты буллинга – он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отличается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преднамеренностью, регулярностью, неравенством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сил, объединяет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широкий круг участников, не может прекратиться сам по себе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оказывает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негативное влияние на всех участников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1956978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367524" y="187338"/>
            <a:ext cx="7068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буллинга и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0046" y="741943"/>
            <a:ext cx="107077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профилактика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направленная на предотвращение ситуаций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учреждении, формирование общественного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неприятия буллинга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выработку активной позиции по 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прекращению.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профилактика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подразумевает сдерживание провокационных факторов буллинга и усиление защитных факторов, прежде всего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оптимизацию отношений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подростковой среде и диадах «подросток–взрослый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педагог, родители)».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представляющая комплекс мероприятий психологической помощи жертвам, обидчикам и свидетелям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буллинга.</a:t>
            </a:r>
          </a:p>
        </p:txBody>
      </p:sp>
    </p:spTree>
    <p:extLst>
      <p:ext uri="{BB962C8B-B14F-4D97-AF65-F5344CB8AC3E}">
        <p14:creationId xmlns:p14="http://schemas.microsoft.com/office/powerpoint/2010/main" val="3148847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4121" y="181331"/>
            <a:ext cx="10447786" cy="83099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Виды негативных 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явлений:</a:t>
            </a:r>
            <a:endParaRPr lang="ru-RU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4121" y="1325217"/>
            <a:ext cx="1044778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Безнадзорность и правонарушения;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ПАВ (алкогольная продукция,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табакокурения,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токсикомания, наркотическая зависимость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Интернет-зависимость, игровая и компьютерная зависимость;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 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Конфликтность поведения (агрессия, жестокость);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 и терроризм.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6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36029" y="187338"/>
            <a:ext cx="107317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конфликтного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(агрессия, жестокость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6029" y="1048680"/>
            <a:ext cx="108369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мотивированное деструктивное поведение,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противоречащее нормам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правилам сосуществования людей в обществе, наносящее вред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нападения (одушевленные и неодушевленным), приносящее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ущерб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людям или вызывающее у них психологический дискомфорт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переживания, состояние напряженности, страха, подавленности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Агрессия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определенное действие, причиняющее ущерб другому объекту.</a:t>
            </a:r>
          </a:p>
          <a:p>
            <a:pPr algn="just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любая форма поведения, нацеленного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оскорбление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причинение вреда другому живому существу, не желающему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Основным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проведения профилактической работы по предупреждению насилия в школе является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безопасной среды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таких условий, при которых максимально снижено влияние факторов, провоцирующих насилие, и сведена до минимума потребность проявления агрессии любого рода. В этом смысле особое значение имеют мероприятия, направленные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сплочение ученического коллектива.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771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35965" y="185531"/>
            <a:ext cx="7076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экстремизма и терроризма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781" y="1013551"/>
            <a:ext cx="1089333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 (от лат.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extremus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приверженность к крайним идеям, взглядам и действиям. Ему присущи насилие или его угроза, однобокость в восприятии проблем и поиске путей их решения, стремлении навязать свои принципы и взгляды, фанатизм, опора на чувства, инстинкты, предрассудки, неспособность или игнорирование толерантности, компромиссов.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Профилактика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проявлений терроризма и экстремизма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организациях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ориентирована на решение следующих задач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Недопущение распространения идеологии терроризма среди учащихся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Формирование в молодежной среде неприятия идеологии терроризма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проявлениях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72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7034" y="708751"/>
            <a:ext cx="110921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Профилактика негативных проявлений в школе должна решаться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основных направлениях: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выявление неблагоприятных факторов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десоциализирующих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ближайшего окружения, которые обуславливают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личности несовершеннолетних и своевременная нейтрализация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неблагоприятных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дезадаптирующих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своевременная диагностика асоциальных отклонений в поведении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дифференцированного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-профилактических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психолого-педагогической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отклоняющегося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4684965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7033" y="417203"/>
            <a:ext cx="1134390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по профилактики негативных проявления должна включать: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социально-адаптивной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нравственно-зрелой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осложняются необходимостью преодоления чувства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неуверенности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коррекции самооценки, поддержания чувства самоуважения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беседы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психодиагностики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процессе которой обсуждаются их индивидуальные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умение использовать свои сильные стороны и преодолевать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причин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агрессивности, установить контакт, вызвать чувство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элементы рациональной терапии, обучить способам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грамотного выражения агрессивных чувств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агрессивными подростками должна быть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восстановление психической целостности личности посредством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межличностных отношений в группе, в семье, в общении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772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7033" y="708751"/>
            <a:ext cx="1134390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по профилактики негативных проявления должна включать: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место должна занимать работа психолога с родителями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разъяснение роли семейных взаимоотношений и методов воспитания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агрессивных реакций и протестного поведения, в частности,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этот тип поведения физических наказаний, подавления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и преобладания авторитарных методов воспитания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необходимо социально-психологическое просвещение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и педагогов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их психолого-педагогической компетентности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важности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помощи в разрешении конфликтов с подростками.</a:t>
            </a:r>
          </a:p>
        </p:txBody>
      </p:sp>
    </p:spTree>
    <p:extLst>
      <p:ext uri="{BB962C8B-B14F-4D97-AF65-F5344CB8AC3E}">
        <p14:creationId xmlns:p14="http://schemas.microsoft.com/office/powerpoint/2010/main" val="2095957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10772" y="2444786"/>
            <a:ext cx="11343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8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842" y="2743199"/>
            <a:ext cx="103234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безнадзорности и правонарушений несовершеннолетних - система социальных, правовых, педагогических и иных мер, направленных на выявление и устранение причин и условий, способствующих безнадзорности, беспризорности, правонарушениям и антиобщественным действиям несовершеннолетних, осуществляемых в совокупности с индивидуальной профилактической работой с несовершеннолетними и семьями, находящимися в социально опасном положении</a:t>
            </a:r>
            <a:r>
              <a:rPr lang="ru-RU" sz="2000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32314" y="583095"/>
            <a:ext cx="82163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понятие, означающее любое деяние, нарушающее какие-либо нормы права, и представляет собой юридический факт, предусматривающий противоправное виновное деяние, совершенное умышленно либо по неосторожности. За правонарушение законом предусматривается соответственно гражданская, административная, дисциплинарная и уголовная ответственность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221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79444" y="331310"/>
            <a:ext cx="962107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находящиеся в трудной жизненной ситуации 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это: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оставшиеся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попечения родителей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 – инвалиды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недостатки в психическом и (или) физическом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развитии;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– жертвы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вооруженных и межнациональных конфликтов, экологических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техногенных катастроф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стихийных бедствий;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семей беженцев и вынужденных переселенцев;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оказавшиеся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экстремальных условиях;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жертвы насилия;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находящиеся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учебно-воспитательных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учреждениях;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жизнедеятельность которых объективно нарушена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сложившихся обстоятельств и которые не могут преодолеть данные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 самостоятельно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с помощью семьи.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67339" y="5168637"/>
            <a:ext cx="98463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профилактической работы в</a:t>
            </a:r>
          </a:p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учреждениях</a:t>
            </a:r>
          </a:p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исполнения Федерального закона № 120-ФЗ от 24.06.1999 года «Об</a:t>
            </a:r>
          </a:p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основах системы профилактики безнадзорности и правонарушений</a:t>
            </a:r>
          </a:p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несовершеннолетних»</a:t>
            </a:r>
          </a:p>
        </p:txBody>
      </p:sp>
    </p:spTree>
    <p:extLst>
      <p:ext uri="{BB962C8B-B14F-4D97-AF65-F5344CB8AC3E}">
        <p14:creationId xmlns:p14="http://schemas.microsoft.com/office/powerpoint/2010/main" val="1664106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91479" y="331304"/>
            <a:ext cx="9342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методы профилактики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безнадзорности и правонарушений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в школе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3705" y="1281570"/>
            <a:ext cx="1115832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социально-психологической и педагогической помощи несовершеннолетним,</a:t>
            </a:r>
          </a:p>
          <a:p>
            <a:pPr algn="just"/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имеющим отклонения в развитии или поведении либо проблемы в обучении, при которой</a:t>
            </a:r>
          </a:p>
          <a:p>
            <a:pPr algn="just"/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-постановка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внутришкольный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профилактический учет детей, имеющих отклонения в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и поведении либо отклонения в обучении;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-проведение систематической медико-психолого-педагогической диагностики детей,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отклонения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и поведении либо отклонения в обучении;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-разработка индивидуальных маршрутов (планов, программ)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 несовершеннолетних, 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дальнейшего развития с учетом проведенных диагностик;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-привлечение необходимых специалистов (медицинских работников, социальных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юристов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др.) для проведения консультаций с детьми и родителями, оказания им адресной помощи;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постоянного педагогического наблюдения (контроля) за поведением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имеющих отклонения в поведении, посещением учебных занятий, освоением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программ, и регулирование ситуации в пользу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712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7566" y="556591"/>
            <a:ext cx="1144987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Выявление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несовершеннолетних, находящихся в социально опасном положении, 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не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посещающих или систематически пропускающих по неуважительным причинам занятия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учреждениях, принятие мер по их воспитанию и получению ими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образования.</a:t>
            </a:r>
          </a:p>
          <a:p>
            <a:pPr algn="just"/>
            <a:endParaRPr lang="ru-RU" b="1" dirty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этом направлении предусматривает: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-разработку системы ежедневного учета детей, не пришедших на учебные занятия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выяснением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отсутствия обучающегося в школе и принятием оперативных мер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возвращению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-направление в управление образования информации установленного образца на выявленного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несовершеннолетнего, не посещающего образовательное учреждение;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-направление (ежемесячно) сведений о количестве обучающихся, не посещающих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систематически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пропускающих учебные занятия в управление образование с информацией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принятых общеобразовательным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учреждением мерах;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-обеспечение максимального (100%) охвата детей образовательными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программами дополнительного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 и реализация мер поддержки и контроля по каждому обучающемуся и его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семье, находящимся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«группе риска»;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деятельности классных руководителей по профилактике безнадзорности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правонарушений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для родителей по профилактике семейного неблагополучия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предупреждению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асоциального поведения обучающихся (в том числе «родительский всеобуч»).</a:t>
            </a:r>
          </a:p>
        </p:txBody>
      </p:sp>
    </p:spTree>
    <p:extLst>
      <p:ext uri="{BB962C8B-B14F-4D97-AF65-F5344CB8AC3E}">
        <p14:creationId xmlns:p14="http://schemas.microsoft.com/office/powerpoint/2010/main" val="2223516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557733" y="240346"/>
            <a:ext cx="95175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профилактике безнадзорности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4069" y="1147472"/>
            <a:ext cx="11357113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целями и задачами работы психолога по профилактике безнадзорности и правонарушений являются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психолого-педагогической помощи обучающимся и их родителям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личностных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обучающихся;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микроклимата и уровня адаптации в коллективе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морально-устойчивой жизненной позиции обучающихся и воспитание их здорового образа жизни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психологических причин, вызывающих затруднения обучающихся и педагогов в учебно-воспитательном процессе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лиц "группы риска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детей «группы риска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психопрофилактика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предупреждение правонарушений, вредных, пагубных привычек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злоупотребления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несовершеннолетними подростками школы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эмоционального напряжения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уровня тревожности обучающихся;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корректирование поведения обучающихся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коррекционно-развивающих занятий, тренингов, групповых и индивидуальных консультаций.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50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557733" y="240346"/>
            <a:ext cx="95175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профилактике безнадзорности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9575" y="948232"/>
            <a:ext cx="1145486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направлениями рабаты по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правонарушений и безнадзорности являются: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Психодиагностика.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диагностика позволяет вовремя выявить группу детей, попадающих в зону риску, которым требуется помощь психолога в виде проведения коррекционно-развивающих занятий, тренингов 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проблеме.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«Диагностика состояний агрессии» (автор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А.Басс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 целью выявления отклоняющего поведения, связанного с повышенным уровнем агрессии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школьной тревожности» (автор Д.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Филлипс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своевременного выявления тревожности в поведении, как фактора неблагополучия развития личности;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самооценки» (автор А.Г.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Коломинсткий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диагностики уровня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самооценки).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бесед, лекций, круглых столов, выступления на родительских собраниях и педагогических советах, пропаганда здорового образа жизни, разработка буклетов с советами для родителей и педагогов).</a:t>
            </a:r>
          </a:p>
        </p:txBody>
      </p:sp>
    </p:spTree>
    <p:extLst>
      <p:ext uri="{BB962C8B-B14F-4D97-AF65-F5344CB8AC3E}">
        <p14:creationId xmlns:p14="http://schemas.microsoft.com/office/powerpoint/2010/main" val="276800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3096" y="4121425"/>
            <a:ext cx="361097" cy="73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557733" y="240346"/>
            <a:ext cx="95175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педагога-психолога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профилактике безнадзорности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9575" y="948232"/>
            <a:ext cx="114548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направлениями рабаты по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правонарушений и безнадзорности являются: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Коррекционно-развивающая работа.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вид работы проводится с целью предупреждения негативных последствий. Примерные формы работы:- тренинг на повышение самооценки подростков; воспитание чувства ответственности за свои поступки; развитие умения определять свою личностную позицию, основанную на социально прямлёных ценностях; - занятия по обучению способам выплеска негативных эмоций, навыкам владения самоконтроля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обучение распознаванию эмоций окружающих; - ролевые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сказкотерапия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снижение тревожности и повышение уверенности в себе; - сеансы релаксации в сенсорной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комнате.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онсультативная работа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по личным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вопросам. Консультация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по детско-родительским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отношениям.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внимание уделяется работе с трудными семьями. Совместно с социальным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педагогом или социальным работником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патронаж неблагополучных семей, индивидуальные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беседы.</a:t>
            </a:r>
          </a:p>
        </p:txBody>
      </p:sp>
    </p:spTree>
    <p:extLst>
      <p:ext uri="{BB962C8B-B14F-4D97-AF65-F5344CB8AC3E}">
        <p14:creationId xmlns:p14="http://schemas.microsoft.com/office/powerpoint/2010/main" val="1852119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1298</TotalTime>
  <Words>2809</Words>
  <Application>Microsoft Office PowerPoint</Application>
  <PresentationFormat>Произвольный</PresentationFormat>
  <Paragraphs>187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Savon</vt:lpstr>
      <vt:lpstr>Негативные социальные явления в детско-подростковой среде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«Развитие профессиональной мотивации»</dc:title>
  <dc:creator>Пользователь Windows</dc:creator>
  <cp:lastModifiedBy>Ксения</cp:lastModifiedBy>
  <cp:revision>45</cp:revision>
  <dcterms:created xsi:type="dcterms:W3CDTF">2019-11-26T16:08:40Z</dcterms:created>
  <dcterms:modified xsi:type="dcterms:W3CDTF">2021-12-29T07:54:41Z</dcterms:modified>
</cp:coreProperties>
</file>