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718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730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03695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9267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572915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0750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3838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776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239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039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987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677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5950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572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414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630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46A82D-5F85-4C57-8298-DABB5F63E1DC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608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831273"/>
            <a:ext cx="11014364" cy="307102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Приклейка обшивки к набору корпуса катера </a:t>
            </a:r>
            <a:r>
              <a:rPr lang="ru-RU" dirty="0" smtClean="0">
                <a:solidFill>
                  <a:schemeClr val="tx1"/>
                </a:solidFill>
              </a:rPr>
              <a:t>на днищевую часть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618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7949" y="529037"/>
            <a:ext cx="10041510" cy="1646302"/>
          </a:xfrm>
        </p:spPr>
        <p:txBody>
          <a:bodyPr/>
          <a:lstStyle/>
          <a:p>
            <a:pPr algn="l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занятия: </a:t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отработать технику приклеивания обшивки к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набору корпуса катера на днищевую часть. 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91449" y="2981738"/>
            <a:ext cx="10516201" cy="2491409"/>
          </a:xfrm>
        </p:spPr>
        <p:txBody>
          <a:bodyPr/>
          <a:lstStyle/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Материалы : изогнутые рейки обшивки, клей </a:t>
            </a:r>
            <a:r>
              <a:rPr lang="ru-RU" sz="2400" dirty="0" smtClean="0">
                <a:solidFill>
                  <a:schemeClr val="tx1"/>
                </a:solidFill>
              </a:rPr>
              <a:t>ПВА, </a:t>
            </a:r>
            <a:r>
              <a:rPr lang="ru-RU" sz="2400" dirty="0" smtClean="0">
                <a:solidFill>
                  <a:schemeClr val="tx1"/>
                </a:solidFill>
              </a:rPr>
              <a:t>кисть для клея</a:t>
            </a:r>
            <a:r>
              <a:rPr lang="ru-RU" sz="2400" dirty="0" smtClean="0">
                <a:solidFill>
                  <a:schemeClr val="tx1"/>
                </a:solidFill>
              </a:rPr>
              <a:t>, брусок </a:t>
            </a:r>
            <a:r>
              <a:rPr lang="ru-RU" sz="2400" dirty="0" smtClean="0">
                <a:solidFill>
                  <a:schemeClr val="tx1"/>
                </a:solidFill>
              </a:rPr>
              <a:t>с </a:t>
            </a:r>
            <a:r>
              <a:rPr lang="ru-RU" sz="2400" dirty="0" smtClean="0">
                <a:solidFill>
                  <a:schemeClr val="tx1"/>
                </a:solidFill>
              </a:rPr>
              <a:t>наждачной бумагой, канцелярский нож, </a:t>
            </a:r>
            <a:r>
              <a:rPr lang="ru-RU" sz="2400" dirty="0" err="1" smtClean="0">
                <a:solidFill>
                  <a:schemeClr val="tx1"/>
                </a:solidFill>
              </a:rPr>
              <a:t>ножёвка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725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6806" y="-429024"/>
            <a:ext cx="6156103" cy="146819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Пошаговая подготовка и приклейка обшивки.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496474" y="1086287"/>
            <a:ext cx="66955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1.После того, как были приклеены бортовые рейки, мы обрезаем с помощью ножа до шпангоута излишки.Рис.1,Рис.2.</a:t>
            </a:r>
          </a:p>
          <a:p>
            <a:r>
              <a:rPr lang="ru-RU" dirty="0" smtClean="0"/>
              <a:t>2.Подрезаем кромку рейки до стрингера. Рис.3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96" y="118386"/>
            <a:ext cx="5241960" cy="29486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63" y="3159732"/>
            <a:ext cx="5236717" cy="29456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6499" y="3159732"/>
            <a:ext cx="5236715" cy="2945652"/>
          </a:xfrm>
          <a:prstGeom prst="rect">
            <a:avLst/>
          </a:prstGeom>
        </p:spPr>
      </p:pic>
      <p:sp>
        <p:nvSpPr>
          <p:cNvPr id="6" name="Стрелка влево 5"/>
          <p:cNvSpPr/>
          <p:nvPr/>
        </p:nvSpPr>
        <p:spPr>
          <a:xfrm rot="1492274">
            <a:off x="1261566" y="2368754"/>
            <a:ext cx="1320259" cy="484632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11895" y="115836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Рис.1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3" name="Стрелка влево 12"/>
          <p:cNvSpPr/>
          <p:nvPr/>
        </p:nvSpPr>
        <p:spPr>
          <a:xfrm rot="1492274">
            <a:off x="2059923" y="5285201"/>
            <a:ext cx="1320259" cy="484632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45623" y="3183109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Рис.2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706672" y="2967335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Рис.3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6" name="Стрелка влево 15"/>
          <p:cNvSpPr/>
          <p:nvPr/>
        </p:nvSpPr>
        <p:spPr>
          <a:xfrm rot="12915917">
            <a:off x="6012136" y="3648349"/>
            <a:ext cx="1320259" cy="484632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644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386366"/>
            <a:ext cx="9826171" cy="1184857"/>
          </a:xfrm>
        </p:spPr>
        <p:txBody>
          <a:bodyPr>
            <a:normAutofit/>
          </a:bodyPr>
          <a:lstStyle/>
          <a:p>
            <a:endParaRPr lang="ru-RU" sz="4800" dirty="0">
              <a:solidFill>
                <a:srgbClr val="92D05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2062107" y="5532863"/>
            <a:ext cx="9490241" cy="1203711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Зачищаем с помощью бруска с наждачной бумагой рейки (стрингера</a:t>
            </a:r>
            <a:r>
              <a:rPr lang="ru-RU" sz="1800" dirty="0" smtClean="0"/>
              <a:t>) так, чтобы они при прикладывании линейки к шпангоуту не образовывалась щель. Как на Рис.2 </a:t>
            </a:r>
            <a:endParaRPr lang="ru-RU" sz="1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47" y="0"/>
            <a:ext cx="4680386" cy="25261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47" y="2666073"/>
            <a:ext cx="4680386" cy="26327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6669" y="2666073"/>
            <a:ext cx="4490910" cy="26327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6669" y="0"/>
            <a:ext cx="4490910" cy="252613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7431062" y="0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Рис.2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0" name="Стрелка влево 9"/>
          <p:cNvSpPr/>
          <p:nvPr/>
        </p:nvSpPr>
        <p:spPr>
          <a:xfrm rot="7922895">
            <a:off x="4963335" y="961688"/>
            <a:ext cx="1224559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773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44700"/>
            <a:ext cx="9381066" cy="721216"/>
          </a:xfrm>
        </p:spPr>
        <p:txBody>
          <a:bodyPr>
            <a:noAutofit/>
          </a:bodyPr>
          <a:lstStyle/>
          <a:p>
            <a:r>
              <a:rPr lang="ru-RU" sz="4000" dirty="0" smtClean="0"/>
              <a:t>.</a:t>
            </a:r>
            <a:endParaRPr lang="ru-RU" sz="4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5156" y="5529148"/>
            <a:ext cx="11423560" cy="1328852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/>
                </a:solidFill>
              </a:rPr>
              <a:t>1.Берём широкую рейку и прикладываем её к набору корпуса так, чтобы край рейки шёл по краю паза в шпангоуте.  Отмечаем карандашом место где будет заканчиваться рейка в носовой и кормовой части. Рис.1, Рис.2.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2.Промазываем клеем шпангоуты и приклеиваем рейку обшивки.Рис.3, Рис.4.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0256" y="2845860"/>
            <a:ext cx="4474577" cy="2516949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18" y="174447"/>
            <a:ext cx="4474577" cy="25169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864" y="177601"/>
            <a:ext cx="4468969" cy="25137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26" y="2839802"/>
            <a:ext cx="4468969" cy="2513795"/>
          </a:xfrm>
          <a:prstGeom prst="rect">
            <a:avLst/>
          </a:prstGeom>
        </p:spPr>
      </p:pic>
      <p:sp>
        <p:nvSpPr>
          <p:cNvPr id="12" name="Стрелка влево 11"/>
          <p:cNvSpPr/>
          <p:nvPr/>
        </p:nvSpPr>
        <p:spPr>
          <a:xfrm rot="7673007">
            <a:off x="943427" y="981176"/>
            <a:ext cx="978408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599078" y="49778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Рис.1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078759" y="58547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Рис.2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6" name="Стрелка влево 15"/>
          <p:cNvSpPr/>
          <p:nvPr/>
        </p:nvSpPr>
        <p:spPr>
          <a:xfrm rot="13186153">
            <a:off x="5556045" y="739561"/>
            <a:ext cx="978408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656408" y="2778191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Рис.3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078759" y="2725874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Рис.4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86748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90153"/>
            <a:ext cx="9818948" cy="708337"/>
          </a:xfrm>
        </p:spPr>
        <p:txBody>
          <a:bodyPr>
            <a:normAutofit fontScale="90000"/>
          </a:bodyPr>
          <a:lstStyle/>
          <a:p>
            <a:endParaRPr lang="ru-RU" sz="44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206924" y="266119"/>
            <a:ext cx="5821966" cy="303959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62" y="3658536"/>
            <a:ext cx="5511258" cy="31000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547" y="3658536"/>
            <a:ext cx="5511258" cy="310008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62" y="328764"/>
            <a:ext cx="5495396" cy="3091161"/>
          </a:xfrm>
          <a:prstGeom prst="rect">
            <a:avLst/>
          </a:prstGeom>
        </p:spPr>
      </p:pic>
      <p:sp>
        <p:nvSpPr>
          <p:cNvPr id="15" name="Объект 14"/>
          <p:cNvSpPr>
            <a:spLocks noGrp="1"/>
          </p:cNvSpPr>
          <p:nvPr>
            <p:ph idx="1"/>
          </p:nvPr>
        </p:nvSpPr>
        <p:spPr>
          <a:xfrm>
            <a:off x="6726407" y="266120"/>
            <a:ext cx="4513541" cy="321556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 носовой части рейка обшивки заходит за край шпангоута. Проводим карандашом линию краёв шпангоутов. Рис1.</a:t>
            </a:r>
          </a:p>
          <a:p>
            <a:r>
              <a:rPr lang="ru-RU" dirty="0" smtClean="0"/>
              <a:t> Излишнею часть обрезаем ножом. Рис.2</a:t>
            </a:r>
          </a:p>
          <a:p>
            <a:r>
              <a:rPr lang="ru-RU" dirty="0" smtClean="0"/>
              <a:t>Подрезаем обшивку так, чтобы при постановке рейки между обшивкой и рейкой не было зазора. Рис.3</a:t>
            </a:r>
          </a:p>
          <a:p>
            <a:r>
              <a:rPr lang="ru-RU" dirty="0" smtClean="0"/>
              <a:t>Тоже самое делаем и со вторым бортом.</a:t>
            </a:r>
            <a:endParaRPr lang="ru-RU" dirty="0"/>
          </a:p>
        </p:txBody>
      </p:sp>
      <p:sp>
        <p:nvSpPr>
          <p:cNvPr id="16" name="Стрелка влево 15"/>
          <p:cNvSpPr/>
          <p:nvPr/>
        </p:nvSpPr>
        <p:spPr>
          <a:xfrm rot="19591663">
            <a:off x="1710346" y="747628"/>
            <a:ext cx="1268660" cy="484632"/>
          </a:xfrm>
          <a:prstGeom prst="lef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лево 16"/>
          <p:cNvSpPr/>
          <p:nvPr/>
        </p:nvSpPr>
        <p:spPr>
          <a:xfrm rot="19591663">
            <a:off x="1876648" y="3553557"/>
            <a:ext cx="1268660" cy="484632"/>
          </a:xfrm>
          <a:prstGeom prst="lef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795310" y="266119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Рис.1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763404" y="3526680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Рис.2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318359" y="3616505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Рис.3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1" name="Стрелка влево 20"/>
          <p:cNvSpPr/>
          <p:nvPr/>
        </p:nvSpPr>
        <p:spPr>
          <a:xfrm rot="19591663">
            <a:off x="7811400" y="4657523"/>
            <a:ext cx="1268660" cy="484632"/>
          </a:xfrm>
          <a:prstGeom prst="lef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656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67" y="22198"/>
            <a:ext cx="5353851" cy="301154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43223" y="235743"/>
            <a:ext cx="4043966" cy="2584449"/>
          </a:xfrm>
        </p:spPr>
        <p:txBody>
          <a:bodyPr>
            <a:normAutofit/>
          </a:bodyPr>
          <a:lstStyle/>
          <a:p>
            <a:r>
              <a:rPr lang="ru-RU" sz="1800" dirty="0" smtClean="0"/>
              <a:t>1.Промазываем клеем оставшийся набор корпуса и приклеиваем вторую рейку.Рис1. Рис.2.</a:t>
            </a:r>
          </a:p>
          <a:p>
            <a:r>
              <a:rPr lang="ru-RU" sz="1800" dirty="0" smtClean="0"/>
              <a:t>2.Также поступаем и с другой стороной. Рис.3</a:t>
            </a:r>
            <a:endParaRPr lang="ru-RU" sz="1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67" y="3336143"/>
            <a:ext cx="5353852" cy="30115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2461" y="3340437"/>
            <a:ext cx="5346219" cy="30072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518603" y="68037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Рис.1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18603" y="3282796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Рис.2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740343" y="3282796"/>
            <a:ext cx="202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Рис.3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3414094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3015</TotalTime>
  <Words>227</Words>
  <Application>Microsoft Office PowerPoint</Application>
  <PresentationFormat>Широкоэкранный</PresentationFormat>
  <Paragraphs>30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Times New Roman</vt:lpstr>
      <vt:lpstr>Trebuchet MS</vt:lpstr>
      <vt:lpstr>Wingdings 3</vt:lpstr>
      <vt:lpstr>Грань</vt:lpstr>
      <vt:lpstr>Приклейка обшивки к набору корпуса катера на днищевую часть.</vt:lpstr>
      <vt:lpstr>Цель занятия:  отработать технику приклеивания обшивки к набору корпуса катера на днищевую часть. </vt:lpstr>
      <vt:lpstr>Пошаговая подготовка и приклейка обшивки.</vt:lpstr>
      <vt:lpstr>Презентация PowerPoint</vt:lpstr>
      <vt:lpstr>.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Изгиб стрингеров и их установка на шпангоуты</dc:title>
  <dc:creator>AMD</dc:creator>
  <cp:lastModifiedBy>Пользователь Windows</cp:lastModifiedBy>
  <cp:revision>46</cp:revision>
  <dcterms:created xsi:type="dcterms:W3CDTF">2020-03-23T04:46:30Z</dcterms:created>
  <dcterms:modified xsi:type="dcterms:W3CDTF">2020-04-10T04:38:46Z</dcterms:modified>
</cp:coreProperties>
</file>