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6" r:id="rId9"/>
    <p:sldId id="267" r:id="rId10"/>
    <p:sldId id="269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9" r:id="rId20"/>
    <p:sldId id="280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86391" autoAdjust="0"/>
  </p:normalViewPr>
  <p:slideViewPr>
    <p:cSldViewPr snapToGrid="0">
      <p:cViewPr>
        <p:scale>
          <a:sx n="98" d="100"/>
          <a:sy n="98" d="100"/>
        </p:scale>
        <p:origin x="-1962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1582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7" y="2404535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7" y="4050835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81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5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130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0298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264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3" y="79037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1" y="288655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9506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8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784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88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3" y="609601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1"/>
            <a:ext cx="5195027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4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69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164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1"/>
            <a:ext cx="6347715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5" y="2160590"/>
            <a:ext cx="3088111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4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4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7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134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1"/>
            <a:ext cx="6347715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37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1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5"/>
            <a:ext cx="279018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6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31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1"/>
            <a:ext cx="634771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5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9"/>
            <a:ext cx="6347715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1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609601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9" y="6041364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B0926-5CEB-400A-81EB-C91BE0481EAE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1364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4"/>
            <a:ext cx="5126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F4F71D-BE5E-4BCE-831D-91F09EEDBD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32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3852FC-C662-1C29-4485-FAEBEAD88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92" y="1646856"/>
            <a:ext cx="6874933" cy="1903739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 вариативности  и разнообразия содержания образовательного процесса </a:t>
            </a:r>
            <a:b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музыкальному развитию посредством комплексно-тематического планирования в соответствии с ФГОС ДО и ФОП ДО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0A91488-3DF0-19B5-82A9-0F2236DA2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996" y="4050835"/>
            <a:ext cx="3852153" cy="579531"/>
          </a:xfrm>
        </p:spPr>
        <p:txBody>
          <a:bodyPr>
            <a:norm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музыкальный руководитель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Алабужина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Людмила 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Анатольевна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949" y="311285"/>
            <a:ext cx="6478621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90170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МУНИЦИПАЛЬНОЕ БЮДЖЕТНОЕ ДОШКОЛЬНОЕ ОБРАЗОВАТЕЛЬНОЕ УЧРЕЖДЕНИЕ 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indent="-90170"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«ДЕТСКИЙ САД «ЛЕСНАЯ СКАЗКА» ПГТ. МОЛОДЕЖНОЕ»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СИМФЕРОПОЛЬСКОГО РАЙОНА РЕСПУБЛИКИ КРЫМ</a:t>
            </a:r>
            <a:endParaRPr lang="ru-RU" sz="1200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Calibri"/>
                <a:cs typeface="Times New Roman"/>
              </a:rPr>
              <a:t>(МБДОУ «ДЕТСКИЙ САД «ЛЕСНАЯ СКАЗКА» ПГТ. МОЛОДЕЖНОЕ») </a:t>
            </a:r>
            <a:endParaRPr lang="ru-RU" sz="12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209" y="6177064"/>
            <a:ext cx="33560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п. Молодежное, 2023г.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41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155" y="98324"/>
            <a:ext cx="4611329" cy="452282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образовательной деятельности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«Музыкальное развитие» 3-4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866" y="516467"/>
            <a:ext cx="7272867" cy="607906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слушать музыкальное произведение до конца, понимать характер музыки, узнавать и определять, сколько частей в произведении (одночастная или двухчастная форма), рассказывать, о чем поется в песне.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способность различать звуки по высоте в пределах квинта-кварта, замечать изменение в силе звучания мелодии (громко, тихо). Совершенствовать умение различать звучание музыкальных игрушек, детских музыкальных инструментов (музыкальный молоточек, шарманка, погремушка, барабан, бубен, металлофон и др.).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певческих навыков: петь без напряжения в диапазоне ре (ми) —ля (си); в одном темпе со всеми, чисто и ясно произносить слова, передавать характер песни (весело, протяжно, ласково, напевно).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допевать мелодии колыбельных песен на слог «баю-баю» и веселых мелодий на слог «ля-ля». Способствовать у детей формированию навыка сочинительства веселых и грустных мелодий по образцу.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двигаться соответственно двухчастной форме музыки и силе ее звучания (громко, тихо); реагировать на начало звучания музыки и ее окончание (самостоятельно начинать и заканчивать движение). Совершенствовать навыки основных движений (ходьба и бег). Учить маршировать вместе со всеми и индивидуально, бегать легко, в умеренном и быстром темпе под музыку. Улучшать качество исполнения танцевальных движений: притопывать попеременно двумя ногами и одной ногой. Развивать умение кружиться в парах, выполнять прямой галоп, двигаться под музыку ритмично и согласно темпу и характеру музыкального произведения, с предметами, игрушками, без них.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навыков выразительной и эмоциональной передачи игровых и сказочных образов: идет медведь, крадется кошка, бегают мышата, скачет зайка, ходит петушок, клюют зернышки цыплята, летают птички, едут машины, летят самолеты, идет коза рогатая и др.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ориентировки в пространстве.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танцевально-игрового творчества.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Поддерживать у детей самостоятельность в выполнение танцевальных движений под плясовые мелодии; учит детей точности выполнения движений, передающих характер изображаемых животных.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детей в использовании песен, музыкально-ритмических движений, музыкальных игр в повседневной жизни и различных видах досуговой деятельности (праздниках, развлечениях и других видах досуговой деятельности).	   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детей с некоторыми детскими музыкальными инструментами: дудочкой, металлофоном, колокольчиком, бубном, погремушкой, барабаном, а также их звучанием; учить детей подыгрывать на детских ударных музыкальных инструментах.           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у детей сравнивать разные по звучанию детские музыкальные инструменты (предметы) в процессе манипулирования, </a:t>
            </a:r>
            <a:r>
              <a:rPr lang="ru-RU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звукоизвлечения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поощрять детей в самостоятельном экспериментировании со звуками в разных видах деятельности, исследовании качества музыкального звука: высоты, длительности, тембра.</a:t>
            </a:r>
          </a:p>
          <a:p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274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2826" y="76202"/>
            <a:ext cx="4552336" cy="43507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образовательной деятельности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«Музыкальное развитие» 4-5 лет</a:t>
            </a: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067" y="508000"/>
            <a:ext cx="7450667" cy="6197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навыки культуры слушания музыки (не отвлекаться и не отвлекать других, дослушивать произведение до конца). Учить чувствовать характер музыки, узнавать знакомые мелодии, высказывать свои впечатления.</a:t>
            </a: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замечать выразительные средства музыкального произведения: тихо, громко, медленно, быстро; развивать у детей способность различать звуки по высоте (высокий, низкий в пределах сексты, септимы); учить детей выражать полученные впечатления с помощью слова, движения, пантомимы.</a:t>
            </a: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	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выразительному пению, формировать умение петь протяжно, подвижно, согласованно (в пределах ре — си первой октавы). Развивать умение брать дыхание между короткими музыкальными фразами. </a:t>
            </a: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 детей умение петь мелодию чисто, смягчать концы фраз, четко произносить слова, петь выразительно, передавая характер музыки; учит детей петь с инструментальным сопровождением и без него (с помощью педагога).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Песенное творчество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самостоятельно, сочинять мелодию колыбельной песни и отвечать на музыкальные вопросы («Как тебя зовут?», «Что ты хочешь, кошечка?», «Где ты?»).              </a:t>
            </a: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импровизировать мелодии на заданный текст, учить сочинять мелодию марша.</a:t>
            </a: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у детей навык ритмичного движения в соответствии с характером музыки, самостоятельно менять движения в соответствии с двух- и трехчастной формой музыки. </a:t>
            </a: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танце­вальные движения: прямой галоп, пружинка, кружение по одному и в парах. Обучать детей умению двигаться в парах по кругу в танцах и хороводах, ставить ногу на носок и на пятку, ритмично хлопать в ладоши, выполнять простейшие перестроения (из круга врассыпную и обратно), подскоки. Продолжать совершенствовать навыки основных движений (ходьба: «торжественная», спокойная, «таинственная»; бег: легкий и стремительный).\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 танцевально-игрового творчества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эмоционально-образного исполнения музыкально-игровых упражнений (кружатся листочки, падают снежинки) и сценок, используя мимику и пантомиму (зайка веселый и грустный, хитрая лисичка, сердитый волк, гордый петушок, хлопотливая курица). Обучать </a:t>
            </a:r>
            <a:r>
              <a:rPr lang="ru-RU" sz="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инсценированию</a:t>
            </a:r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песен, музыкальных игр и постановке небольших музыкальных спектаклей.</a:t>
            </a:r>
          </a:p>
          <a:p>
            <a:pPr marL="0" indent="0">
              <a:buNone/>
            </a:pPr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endParaRPr lang="ru-RU" sz="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умение подыгрывать простейшие мелодии на деревянных ложках, погремушках, барабане, металлофоне.</a:t>
            </a:r>
          </a:p>
          <a:p>
            <a:r>
              <a: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 реализации музыкальных способностей ребёнка в повседневной жизни и различных видах досуговой деятельности (праздники, развлечения и другое).</a:t>
            </a:r>
          </a:p>
          <a:p>
            <a:pPr marL="0" indent="0">
              <a:buNone/>
            </a:pPr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39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599" y="313268"/>
            <a:ext cx="7205135" cy="65447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различать жанры музыкальных произведений (марш, танец, песня). 	  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Совершенствовать музыкальную память через узнавание мелодий по отдельным фрагментам произведения (вступление, заключение, музыкальная фраза). Совершенствовать навык различения звуков по высоте в пределах квинты, звучания музыкального инструмента (клавишно-ударные и струнные: фортепиано, скрипка, виолончель, балалайка).</a:t>
            </a: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творчеством некоторых композиторов.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Пение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певческие навыки, умение петь легким звуком в диапазоне от «ре» первой октавы до «до» второй октавы; брать дыхание перед началом песни, между музыкальными фразами, произносить отчетливо слова, своевременно начинать и заканчивать песню, эмоционально передавать характер мелодии, петь умеренно громко и тихо.          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навыков сольного пения, с музыкальным сопровождением и без него. Содействовать проявлению самостоятельности и творческому исполнению песен разного характера. Создавать фонд любимых песен, тем самым развивая песенный музыкальный вкус. 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Песенное творчество 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импровизировать мелодию на заданный текст. Формировать умение сочинять мелодии различного характера: ласковую колыбельную, задорный или бодрый марш, плавный вальс, веселую плясовую.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чувство ритма, умение передавать через движения характер музыки, ее эмоционально образное содержание, свободно ориентироваться в пространстве, выполнять простейшие перестроения, самостоятельно переходить от умеренного к быстрому или медленному темпу, менять движения в соответствии с музыкальными фразами.       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Способствовать формированию навыков исполнения танцевальных движений (поочередное выбрасывание ног вперед в прыжке; приставной шаг с приседанием, с продвижением вперед, кружение; приседание с выставлением ноги вперед).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танцевальное творчество.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навыки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инсценирования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песен; учить импровизировать образы сказочных животных и птиц (лошадка, коза, лиса, медведь, заяц, журавль, ворон и т.д.) в разных игровых ситуациях. Познакомить с русским хороводом, пляской, а также с танцами других народов.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Музыкально-игровое и танцевальное творчество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танцевальное творчество; учить придумывать движения к пляскам, танцам, составлять композицию танца, проявляя оригинальность и самостоятельность в творчестве. </a:t>
            </a: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импровизировать движения разных персонажей под музыку соответствующего характера; самостоятельно придумывать движения, отражающие содержание песни; придумывать простейшие танцевальные движения. Побуждать к </a:t>
            </a:r>
            <a:r>
              <a:rPr lang="ru-RU" sz="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инсценированию</a:t>
            </a:r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содержания песен, хороводов.</a:t>
            </a:r>
          </a:p>
          <a:p>
            <a:pPr marL="0" indent="0">
              <a:buNone/>
            </a:pPr>
            <a:r>
              <a:rPr lang="ru-RU" sz="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исполнять простейшие мелодии на детских музыкальных инструментах; исполнять знакомые песенки индивидуально и небольшими группами, соблюдая при этом общую динамику и темп. Развивать творчество детей, побуждать их к активным самостоятельным действиям.</a:t>
            </a:r>
          </a:p>
          <a:p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36955" y="143935"/>
            <a:ext cx="4424516" cy="4064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 и задачи образовательной деятельности</a:t>
            </a:r>
            <a:b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раздел «Музыкальное развитие» 5-6 лет</a:t>
            </a:r>
          </a:p>
        </p:txBody>
      </p:sp>
    </p:spTree>
    <p:extLst>
      <p:ext uri="{BB962C8B-B14F-4D97-AF65-F5344CB8AC3E}">
        <p14:creationId xmlns:p14="http://schemas.microsoft.com/office/powerpoint/2010/main" val="1516355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9974" y="135468"/>
            <a:ext cx="4463845" cy="46430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Цели и задачи образовательной деятельности</a:t>
            </a:r>
            <a:b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раздел «Музыкальное развитие» 6-7лет</a:t>
            </a: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733" y="558801"/>
            <a:ext cx="7552267" cy="6299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навыки восприятия звуков по высоте в пределах квинты — терции; обогащать впечатления детей и формировать музыкальный вкус, развивать музыкальную память.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у детей мышления, фантазии, памяти, слуха; знакомить детей с элементарными музыкальными понятиями (темп, ритм); жанрами (опера, концерт, симфонический концерт), творчеством композиторов и музыкантов (русских, зарубежных и так далее). Познакомить детей с Государственным гимном Российской Федерации.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певческий голос и вокально-слуховую координацию. Закреплять практические навыки выразительного исполнения песен в пределах от до первой октавы до ре второй октавы; учить брать дыхание и удерживать его до конца фразы; обращать внимание на артикуляцию (дикцию). Закреплять умение петь самостоятельно, индивидуально и коллективно, с музыкальным сопровождением и без него.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самостоятельно, придумывать мелодии, используя в качестве образца русские народные песни и танцы; самостоятельно импровизировать мелодии на заданную тему по образцу и без него, используя для этого знакомые песни, пьесы и танцы.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дальнейшему развитию навыков танцевальных движений, умения выразительно и ритмично двигаться в соответствии с разнообразным характером музыки, передавая в танце эмоционально-образное содержание. Знакомить с особенностями национальных плясок (русские, белорусские, татарские и т.д.) и бальных танцев. Развивать танцевально-игровое творчество; формировать навыки художественного исполнения различных образов при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инсценировании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песен, танцев, театральных постановок.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Музыкально-игровое и танцевальное творчество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творческой активности детей в доступных видах музыкальной исполнительской деятельности (игра в оркестре, пение, танцевальные движения и т. п.).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 детей импровизировать под музыку соответствующего характера движения людей (лыжник, конькобежец, наездник, рыбак и т.п.), образы животных (лукавый котик и сердитый козлик); характерные движения русских танцев. Учить самостоятельно придумывать движения, отражающие содержание песни, вариации элементов плясовых движений; выразительно действовать с воображаемыми предметами, самостоятельно искать способ передачи в движениях музыкальных образов.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Стимулировать формирование музыкальных способностей, мышления, фантазии, воображения; содействовать проявлению активности и самостоятельности.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Знакомить с музыкальными произведениями в исполнении различных инструментов и в оркестровой обработке. Учить играть на металлофоне, свирели, ударных и электронных музыкальных инструментах, русских народных музыкальных инструментах: трещотках, погремушках, треугольниках; исполнять музыкальные произведения в оркестре и ансамбле.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533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078" y="490794"/>
            <a:ext cx="6007509" cy="6350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Максимально допустимый объём </a:t>
            </a:r>
            <a:b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образовательной нагрузки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214232"/>
              </p:ext>
            </p:extLst>
          </p:nvPr>
        </p:nvGraphicFramePr>
        <p:xfrm>
          <a:off x="816376" y="1516483"/>
          <a:ext cx="5918721" cy="42142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38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4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4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08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595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Возрастная группа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Продолжительность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занятий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неделю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093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Художественно эстетическое развитие.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Музыка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Первая младшая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(2-3 лет)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минут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Вторая младшая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(3-4 лет)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минут</a:t>
                      </a:r>
                      <a:endParaRPr lang="ru-RU" sz="12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(4-5 лет)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минут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6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(5-6 лет)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минут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515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Подготовительная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 школе группа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(6-7 лет)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минут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93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47A64AB6-0DE1-6463-AA86-B7655EB1BD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07065" y="609601"/>
            <a:ext cx="7495058" cy="5606304"/>
          </a:xfrm>
        </p:spPr>
      </p:pic>
    </p:spTree>
    <p:extLst>
      <p:ext uri="{BB962C8B-B14F-4D97-AF65-F5344CB8AC3E}">
        <p14:creationId xmlns:p14="http://schemas.microsoft.com/office/powerpoint/2010/main" val="2114273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9851FB0-6106-DA23-7E44-704B4CB2E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35737" y="-283932"/>
            <a:ext cx="5295440" cy="708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761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DBD5DF10-85C6-31E3-C044-507A84BCA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96613" y="-287655"/>
            <a:ext cx="5326564" cy="7121077"/>
          </a:xfrm>
        </p:spPr>
      </p:pic>
    </p:spTree>
    <p:extLst>
      <p:ext uri="{BB962C8B-B14F-4D97-AF65-F5344CB8AC3E}">
        <p14:creationId xmlns:p14="http://schemas.microsoft.com/office/powerpoint/2010/main" val="102718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D92432D-7472-B5CD-52CA-818688B5D7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46679" y="1393660"/>
            <a:ext cx="4866730" cy="3712684"/>
          </a:xfrm>
          <a:prstGeom prst="rect">
            <a:avLst/>
          </a:prstGeom>
        </p:spPr>
      </p:pic>
      <p:pic>
        <p:nvPicPr>
          <p:cNvPr id="4" name="Объект 4">
            <a:extLst>
              <a:ext uri="{FF2B5EF4-FFF2-40B4-BE49-F238E27FC236}">
                <a16:creationId xmlns:a16="http://schemas.microsoft.com/office/drawing/2014/main" xmlns="" id="{6799DAEA-A727-46F7-A7DA-AE0A0F8C09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81451" y="1994876"/>
            <a:ext cx="4866730" cy="36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47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78ABC7A-63D2-DFDF-EA4C-2B7B51DD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ё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B99B6EA-E110-1DF9-8F7E-21569DDA0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10" y="100434"/>
            <a:ext cx="4740840" cy="35461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F4AD4DC-0403-BAAF-6723-05DFF3EEB5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509" y="2743124"/>
            <a:ext cx="5132746" cy="383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81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3B6632-C633-75E8-06CF-0328E5A6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609600"/>
            <a:ext cx="6451601" cy="165946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r"/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«Умение слушать и понимать музыку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один из элементарных признаков эстетической культуры,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 этого невозможно представить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полноценного воспитания»</a:t>
            </a: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Сухомлинский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E7442F-46FC-78A7-47CB-137D26F77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  <a:r>
              <a:rPr lang="uk-UA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 – образовательного процесса детей является актуальной темой в педагогической науке. Под музыкальным воспитанием подразумевается процесс передачи и усвоения музыкальных знаний, умений и навыков, направленных на развитие и формирование музыкальных склонностей, способностей, вкуса, идеалов, вдохновляющих личность на практическую музыкально-эстетическую деятельность.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88550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873F6D-8A9D-8E8D-498C-0A5F428C0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«Волшебное дерево»</a:t>
            </a:r>
          </a:p>
        </p:txBody>
      </p:sp>
      <p:pic>
        <p:nvPicPr>
          <p:cNvPr id="4" name="Объект 3" descr="H:\метариал\фото для отчета\1684343043699.jpg">
            <a:extLst>
              <a:ext uri="{FF2B5EF4-FFF2-40B4-BE49-F238E27FC236}">
                <a16:creationId xmlns:a16="http://schemas.microsoft.com/office/drawing/2014/main" xmlns="" id="{78E2BAA3-CD3F-850E-ECFA-6D469EA6CDE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5" y="1715763"/>
            <a:ext cx="4032174" cy="4927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:\метариал\фото для отчета\1684343043684.jpg">
            <a:extLst>
              <a:ext uri="{FF2B5EF4-FFF2-40B4-BE49-F238E27FC236}">
                <a16:creationId xmlns:a16="http://schemas.microsoft.com/office/drawing/2014/main" xmlns="" id="{E44AACF1-061A-E3D0-075D-08CF83B160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21" b="2537"/>
          <a:stretch/>
        </p:blipFill>
        <p:spPr bwMode="auto">
          <a:xfrm>
            <a:off x="4660682" y="2244574"/>
            <a:ext cx="3939367" cy="4248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532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marL="0" indent="0" algn="ctr">
              <a:buNone/>
            </a:pPr>
            <a:r>
              <a:rPr lang="ru-RU" sz="66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 внимание!       </a:t>
            </a:r>
            <a:endParaRPr lang="ru-RU" sz="6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96683" y="5023362"/>
            <a:ext cx="2177743" cy="10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77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2F3E7E-889D-2D7F-08DB-EC58AC056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133" y="330201"/>
            <a:ext cx="6347713" cy="465667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Документация музыкального руководителя: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CB2ADC-F30B-3D08-995A-80BA64165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2" y="1009124"/>
            <a:ext cx="6347715" cy="3880773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Перспективное комплексно-тематическое планирование образовательной деятельности раздел «Музыкальное развитие»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Календарный п</a:t>
            </a:r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 музыкальной деятельности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праздников и развлечений музыкально – эстетичекого и физкультурно-оздоровительного цикла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Журнал (тетрадь) индивидуальной работы с детьми и воспитателями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Папка взаимосвязи музыкального руководителя с учителем-логопедом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взаимосвязи с воспитателями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Материалы по взаимодействию с родителями (законными представителями)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Сценарии культурно – досуговой деятельности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Творческая папка по самообразованию</a:t>
            </a:r>
            <a:endParaRPr lang="ru-RU" sz="6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Документы о результатах мониторинга (педагогическая диагностика) достижения детьми планируемых результатов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музыкального руководителя о результатах проделанной работы за учебный год</a:t>
            </a:r>
          </a:p>
          <a:p>
            <a:r>
              <a:rPr lang="uk-UA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Номенклатура группы дел музыкального руководителя</a:t>
            </a:r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6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Должностная инструкция музыкального руководителя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0738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CAA725-1643-E7F0-4FF4-192445B66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94933"/>
            <a:ext cx="6347713" cy="4165600"/>
          </a:xfrm>
        </p:spPr>
        <p:txBody>
          <a:bodyPr>
            <a:noAutofit/>
          </a:bodyPr>
          <a:lstStyle/>
          <a:p>
            <a:pPr algn="ctr"/>
            <a:r>
              <a:rPr lang="uk-UA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узыкальные занятия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музыки в повседневной </a:t>
            </a:r>
            <a:b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жизни детей в  ДОУ</a:t>
            </a: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Праздники и развлечения</a:t>
            </a:r>
            <a:b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Музыкальное образование детей </a:t>
            </a:r>
            <a:b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 семье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164292-AFEB-F191-036C-A8CD6BCFA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2" y="313268"/>
            <a:ext cx="5968999" cy="149013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uk-UA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формы организации </a:t>
            </a:r>
            <a:b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музыкальной деятельности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9381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28601"/>
            <a:ext cx="6347713" cy="118533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ПЛАНИРОВАНИЕ ПЕДАГОГИЧЕСКОГО ПРОЦЕССА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 это заранее определенный порядок, последовательность осуществления воспитательно-образовательной работы с указанием необходимых условий, средств, форм и методов.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59468"/>
            <a:ext cx="6347715" cy="4381896"/>
          </a:xfrm>
        </p:spPr>
        <p:txBody>
          <a:bodyPr>
            <a:normAutofit fontScale="92500"/>
          </a:bodyPr>
          <a:lstStyle/>
          <a:p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планирования педагогического процесса является программа, по которой работает дошкольное учреждение.</a:t>
            </a:r>
          </a:p>
          <a:p>
            <a:r>
              <a:rPr lang="ru-RU" b="1" i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планирования: научность, перспективность, конкретность, регулярность, последовательность, повторность.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Поэтому план в организации всех видов деятельности играет огромную роль. Он помогает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видеть перспективу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равномерно работать в течение года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своевременно подготовиться к проведению любых форм работы по музыкально-эстетическому воспитанию с детьми, родителями, педагогическим коллективом</a:t>
            </a:r>
          </a:p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обдумать методические приемы педагогических воздействий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0110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85136"/>
            <a:ext cx="6347713" cy="1140542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перспективном комплексно-тематическом планировании образовательной деятельности музыкальный руководитель ставит воспитательно - образовательные и развивающие задачи по всем видам музыкальной деятельности </a:t>
            </a:r>
            <a:b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восприятие музыки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 и движение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элементарное музицирование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детское музыкальное творчество с учетом основных форм музыкальной деятельности </a:t>
            </a:r>
          </a:p>
          <a:p>
            <a:r>
              <a:rPr lang="uk-UA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содержания планируемых мероприятий, времени года, интересов детей, их способностей и возможностей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2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26141"/>
            <a:ext cx="6347713" cy="66859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 </a:t>
            </a:r>
            <a:r>
              <a:rPr lang="uk-UA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Составные части видов музыкальной деятельности: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933" y="863601"/>
            <a:ext cx="7975600" cy="5753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развитие способности музыкального восприятия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– первоначальные сведения о музыке.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в развитии певческого голоса, слуха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отработка певческих навыков в процессе разучивания песен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подготовка к обучению нотной грамоте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песенное творчество</a:t>
            </a:r>
          </a:p>
          <a:p>
            <a:pPr marL="0" indent="0">
              <a:buNone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 - РИТМИЧЕСКИЕ УПРАЖНЕНИЯ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в элементах танца и выразительного движения;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на формирование музыкально-ритмических навыков в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процессе разучивания танцев, хороводов;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по созданию музыкально-игровых образов в процессе</a:t>
            </a:r>
          </a:p>
          <a:p>
            <a:pPr marL="0" indent="0">
              <a:buNone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разучивания музыкальных игр;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музыкально-игровое и танцевальное творчество.</a:t>
            </a:r>
          </a:p>
          <a:p>
            <a:pPr marL="0" indent="0">
              <a:buNone/>
            </a:pPr>
            <a:r>
              <a:rPr lang="ru-RU" sz="1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НА ДЕТСКИХ МУЗЫКАЛЬНЫХ ИСТРУМЕНТАХ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слушание оркестра в исполнении взрослых;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упражнения в технике игры (при ознакомлении с отдельными инструментами) и обработка приёмов коллективной согласованной игры в ходе разучивания песен, пьес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220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265" y="334298"/>
            <a:ext cx="6347713" cy="943895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Перспективное комплексно-тематическое планирование образовательной деятельности и календарный п</a:t>
            </a:r>
            <a:r>
              <a:rPr lang="uk-UA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лан музыкальной деятельности тесно взаимосвязаны.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1634068"/>
            <a:ext cx="6347715" cy="4407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Календарный план – это перспектива образовательной работы на короткий промежуток времени (1-2 занятия)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основан на программе обучения, где для каждой возрастной группы определен объем знаний, умений и навыков, который дети должны усвоить в течение года. Репертуар, рекомендованный программой, распределен с учетом постепенного возрастания его сложности.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Календарный план работы составляется на одно - два занятия  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в каждой возрастной группе в соответствии с теми общевоспитательными задачами, которые осуществляет дошкольное учреждение. Это дает возможность в определенной последовательности равномерно распределить учебный материал по занятиям, избежать поспешности при подготовке к праздникам.</a:t>
            </a:r>
          </a:p>
          <a:p>
            <a:pPr marL="0" indent="0" algn="just">
              <a:buNone/>
            </a:pPr>
            <a:r>
              <a:rPr lang="uk-UA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календарном планировании </a:t>
            </a:r>
            <a:r>
              <a:rPr lang="uk-UA" sz="1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каждого занятия, необходимо указать его программное содержание, воспитательные задачи, основные методические приемы обучения, а также необходимые наглядные пособия. </a:t>
            </a:r>
            <a:endParaRPr lang="ru-RU" sz="1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9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6F77A9D4-6836-060A-6106-ADAC2588A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036" y="311645"/>
            <a:ext cx="4663562" cy="6234710"/>
          </a:xfrm>
        </p:spPr>
      </p:pic>
    </p:spTree>
    <p:extLst>
      <p:ext uri="{BB962C8B-B14F-4D97-AF65-F5344CB8AC3E}">
        <p14:creationId xmlns:p14="http://schemas.microsoft.com/office/powerpoint/2010/main" val="35573645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1385</Words>
  <Application>Microsoft Office PowerPoint</Application>
  <PresentationFormat>Экран (4:3)</PresentationFormat>
  <Paragraphs>187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«Обеспечение  вариативности  и разнообразия содержания образовательного процесса  по музыкальному развитию посредством комплексно-тематического планирования в соответствии с ФГОС ДО и ФОП ДО»</vt:lpstr>
      <vt:lpstr>«Умение слушать и понимать музыку  - один из элементарных признаков эстетической культуры,  без этого невозможно представить  полноценного воспитания»  В. Сухомлинский   </vt:lpstr>
      <vt:lpstr>Документация музыкального руководителя: </vt:lpstr>
      <vt:lpstr>    -     Музыкальные занятия -  Использование музыки в повседневной     жизни детей в  ДОУ - Праздники и развлечения - Музыкальное образование детей  в  семье </vt:lpstr>
      <vt:lpstr> ПЛАНИРОВАНИЕ ПЕДАГОГИЧЕСКОГО ПРОЦЕССА - это заранее определенный порядок, последовательность осуществления воспитательно-образовательной работы с указанием необходимых условий, средств, форм и методов. </vt:lpstr>
      <vt:lpstr>В перспективном комплексно-тематическом планировании образовательной деятельности музыкальный руководитель ставит воспитательно - образовательные и развивающие задачи по всем видам музыкальной деятельности  </vt:lpstr>
      <vt:lpstr> Составные части видов музыкальной деятельности:</vt:lpstr>
      <vt:lpstr>Перспективное комплексно-тематическое планирование образовательной деятельности и календарный план музыкальной деятельности тесно взаимосвязаны.</vt:lpstr>
      <vt:lpstr>Презентация PowerPoint</vt:lpstr>
      <vt:lpstr>Цели и задачи образовательной деятельности раздел «Музыкальное развитие» 3-4 года</vt:lpstr>
      <vt:lpstr>Цели и задачи образовательной деятельности раздел «Музыкальное развитие» 4-5 лет   </vt:lpstr>
      <vt:lpstr>Цели и задачи образовательной деятельности раздел «Музыкальное развитие» 5-6 лет</vt:lpstr>
      <vt:lpstr>Цели и задачи образовательной деятельности раздел «Музыкальное развитие» 6-7лет</vt:lpstr>
      <vt:lpstr>Максимально допустимый объём  образовательной нагрузки </vt:lpstr>
      <vt:lpstr>Презентация PowerPoint</vt:lpstr>
      <vt:lpstr>Презентация PowerPoint</vt:lpstr>
      <vt:lpstr>Презентация PowerPoint</vt:lpstr>
      <vt:lpstr>Презентация PowerPoint</vt:lpstr>
      <vt:lpstr>ё</vt:lpstr>
      <vt:lpstr>Дидактическое пособие «Волшебное дерево»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Admin</cp:lastModifiedBy>
  <cp:revision>25</cp:revision>
  <dcterms:created xsi:type="dcterms:W3CDTF">2023-11-21T13:14:59Z</dcterms:created>
  <dcterms:modified xsi:type="dcterms:W3CDTF">2023-11-22T11:42:46Z</dcterms:modified>
</cp:coreProperties>
</file>